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BEF5D1-EBDE-5C41-AA7E-B8F17CFDD446}" type="datetimeFigureOut">
              <a:rPr lang="en-US" smtClean="0"/>
              <a:t>4/12/12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617D1-9A08-454F-B0F1-DF45AFB6454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Brandon Cox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Virus Could Become Biological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Blurry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Researchers says they on are the border of distinguishing living and non-living. </a:t>
            </a:r>
          </a:p>
          <a:p>
            <a:r>
              <a:rPr lang="en-US" dirty="0" smtClean="0"/>
              <a:t>Computer Viruses are more advanced</a:t>
            </a:r>
          </a:p>
          <a:p>
            <a:r>
              <a:rPr lang="en-US" dirty="0" smtClean="0"/>
              <a:t>We can already synthesize bacteria easily</a:t>
            </a:r>
          </a:p>
          <a:p>
            <a:r>
              <a:rPr lang="en-US" dirty="0" smtClean="0"/>
              <a:t>Both Computer and Biological Viruses have similar methods of attack.</a:t>
            </a:r>
          </a:p>
          <a:p>
            <a:pPr lvl="2"/>
            <a:r>
              <a:rPr lang="en-US" dirty="0" smtClean="0"/>
              <a:t>HIV – </a:t>
            </a:r>
            <a:r>
              <a:rPr lang="en-US" dirty="0" err="1" smtClean="0"/>
              <a:t>DDoS</a:t>
            </a:r>
            <a:endParaRPr lang="en-US" dirty="0" smtClean="0"/>
          </a:p>
          <a:p>
            <a:pPr lvl="2"/>
            <a:r>
              <a:rPr lang="en-US" dirty="0" smtClean="0"/>
              <a:t>Influenza – </a:t>
            </a:r>
            <a:r>
              <a:rPr lang="en-US" dirty="0" err="1" smtClean="0"/>
              <a:t>Conficker</a:t>
            </a:r>
            <a:r>
              <a:rPr lang="en-US" dirty="0" smtClean="0"/>
              <a:t> Virus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Why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Biological Warfare</a:t>
            </a:r>
          </a:p>
          <a:p>
            <a:pPr lvl="2"/>
            <a:r>
              <a:rPr lang="en-US" dirty="0" smtClean="0"/>
              <a:t>Engineering virus to fight malicious diseases i.e. Cancer</a:t>
            </a:r>
          </a:p>
          <a:p>
            <a:pPr lvl="2"/>
            <a:r>
              <a:rPr lang="en-US" dirty="0" smtClean="0"/>
              <a:t>Malicious attitudes</a:t>
            </a:r>
          </a:p>
          <a:p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Through electronics in humans i.e. pacemakers, prosthesis</a:t>
            </a:r>
          </a:p>
          <a:p>
            <a:pPr lvl="2"/>
            <a:r>
              <a:rPr lang="en-US" dirty="0" smtClean="0"/>
              <a:t>Infect these then translate virus to humans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see many ethical problems facing this</a:t>
            </a:r>
          </a:p>
          <a:p>
            <a:pPr lvl="1"/>
            <a:r>
              <a:rPr lang="en-US" dirty="0" smtClean="0"/>
              <a:t>Hard to control</a:t>
            </a:r>
          </a:p>
          <a:p>
            <a:pPr lvl="1"/>
            <a:r>
              <a:rPr lang="en-US" dirty="0" smtClean="0"/>
              <a:t>Many more harmful elements than helpful 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Viruses could devastate whole populations</a:t>
            </a:r>
          </a:p>
          <a:p>
            <a:pPr lvl="1"/>
            <a:r>
              <a:rPr lang="en-US" dirty="0" smtClean="0"/>
              <a:t>Much more complex than normal viruses</a:t>
            </a:r>
          </a:p>
          <a:p>
            <a:pPr lvl="1"/>
            <a:r>
              <a:rPr lang="en-US" dirty="0" smtClean="0"/>
              <a:t>Drugs would have a hard time fighting it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Can be used to fight disease already hurting humans</a:t>
            </a:r>
          </a:p>
          <a:p>
            <a:pPr lvl="1"/>
            <a:r>
              <a:rPr lang="en-US" dirty="0" smtClean="0"/>
              <a:t>Could alter DNA sequences to fix birth problems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of the main statements in the ACM Code says, “Avoid harm to others”.</a:t>
            </a:r>
          </a:p>
          <a:p>
            <a:r>
              <a:rPr lang="en-US" dirty="0" smtClean="0"/>
              <a:t>Potentially could only harm humans as opposed to help</a:t>
            </a:r>
          </a:p>
          <a:p>
            <a:r>
              <a:rPr lang="en-US" dirty="0" smtClean="0"/>
              <a:t>Also says, “Contribute to society and human well-being”.</a:t>
            </a:r>
          </a:p>
          <a:p>
            <a:r>
              <a:rPr lang="en-US" dirty="0" smtClean="0"/>
              <a:t>I do not see the transfer of computer viruses into humans being able to uphold these principles.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hard to say what would happen if viruses could travel from machines to humans</a:t>
            </a:r>
          </a:p>
          <a:p>
            <a:r>
              <a:rPr lang="en-US" dirty="0" smtClean="0"/>
              <a:t>Possibility of being very beneficial but also very harmful to humans</a:t>
            </a:r>
          </a:p>
          <a:p>
            <a:r>
              <a:rPr lang="en-US" dirty="0" smtClean="0"/>
              <a:t>It would be hard to regulate judging off of the cyber security landscape now</a:t>
            </a:r>
          </a:p>
          <a:p>
            <a:r>
              <a:rPr lang="en-US" dirty="0" smtClean="0"/>
              <a:t>There is no time table for when this would be </a:t>
            </a:r>
            <a:r>
              <a:rPr lang="en-US" smtClean="0"/>
              <a:t>a reality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298</TotalTime>
  <Words>263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Computer Virus Could Become Biological</vt:lpstr>
      <vt:lpstr>A Blurry Line</vt:lpstr>
      <vt:lpstr>The Why and How</vt:lpstr>
      <vt:lpstr>Ethicality </vt:lpstr>
      <vt:lpstr>ACM Code</vt:lpstr>
      <vt:lpstr>What Could Be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Virus Could Become Biological</dc:title>
  <dc:creator>Brandon Cox</dc:creator>
  <cp:lastModifiedBy>Brandon Cox</cp:lastModifiedBy>
  <cp:revision>4</cp:revision>
  <dcterms:created xsi:type="dcterms:W3CDTF">2012-04-12T12:51:48Z</dcterms:created>
  <dcterms:modified xsi:type="dcterms:W3CDTF">2012-04-12T17:49:58Z</dcterms:modified>
</cp:coreProperties>
</file>