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9"/>
    <p:restoredTop sz="96405"/>
  </p:normalViewPr>
  <p:slideViewPr>
    <p:cSldViewPr>
      <p:cViewPr>
        <p:scale>
          <a:sx n="112" d="100"/>
          <a:sy n="112" d="100"/>
        </p:scale>
        <p:origin x="-176" y="1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23201-0DC4-457D-9291-9661804766D0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76BF-E5A2-4868-96BC-A0ACF35CF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4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Jenny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Jenny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42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Jenny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0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Melissa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Melissa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07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Melissa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66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4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01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776BF-E5A2-4868-96BC-A0ACF35CFA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0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9D53DC-D083-4FD5-BFF3-F49D1F467032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C96CFE-AA3E-4B13-AB71-43DAE9AC9A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Groovy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539864"/>
            <a:ext cx="5802220" cy="2708536"/>
          </a:xfrm>
        </p:spPr>
        <p:txBody>
          <a:bodyPr>
            <a:normAutofit/>
          </a:bodyPr>
          <a:lstStyle/>
          <a:p>
            <a:r>
              <a:rPr lang="en-US" dirty="0" smtClean="0"/>
              <a:t>By: Chad </a:t>
            </a:r>
            <a:r>
              <a:rPr lang="en-US" dirty="0" err="1" smtClean="0"/>
              <a:t>Gallati</a:t>
            </a:r>
            <a:r>
              <a:rPr lang="en-US" dirty="0" smtClean="0"/>
              <a:t>, Melissa Plakyda, Jenny Wilkes</a:t>
            </a:r>
          </a:p>
          <a:p>
            <a:r>
              <a:rPr lang="en-US" dirty="0" smtClean="0"/>
              <a:t>References: http://www.computerworld.com.au/article/318392/a-z_programming_languages_groovy/</a:t>
            </a:r>
            <a:br>
              <a:rPr lang="en-US" dirty="0" smtClean="0"/>
            </a:br>
            <a:r>
              <a:rPr lang="en-US" dirty="0" smtClean="0"/>
              <a:t>http://radio.weblogs.com/0112098/2003/08/29.html</a:t>
            </a:r>
          </a:p>
          <a:p>
            <a:endParaRPr lang="en-US" dirty="0"/>
          </a:p>
        </p:txBody>
      </p:sp>
      <p:pic>
        <p:nvPicPr>
          <p:cNvPr id="21506" name="Picture 2" descr="https://upload.wikimedia.org/wikipedia/commons/thumb/3/36/Groovy-logo.svg/2000px-Groovy-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2770908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Derived from Java 5</a:t>
            </a:r>
          </a:p>
          <a:p>
            <a:r>
              <a:rPr lang="en-US" dirty="0" smtClean="0"/>
              <a:t>Same basic syntax as Java</a:t>
            </a:r>
          </a:p>
          <a:p>
            <a:r>
              <a:rPr lang="en-US" dirty="0" smtClean="0"/>
              <a:t>Features similar to Python, Ruby and Perl</a:t>
            </a:r>
          </a:p>
          <a:p>
            <a:r>
              <a:rPr lang="en-US" dirty="0" smtClean="0"/>
              <a:t>Compiled to JVM Byte-code</a:t>
            </a:r>
          </a:p>
          <a:p>
            <a:r>
              <a:rPr lang="en-US" dirty="0" smtClean="0"/>
              <a:t>Grails (web development stack) - Advanced integration of Spring and Hibernate open source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oriented programming language</a:t>
            </a:r>
          </a:p>
          <a:p>
            <a:r>
              <a:rPr lang="en-US" dirty="0" smtClean="0"/>
              <a:t>Dynamic and imperative language</a:t>
            </a:r>
          </a:p>
          <a:p>
            <a:r>
              <a:rPr lang="en-US" dirty="0" smtClean="0"/>
              <a:t>Can be used as scripting language for Java platform</a:t>
            </a:r>
          </a:p>
          <a:p>
            <a:r>
              <a:rPr lang="en-US" dirty="0" smtClean="0"/>
              <a:t>Created to fix problem where people had to stop using web applications whenever a change was made</a:t>
            </a:r>
          </a:p>
          <a:p>
            <a:r>
              <a:rPr lang="en-US" dirty="0" smtClean="0"/>
              <a:t>Made Groovy as a scripting language to develop widgets; store them; interpret live over the 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Created by James Strachan</a:t>
            </a:r>
          </a:p>
          <a:p>
            <a:pPr lvl="1"/>
            <a:r>
              <a:rPr lang="en-US" dirty="0" smtClean="0"/>
              <a:t>Why</a:t>
            </a:r>
          </a:p>
          <a:p>
            <a:pPr lvl="2"/>
            <a:r>
              <a:rPr lang="en-US" dirty="0" smtClean="0"/>
              <a:t>He wanted a dynamically typed scripting language for the Java platform</a:t>
            </a:r>
          </a:p>
          <a:p>
            <a:pPr lvl="2"/>
            <a:r>
              <a:rPr lang="en-US" dirty="0" smtClean="0"/>
              <a:t>Other options compile to the JVM as just an afterthought</a:t>
            </a:r>
          </a:p>
          <a:p>
            <a:pPr lvl="2"/>
            <a:r>
              <a:rPr lang="en-US" dirty="0" smtClean="0"/>
              <a:t>Designed to work well with rich libraries of existing Java code</a:t>
            </a:r>
          </a:p>
          <a:p>
            <a:r>
              <a:rPr lang="en-US" dirty="0" smtClean="0"/>
              <a:t>Was originally working on a Swing designer User Interface to define meta-model app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Timeline:</a:t>
            </a:r>
          </a:p>
          <a:p>
            <a:pPr lvl="1"/>
            <a:r>
              <a:rPr lang="en-US" dirty="0" smtClean="0"/>
              <a:t>2003: Began work and wrote blog post detailing his goals</a:t>
            </a:r>
          </a:p>
          <a:p>
            <a:pPr lvl="1"/>
            <a:r>
              <a:rPr lang="en-US" dirty="0" smtClean="0"/>
              <a:t>2004-2007: Several beta versions were released between 2004 and 2007</a:t>
            </a:r>
          </a:p>
          <a:p>
            <a:pPr lvl="1"/>
            <a:r>
              <a:rPr lang="en-US" dirty="0" smtClean="0"/>
              <a:t>2007: Groovy 1.5 released as first “final” release</a:t>
            </a:r>
          </a:p>
          <a:p>
            <a:pPr lvl="1"/>
            <a:r>
              <a:rPr lang="en-US" dirty="0" smtClean="0"/>
              <a:t>2007: First Prize: JAX innovation award</a:t>
            </a:r>
          </a:p>
          <a:p>
            <a:pPr lvl="1"/>
            <a:r>
              <a:rPr lang="en-US" dirty="0" smtClean="0"/>
              <a:t>2008: Acquired by </a:t>
            </a:r>
            <a:r>
              <a:rPr lang="en-US" dirty="0" err="1" smtClean="0"/>
              <a:t>SpringSource</a:t>
            </a:r>
            <a:endParaRPr lang="en-US" dirty="0" smtClean="0"/>
          </a:p>
          <a:p>
            <a:pPr lvl="1"/>
            <a:r>
              <a:rPr lang="en-US" dirty="0" smtClean="0"/>
              <a:t>2012: Groovy 2.0 released with static compilation and a static type checker</a:t>
            </a:r>
          </a:p>
          <a:p>
            <a:pPr lvl="1"/>
            <a:r>
              <a:rPr lang="en-US" dirty="0" smtClean="0"/>
              <a:t>later this year: Groovy 3.0 to release with support for Meta Object Protocol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GroovyBeans</a:t>
            </a:r>
            <a:r>
              <a:rPr lang="en-US" dirty="0" smtClean="0"/>
              <a:t> is </a:t>
            </a:r>
            <a:r>
              <a:rPr lang="en-US" dirty="0" err="1" smtClean="0"/>
              <a:t>Groovy’s</a:t>
            </a:r>
            <a:r>
              <a:rPr lang="en-US" dirty="0" smtClean="0"/>
              <a:t> version of JavaBeans</a:t>
            </a:r>
          </a:p>
          <a:p>
            <a:pPr lvl="1"/>
            <a:r>
              <a:rPr lang="en-US" dirty="0" smtClean="0"/>
              <a:t>Implicitly generates </a:t>
            </a:r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Offers support for </a:t>
            </a:r>
            <a:r>
              <a:rPr lang="en-US" dirty="0" err="1" smtClean="0"/>
              <a:t>metaprogramming</a:t>
            </a:r>
            <a:endParaRPr lang="en-US" dirty="0" smtClean="0"/>
          </a:p>
          <a:p>
            <a:pPr lvl="1"/>
            <a:r>
              <a:rPr lang="en-US" dirty="0" smtClean="0"/>
              <a:t>Each method invocation goes through the </a:t>
            </a:r>
            <a:r>
              <a:rPr lang="en-US" dirty="0" err="1" smtClean="0"/>
              <a:t>metaclass</a:t>
            </a:r>
            <a:r>
              <a:rPr lang="en-US" dirty="0" smtClean="0"/>
              <a:t> registry</a:t>
            </a:r>
          </a:p>
          <a:p>
            <a:pPr lvl="1"/>
            <a:r>
              <a:rPr lang="en-US" dirty="0" smtClean="0"/>
              <a:t>Allows overriding methods</a:t>
            </a:r>
          </a:p>
          <a:p>
            <a:r>
              <a:rPr lang="en-US" dirty="0" smtClean="0"/>
              <a:t>Supports lazy evaluation</a:t>
            </a:r>
          </a:p>
          <a:p>
            <a:pPr lvl="1"/>
            <a:r>
              <a:rPr lang="en-US" dirty="0" smtClean="0"/>
              <a:t>Skips assigning variables until the variables are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Abstract Syntax Tree transformations</a:t>
            </a:r>
          </a:p>
          <a:p>
            <a:r>
              <a:rPr lang="en-US" dirty="0" smtClean="0"/>
              <a:t>Ability for developers to modify source code before turning it into </a:t>
            </a:r>
            <a:r>
              <a:rPr lang="en-US" dirty="0" err="1" smtClean="0"/>
              <a:t>bytecode</a:t>
            </a:r>
            <a:endParaRPr lang="en-US" dirty="0" smtClean="0"/>
          </a:p>
          <a:p>
            <a:r>
              <a:rPr lang="en-US" dirty="0" smtClean="0"/>
              <a:t>Types of AST transformations</a:t>
            </a:r>
          </a:p>
          <a:p>
            <a:pPr lvl="1"/>
            <a:r>
              <a:rPr lang="en-US" dirty="0" smtClean="0"/>
              <a:t>Singleton transformation</a:t>
            </a:r>
          </a:p>
          <a:p>
            <a:pPr lvl="1"/>
            <a:r>
              <a:rPr lang="en-US" dirty="0" smtClean="0"/>
              <a:t>Category and </a:t>
            </a:r>
            <a:r>
              <a:rPr lang="en-US" dirty="0" err="1" smtClean="0"/>
              <a:t>Mixin</a:t>
            </a:r>
            <a:r>
              <a:rPr lang="en-US" dirty="0" smtClean="0"/>
              <a:t> transformation</a:t>
            </a:r>
          </a:p>
          <a:p>
            <a:pPr lvl="1"/>
            <a:r>
              <a:rPr lang="en-US" dirty="0" smtClean="0"/>
              <a:t>Immutable AST macro</a:t>
            </a:r>
          </a:p>
          <a:p>
            <a:pPr lvl="1"/>
            <a:r>
              <a:rPr lang="en-US" dirty="0" err="1" smtClean="0"/>
              <a:t>Newify</a:t>
            </a:r>
            <a:r>
              <a:rPr lang="en-US" dirty="0" smtClean="0"/>
              <a:t> transformation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Traits – structural construct of the language which allow:</a:t>
            </a:r>
          </a:p>
          <a:p>
            <a:pPr lvl="1"/>
            <a:r>
              <a:rPr lang="en-US" dirty="0" smtClean="0"/>
              <a:t>Composition of behaviors</a:t>
            </a:r>
          </a:p>
          <a:p>
            <a:pPr lvl="1"/>
            <a:r>
              <a:rPr lang="en-US" dirty="0" smtClean="0"/>
              <a:t>Runtime implementation of interfaces</a:t>
            </a:r>
          </a:p>
          <a:p>
            <a:pPr lvl="1"/>
            <a:r>
              <a:rPr lang="en-US" dirty="0" smtClean="0"/>
              <a:t>Behavior ordering</a:t>
            </a:r>
          </a:p>
          <a:p>
            <a:pPr lvl="1"/>
            <a:r>
              <a:rPr lang="en-US" dirty="0" smtClean="0"/>
              <a:t>Compatibility with static type checking/compilation</a:t>
            </a:r>
          </a:p>
          <a:p>
            <a:r>
              <a:rPr lang="en-US" dirty="0" smtClean="0"/>
              <a:t>Then it can be used like a normal interface using the keyword ‘implements’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145996" cy="68720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0"/>
            <a:ext cx="7200900" cy="2463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345</Words>
  <Application>Microsoft Macintosh PowerPoint</Application>
  <PresentationFormat>On-screen Show (4:3)</PresentationFormat>
  <Paragraphs>72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Trebuchet MS</vt:lpstr>
      <vt:lpstr>Wingdings</vt:lpstr>
      <vt:lpstr>Wingdings 2</vt:lpstr>
      <vt:lpstr>Opulent</vt:lpstr>
      <vt:lpstr>Groovy</vt:lpstr>
      <vt:lpstr>Overview</vt:lpstr>
      <vt:lpstr>History</vt:lpstr>
      <vt:lpstr>History</vt:lpstr>
      <vt:lpstr>Concepts</vt:lpstr>
      <vt:lpstr>Concepts</vt:lpstr>
      <vt:lpstr>Concepts</vt:lpstr>
      <vt:lpstr>PowerPoint Presentation</vt:lpstr>
      <vt:lpstr>PowerPoint Presentation</vt:lpstr>
      <vt:lpstr>Language Comparison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Groovy</dc:title>
  <dc:creator>Melissa Plakyda</dc:creator>
  <cp:lastModifiedBy>GALLATI, CHAD A</cp:lastModifiedBy>
  <cp:revision>37</cp:revision>
  <dcterms:created xsi:type="dcterms:W3CDTF">2015-11-19T19:42:11Z</dcterms:created>
  <dcterms:modified xsi:type="dcterms:W3CDTF">2015-11-19T21:07:20Z</dcterms:modified>
</cp:coreProperties>
</file>