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1" r:id="rId1"/>
  </p:sldMasterIdLst>
  <p:notesMasterIdLst>
    <p:notesMasterId r:id="rId13"/>
  </p:notesMasterIdLst>
  <p:sldIdLst>
    <p:sldId id="256" r:id="rId2"/>
    <p:sldId id="258" r:id="rId3"/>
    <p:sldId id="257" r:id="rId4"/>
    <p:sldId id="265" r:id="rId5"/>
    <p:sldId id="259" r:id="rId6"/>
    <p:sldId id="260" r:id="rId7"/>
    <p:sldId id="261" r:id="rId8"/>
    <p:sldId id="266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5EC648-B098-436B-9A74-F1B70D054F64}" type="datetimeFigureOut">
              <a:rPr lang="en-US"/>
              <a:t>11/24/2015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44756-991A-4FC9-905D-DF8BBAC540C0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44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47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3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76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38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2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05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51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96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94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44756-991A-4FC9-905D-DF8BBAC540C0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0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83730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5883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773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77442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511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11452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749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94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08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552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2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931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22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5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40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387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AD347D-5ACD-4C99-B74B-A9C85AD731AF}" type="datetimeFigureOut">
              <a:rPr lang="en-US" dirty="0"/>
              <a:t>11/24/2015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73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  <p:sldLayoutId id="2147483983" r:id="rId12"/>
    <p:sldLayoutId id="2147483984" r:id="rId13"/>
    <p:sldLayoutId id="2147483985" r:id="rId14"/>
    <p:sldLayoutId id="2147483986" r:id="rId15"/>
    <p:sldLayoutId id="2147483987" r:id="rId16"/>
    <p:sldLayoutId id="2147483988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721" y="2122770"/>
            <a:ext cx="8574087" cy="927038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Perl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95938" y="6191250"/>
            <a:ext cx="6497787" cy="67945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algn="l"/>
            <a:r>
              <a:rPr lang="en-US"/>
              <a:t>Cory Redmond               Zachary Trim</a:t>
            </a:r>
            <a:r>
              <a:rPr lang="en-US" dirty="0">
                <a:latin typeface="Calibri"/>
              </a:rPr>
              <a:t>                 Jeffery Dumas</a:t>
            </a:r>
            <a:r>
              <a:rPr lang="en-US" dirty="0">
                <a:latin typeface="Century Gothic" charset="0"/>
              </a:rPr>
              <a:t/>
            </a:r>
            <a:br>
              <a:rPr lang="en-US" dirty="0">
                <a:latin typeface="Century Gothic" charset="0"/>
              </a:rPr>
            </a:br>
            <a:r>
              <a:rPr lang="en-US">
                <a:latin typeface="Calibri"/>
              </a:rPr>
              <a:t>                      </a:t>
            </a:r>
            <a:endParaRPr lang="en-US" dirty="0">
              <a:latin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734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Comparison</a:t>
            </a:r>
            <a:br>
              <a:rPr lang="en-US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big difference between PERL and other languages, is that PERL only has three main variable types. (Scalars, Arrays, Hashes)</a:t>
            </a:r>
            <a:endParaRPr lang="en-US" dirty="0"/>
          </a:p>
          <a:p>
            <a:pPr lvl="1"/>
            <a:r>
              <a:rPr lang="en-US"/>
              <a:t>A scalar can be integers, strings, or floating point numbers. PERL will automatically convert between them.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9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66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1026261"/>
          </a:xfrm>
        </p:spPr>
        <p:txBody>
          <a:bodyPr/>
          <a:lstStyle/>
          <a:p>
            <a:r>
              <a:rPr lang="en-US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468" y="1805526"/>
            <a:ext cx="10018713" cy="312420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>
                <a:latin typeface="Calibri"/>
              </a:rPr>
              <a:t>Current Release: Perl 5.22.0, June 2015 </a:t>
            </a:r>
          </a:p>
          <a:p>
            <a:pPr lvl="1"/>
            <a:r>
              <a:rPr lang="en-US" dirty="0">
                <a:latin typeface="Calibri"/>
              </a:rPr>
              <a:t>Perl 6 started out to replace Perl 5, but is now its own language </a:t>
            </a:r>
          </a:p>
          <a:p>
            <a:r>
              <a:rPr lang="en-US">
                <a:latin typeface="Calibri"/>
              </a:rPr>
              <a:t>Multi-Paradigm</a:t>
            </a:r>
            <a:endParaRPr lang="en-US" dirty="0">
              <a:latin typeface="Calibri"/>
            </a:endParaRPr>
          </a:p>
          <a:p>
            <a:pPr lvl="1"/>
            <a:r>
              <a:rPr lang="en-US">
                <a:latin typeface="Calibri"/>
              </a:rPr>
              <a:t>functional</a:t>
            </a:r>
            <a:endParaRPr lang="en-US" dirty="0">
              <a:latin typeface="Calibri"/>
            </a:endParaRPr>
          </a:p>
          <a:p>
            <a:pPr lvl="1"/>
            <a:r>
              <a:rPr lang="en-US">
                <a:latin typeface="Calibri"/>
              </a:rPr>
              <a:t>object oriented</a:t>
            </a:r>
            <a:endParaRPr lang="en-US" dirty="0">
              <a:latin typeface="Calibri"/>
            </a:endParaRPr>
          </a:p>
          <a:p>
            <a:pPr lvl="1"/>
            <a:r>
              <a:rPr lang="en-US">
                <a:latin typeface="Calibri"/>
              </a:rPr>
              <a:t>imperative</a:t>
            </a:r>
            <a:endParaRPr lang="en-US" dirty="0">
              <a:latin typeface="Calibri"/>
            </a:endParaRPr>
          </a:p>
          <a:p>
            <a:r>
              <a:rPr lang="en-US">
                <a:latin typeface="Calibri"/>
              </a:rPr>
              <a:t>Interpreted language</a:t>
            </a:r>
            <a:endParaRPr lang="en-US" dirty="0">
              <a:latin typeface="Calibri"/>
            </a:endParaRPr>
          </a:p>
          <a:p>
            <a:r>
              <a:rPr lang="en-US">
                <a:latin typeface="Calibri"/>
              </a:rPr>
              <a:t>The "Duct Tape of the Internet"</a:t>
            </a:r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811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Created by Larry Wall 1987</a:t>
            </a:r>
            <a:endParaRPr lang="en-US" sz="2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Needed a way to efficiently process reports</a:t>
            </a:r>
            <a:endParaRPr lang="en-US" sz="2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800">
                <a:solidFill>
                  <a:srgbClr val="000000"/>
                </a:solidFill>
                <a:latin typeface="Calibri"/>
              </a:rPr>
              <a:t>Wanted to fill the gap between using C or a shell script</a:t>
            </a:r>
            <a:endParaRPr lang="en-US" sz="2800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solidFill>
                  <a:srgbClr val="000000"/>
                </a:solidFill>
                <a:latin typeface="Calibri" charset="0"/>
              </a:rPr>
              <a:t>Heavily influenced from C, AWK, sed, sh</a:t>
            </a:r>
          </a:p>
        </p:txBody>
      </p:sp>
    </p:spTree>
    <p:extLst>
      <p:ext uri="{BB962C8B-B14F-4D97-AF65-F5344CB8AC3E}">
        <p14:creationId xmlns:p14="http://schemas.microsoft.com/office/powerpoint/2010/main" val="269385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Perl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724" y="1468438"/>
            <a:ext cx="9968039" cy="479705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dirty="0">
                <a:latin typeface="Calibri" charset="0"/>
              </a:rPr>
              <a:t>Perl 1 - Dec 18, 1987</a:t>
            </a:r>
          </a:p>
          <a:p>
            <a:r>
              <a:rPr lang="en-US" dirty="0">
                <a:latin typeface="Calibri" charset="0"/>
              </a:rPr>
              <a:t>Perl 2 - 1988</a:t>
            </a:r>
          </a:p>
          <a:p>
            <a:pPr lvl="1"/>
            <a:r>
              <a:rPr lang="en-US" dirty="0">
                <a:latin typeface="Calibri" charset="0"/>
              </a:rPr>
              <a:t>Added support for binary streams</a:t>
            </a:r>
          </a:p>
          <a:p>
            <a:r>
              <a:rPr lang="en-US" dirty="0">
                <a:latin typeface="Calibri" charset="0"/>
              </a:rPr>
              <a:t>Perl 3 -1989</a:t>
            </a:r>
          </a:p>
          <a:p>
            <a:pPr lvl="1"/>
            <a:r>
              <a:rPr lang="en-US" dirty="0">
                <a:latin typeface="Calibri" charset="0"/>
              </a:rPr>
              <a:t>Improved regular expression engine</a:t>
            </a:r>
          </a:p>
          <a:p>
            <a:r>
              <a:rPr lang="en-US" dirty="0">
                <a:latin typeface="Calibri" charset="0"/>
              </a:rPr>
              <a:t>Perl 4 - 1991</a:t>
            </a:r>
          </a:p>
          <a:p>
            <a:pPr lvl="1"/>
            <a:r>
              <a:rPr lang="en-US" dirty="0">
                <a:latin typeface="Calibri" charset="0"/>
              </a:rPr>
              <a:t>From Man Page to The "Camel Book"</a:t>
            </a:r>
          </a:p>
          <a:p>
            <a:r>
              <a:rPr lang="en-US" dirty="0">
                <a:latin typeface="Calibri" charset="0"/>
              </a:rPr>
              <a:t>Perl 5 - Oct 17, 1994</a:t>
            </a:r>
          </a:p>
          <a:p>
            <a:pPr lvl="1"/>
            <a:r>
              <a:rPr lang="en-US" dirty="0">
                <a:latin typeface="Calibri" charset="0"/>
              </a:rPr>
              <a:t>Almost complete rewrite of interpreter</a:t>
            </a:r>
          </a:p>
          <a:p>
            <a:pPr lvl="1"/>
            <a:r>
              <a:rPr lang="en-US" dirty="0">
                <a:latin typeface="Calibri" charset="0"/>
              </a:rPr>
              <a:t>Comprehensive Perl Archive Network (CPAN)</a:t>
            </a:r>
          </a:p>
          <a:p>
            <a:pPr lvl="2"/>
            <a:r>
              <a:rPr lang="en-US" dirty="0">
                <a:latin typeface="Calibri" charset="0"/>
              </a:rPr>
              <a:t>Over 150,000 modules</a:t>
            </a:r>
          </a:p>
          <a:p>
            <a:r>
              <a:rPr lang="en-US" dirty="0">
                <a:latin typeface="Calibri" charset="0"/>
              </a:rPr>
              <a:t>Perl 6 - 2000</a:t>
            </a:r>
          </a:p>
          <a:p>
            <a:pPr lvl="1"/>
            <a:r>
              <a:rPr lang="en-US" dirty="0">
                <a:latin typeface="Calibri" charset="0"/>
              </a:rPr>
              <a:t>Still in development</a:t>
            </a:r>
          </a:p>
          <a:p>
            <a:pPr lvl="1"/>
            <a:r>
              <a:rPr lang="en-US" dirty="0">
                <a:latin typeface="Calibri" charset="0"/>
              </a:rPr>
              <a:t>Not a successor to Perl 5</a:t>
            </a:r>
          </a:p>
        </p:txBody>
      </p:sp>
    </p:spTree>
    <p:extLst>
      <p:ext uri="{BB962C8B-B14F-4D97-AF65-F5344CB8AC3E}">
        <p14:creationId xmlns:p14="http://schemas.microsoft.com/office/powerpoint/2010/main" val="146569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Concepts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1863072"/>
            <a:ext cx="10018712" cy="3928128"/>
          </a:xfrm>
        </p:spPr>
        <p:txBody>
          <a:bodyPr>
            <a:normAutofit/>
          </a:bodyPr>
          <a:lstStyle/>
          <a:p>
            <a:r>
              <a:rPr lang="en-US"/>
              <a:t>Perl did not have object-oriented programming (OOP) until after Perl 4. Perl 5 introduced:</a:t>
            </a:r>
            <a:endParaRPr lang="en-US" dirty="0"/>
          </a:p>
          <a:p>
            <a:pPr lvl="1"/>
            <a:r>
              <a:rPr lang="en-US"/>
              <a:t>objects, packages, modules, classes and methods into Perl. </a:t>
            </a:r>
            <a:endParaRPr lang="en-US" dirty="0"/>
          </a:p>
          <a:p>
            <a:pPr lvl="1"/>
            <a:r>
              <a:rPr lang="en-US"/>
              <a:t>Perl 5 also introduced elements to support complex data structures.</a:t>
            </a:r>
            <a:endParaRPr lang="en-US" dirty="0"/>
          </a:p>
          <a:p>
            <a:r>
              <a:rPr lang="en-US"/>
              <a:t>All variables in Perl are marked with a leading sigil</a:t>
            </a:r>
            <a:endParaRPr lang="en-US" dirty="0"/>
          </a:p>
          <a:p>
            <a:pPr lvl="1"/>
            <a:r>
              <a:rPr lang="en-US"/>
              <a:t>Unlike most other programming languages that use sigils Perl doesn’t use sigils to denote the type of the variable but instead the type of the expression.</a:t>
            </a:r>
            <a:endParaRPr lang="en-US" dirty="0"/>
          </a:p>
          <a:p>
            <a:r>
              <a:rPr lang="en-US"/>
              <a:t>All statements in Perl have a value, and thus are also expressions,</a:t>
            </a:r>
            <a:endParaRPr lang="en-US" dirty="0"/>
          </a:p>
          <a:p>
            <a:pPr lvl="1"/>
            <a:r>
              <a:rPr lang="en-US"/>
              <a:t>These expressions can be used in large expressions.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339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Concepts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1797445"/>
            <a:ext cx="10018712" cy="3993755"/>
          </a:xfrm>
        </p:spPr>
        <p:txBody>
          <a:bodyPr>
            <a:normAutofit/>
          </a:bodyPr>
          <a:lstStyle/>
          <a:p>
            <a:r>
              <a:rPr lang="en-US"/>
              <a:t>Perl has automatic data-typing and memory management</a:t>
            </a:r>
            <a:endParaRPr lang="en-US" dirty="0"/>
          </a:p>
          <a:p>
            <a:pPr lvl="1"/>
            <a:r>
              <a:rPr lang="en-US"/>
              <a:t>Perl is able to do this because the interpreter already knows the type and storage requirements for each data type.</a:t>
            </a:r>
            <a:endParaRPr lang="en-US" dirty="0"/>
          </a:p>
          <a:p>
            <a:pPr lvl="1"/>
            <a:r>
              <a:rPr lang="en-US"/>
              <a:t>This allows the interpreter to free storage as necessary, and type conversions are done in real time.</a:t>
            </a:r>
            <a:endParaRPr lang="en-US" dirty="0"/>
          </a:p>
          <a:p>
            <a:pPr lvl="2"/>
            <a:r>
              <a:rPr lang="en-US"/>
              <a:t>If the type conversion is illegal it will cause a fatal error.</a:t>
            </a:r>
            <a:endParaRPr lang="en-US" dirty="0"/>
          </a:p>
          <a:p>
            <a:r>
              <a:rPr lang="en-US" dirty="0"/>
              <a:t>The features of Perl were created in an attempt to make computer programming quicker and easier</a:t>
            </a:r>
          </a:p>
          <a:p>
            <a:pPr lvl="1"/>
            <a:r>
              <a:rPr lang="en-US" dirty="0"/>
              <a:t>But at a cost of greater CPU and memory requirements.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07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Concepts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3" y="1781594"/>
            <a:ext cx="10018712" cy="3960394"/>
          </a:xfrm>
        </p:spPr>
        <p:txBody>
          <a:bodyPr>
            <a:normAutofit lnSpcReduction="10000"/>
          </a:bodyPr>
          <a:lstStyle/>
          <a:p>
            <a:r>
              <a:rPr lang="en-US"/>
              <a:t>Perl has many and varied applications, but most commonly used for Common Gateway Interfaces (CGI).</a:t>
            </a:r>
            <a:endParaRPr lang="en-US" dirty="0"/>
          </a:p>
          <a:p>
            <a:pPr lvl="1"/>
            <a:r>
              <a:rPr lang="en-US"/>
              <a:t>Examples these types of websites are: Priceline.com, CraigsList, and TicketMaster.</a:t>
            </a:r>
            <a:endParaRPr lang="en-US" dirty="0"/>
          </a:p>
          <a:p>
            <a:r>
              <a:rPr lang="en-US"/>
              <a:t>Perl is also commonly used as a scripting language to help systems or interfaces work together even if they were not designed to interoperate.</a:t>
            </a:r>
            <a:endParaRPr lang="en-US" dirty="0"/>
          </a:p>
          <a:p>
            <a:pPr lvl="1"/>
            <a:r>
              <a:rPr lang="en-US"/>
              <a:t>Other uses for Perl scripting is data munging (converting or processing large amounts of data).</a:t>
            </a:r>
            <a:endParaRPr lang="en-US" dirty="0"/>
          </a:p>
          <a:p>
            <a:r>
              <a:rPr lang="en-US" dirty="0"/>
              <a:t>There are no written specifications or standards for Perl in existence.</a:t>
            </a:r>
          </a:p>
          <a:p>
            <a:pPr lvl="1"/>
            <a:r>
              <a:rPr lang="en-US" dirty="0">
                <a:solidFill>
                  <a:srgbClr val="252525"/>
                </a:solidFill>
                <a:latin typeface="Corbel" charset="0"/>
              </a:rPr>
              <a:t>The exception to this is Perl 6 which is working on making the specifications and standards. </a:t>
            </a:r>
          </a:p>
        </p:txBody>
      </p:sp>
    </p:spTree>
    <p:extLst>
      <p:ext uri="{BB962C8B-B14F-4D97-AF65-F5344CB8AC3E}">
        <p14:creationId xmlns:p14="http://schemas.microsoft.com/office/powerpoint/2010/main" val="2004234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100013"/>
            <a:ext cx="10018712" cy="1146053"/>
          </a:xfrm>
        </p:spPr>
        <p:txBody>
          <a:bodyPr/>
          <a:lstStyle/>
          <a:p>
            <a:r>
              <a:rPr lang="en-US"/>
              <a:t>Example</a:t>
            </a:r>
            <a:endParaRPr lang="en-US" dirty="0"/>
          </a:p>
        </p:txBody>
      </p:sp>
      <p:pic>
        <p:nvPicPr>
          <p:cNvPr id="5" name="Content Placeholder 4" descr="Screen Shot 2015-11-24 at 12.35.47 PM.png"/>
          <p:cNvPicPr>
            <a:picLocks noGrp="1" noChangeAspect="1"/>
          </p:cNvPicPr>
          <p:nvPr>
            <p:ph idx="1"/>
          </p:nvPr>
        </p:nvPicPr>
        <p:blipFill>
          <a:blip r:embed="rId3"/>
          <a:srcRect l="16660" t="10353" r="23544" b="29102"/>
          <a:stretch>
            <a:fillRect/>
          </a:stretch>
        </p:blipFill>
        <p:spPr>
          <a:xfrm>
            <a:off x="2073803" y="1210732"/>
            <a:ext cx="9303896" cy="4797055"/>
          </a:xfrm>
        </p:spPr>
      </p:pic>
    </p:spTree>
    <p:extLst>
      <p:ext uri="{BB962C8B-B14F-4D97-AF65-F5344CB8AC3E}">
        <p14:creationId xmlns:p14="http://schemas.microsoft.com/office/powerpoint/2010/main" val="31104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0325"/>
            <a:ext cx="10018712" cy="1401152"/>
          </a:xfrm>
        </p:spPr>
        <p:txBody>
          <a:bodyPr/>
          <a:lstStyle/>
          <a:p>
            <a:r>
              <a:rPr lang="en-US"/>
              <a:t>Example</a:t>
            </a:r>
            <a:br>
              <a:rPr lang="en-US"/>
            </a:br>
            <a:endParaRPr lang="en-US" dirty="0"/>
          </a:p>
        </p:txBody>
      </p:sp>
      <p:pic>
        <p:nvPicPr>
          <p:cNvPr id="4" name="Content Placeholder 3" descr="Screen Shot 2015-11-23 at 11.37.16 PM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52209" y="349348"/>
            <a:ext cx="10470906" cy="7691706"/>
          </a:xfrm>
        </p:spPr>
      </p:pic>
    </p:spTree>
    <p:extLst>
      <p:ext uri="{BB962C8B-B14F-4D97-AF65-F5344CB8AC3E}">
        <p14:creationId xmlns:p14="http://schemas.microsoft.com/office/powerpoint/2010/main" val="695978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0</Words>
  <Application>Microsoft Office PowerPoint</Application>
  <PresentationFormat>Widescreen</PresentationFormat>
  <Paragraphs>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Parallax</vt:lpstr>
      <vt:lpstr>Perl</vt:lpstr>
      <vt:lpstr>Overview</vt:lpstr>
      <vt:lpstr>History </vt:lpstr>
      <vt:lpstr>Evolution of Perl </vt:lpstr>
      <vt:lpstr>Language Concepts </vt:lpstr>
      <vt:lpstr>Language Concepts </vt:lpstr>
      <vt:lpstr>Language Concepts </vt:lpstr>
      <vt:lpstr>Example</vt:lpstr>
      <vt:lpstr>Example </vt:lpstr>
      <vt:lpstr>Comparison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 </cp:lastModifiedBy>
  <cp:revision>12</cp:revision>
  <dcterms:created xsi:type="dcterms:W3CDTF">2014-09-12T17:24:29Z</dcterms:created>
  <dcterms:modified xsi:type="dcterms:W3CDTF">2015-11-24T17:40:20Z</dcterms:modified>
</cp:coreProperties>
</file>