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2" r:id="rId4"/>
    <p:sldId id="263" r:id="rId5"/>
    <p:sldId id="264" r:id="rId6"/>
    <p:sldId id="266" r:id="rId7"/>
    <p:sldId id="265" r:id="rId8"/>
    <p:sldId id="257" r:id="rId9"/>
    <p:sldId id="259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5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81F0-AC69-41FB-9C62-75D30B434376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094D1-7016-43B5-A17A-DEE5C90A02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81F0-AC69-41FB-9C62-75D30B434376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094D1-7016-43B5-A17A-DEE5C90A02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81F0-AC69-41FB-9C62-75D30B434376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094D1-7016-43B5-A17A-DEE5C90A02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81F0-AC69-41FB-9C62-75D30B434376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094D1-7016-43B5-A17A-DEE5C90A02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81F0-AC69-41FB-9C62-75D30B434376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094D1-7016-43B5-A17A-DEE5C90A02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81F0-AC69-41FB-9C62-75D30B434376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094D1-7016-43B5-A17A-DEE5C90A02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81F0-AC69-41FB-9C62-75D30B434376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094D1-7016-43B5-A17A-DEE5C90A025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81F0-AC69-41FB-9C62-75D30B434376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094D1-7016-43B5-A17A-DEE5C90A02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81F0-AC69-41FB-9C62-75D30B434376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094D1-7016-43B5-A17A-DEE5C90A02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81F0-AC69-41FB-9C62-75D30B434376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094D1-7016-43B5-A17A-DEE5C90A025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781F0-AC69-41FB-9C62-75D30B434376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094D1-7016-43B5-A17A-DEE5C90A02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EF781F0-AC69-41FB-9C62-75D30B434376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D21094D1-7016-43B5-A17A-DEE5C90A02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m.wikipedia.org/wiki/Spin_(programming_language)#Built_in_SPIN_byte_code_interpreter" TargetMode="External"/><Relationship Id="rId2" Type="http://schemas.openxmlformats.org/officeDocument/2006/relationships/hyperlink" Target="http://www.parallax.com/propeller/qna/Content/QnaTopics/QnaSpin.ht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48200"/>
            <a:ext cx="7696200" cy="1447800"/>
          </a:xfrm>
        </p:spPr>
        <p:txBody>
          <a:bodyPr>
            <a:noAutofit/>
          </a:bodyPr>
          <a:lstStyle/>
          <a:p>
            <a:r>
              <a:rPr lang="en-US" sz="1600" dirty="0" smtClean="0"/>
              <a:t>Tara </a:t>
            </a:r>
            <a:r>
              <a:rPr lang="en-US" sz="1600" dirty="0" err="1" smtClean="0"/>
              <a:t>Crunk</a:t>
            </a:r>
            <a:r>
              <a:rPr lang="en-US" sz="1600" dirty="0"/>
              <a:t> </a:t>
            </a:r>
            <a:r>
              <a:rPr lang="en-US" sz="1600" dirty="0" smtClean="0">
                <a:sym typeface="Wingdings"/>
              </a:rPr>
              <a:t></a:t>
            </a:r>
            <a:r>
              <a:rPr lang="en-US" sz="1600" dirty="0" smtClean="0"/>
              <a:t>  </a:t>
            </a:r>
            <a:r>
              <a:rPr lang="en-US" sz="1600" dirty="0" smtClean="0"/>
              <a:t>Alex Douglas </a:t>
            </a:r>
            <a:r>
              <a:rPr lang="en-US" sz="1600" dirty="0" smtClean="0">
                <a:sym typeface="Wingdings"/>
              </a:rPr>
              <a:t></a:t>
            </a:r>
            <a:r>
              <a:rPr lang="en-US" sz="1600" dirty="0" smtClean="0"/>
              <a:t>  </a:t>
            </a:r>
            <a:r>
              <a:rPr lang="en-US" sz="1600" dirty="0" err="1" smtClean="0"/>
              <a:t>Akhila</a:t>
            </a:r>
            <a:r>
              <a:rPr lang="en-US" sz="1600" dirty="0" smtClean="0"/>
              <a:t> </a:t>
            </a:r>
            <a:r>
              <a:rPr lang="en-US" sz="1600" dirty="0" err="1" smtClean="0"/>
              <a:t>Yeruva</a:t>
            </a:r>
            <a:endParaRPr lang="en-US" sz="1600" dirty="0" smtClean="0"/>
          </a:p>
          <a:p>
            <a:endParaRPr lang="en-US" sz="1400" dirty="0"/>
          </a:p>
          <a:p>
            <a:r>
              <a:rPr lang="en-US" sz="1400" dirty="0"/>
              <a:t>Sources: </a:t>
            </a:r>
            <a:endParaRPr lang="en-US" sz="1400" dirty="0" smtClean="0"/>
          </a:p>
          <a:p>
            <a:r>
              <a:rPr lang="en-US" sz="1400" dirty="0" smtClean="0">
                <a:hlinkClick r:id="rId2"/>
              </a:rPr>
              <a:t>http</a:t>
            </a:r>
            <a:r>
              <a:rPr lang="en-US" sz="1400" dirty="0">
                <a:hlinkClick r:id="rId2"/>
              </a:rPr>
              <a:t>://</a:t>
            </a:r>
            <a:r>
              <a:rPr lang="en-US" sz="1400" dirty="0" smtClean="0">
                <a:hlinkClick r:id="rId2"/>
              </a:rPr>
              <a:t>www.parallax.com/propeller/qna/Content/QnaTopics/QnaSpin.htm</a:t>
            </a:r>
            <a:endParaRPr lang="en-US" sz="1400" dirty="0"/>
          </a:p>
          <a:p>
            <a:r>
              <a:rPr lang="en-US" sz="1400" dirty="0" smtClean="0">
                <a:hlinkClick r:id="rId3"/>
              </a:rPr>
              <a:t>https</a:t>
            </a:r>
            <a:r>
              <a:rPr lang="en-US" sz="1400" dirty="0">
                <a:hlinkClick r:id="rId3"/>
              </a:rPr>
              <a:t>://en.m.wikipedia.org/wiki/Spin_(programming_language)#</a:t>
            </a:r>
            <a:r>
              <a:rPr lang="en-US" sz="1400" dirty="0" smtClean="0">
                <a:hlinkClick r:id="rId3"/>
              </a:rPr>
              <a:t>Built_in_SPIN_byte_code_interpreter</a:t>
            </a:r>
            <a:endParaRPr lang="en-US" sz="1400" dirty="0" smtClean="0"/>
          </a:p>
          <a:p>
            <a:r>
              <a:rPr lang="en-US" sz="1400" dirty="0"/>
              <a:t/>
            </a:r>
            <a:br>
              <a:rPr lang="en-US" sz="1400" dirty="0"/>
            </a:b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45019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Spin is “Object-Based”</a:t>
            </a:r>
          </a:p>
          <a:p>
            <a:r>
              <a:rPr lang="en-US" dirty="0" smtClean="0"/>
              <a:t>Differs from “Object-Oriented” </a:t>
            </a:r>
          </a:p>
          <a:p>
            <a:r>
              <a:rPr lang="en-US" dirty="0" smtClean="0"/>
              <a:t>Modular programming sees objects as devices that are collected together in an application, each working to do it’s own job. This is similar to inheritance or polymorphism in an object-oriented based language, such as C++ or Java.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63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620000" cy="1600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did Parallax make SPIN?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Made specifically for the Parallax Propeller Chip</a:t>
            </a:r>
          </a:p>
          <a:p>
            <a:r>
              <a:rPr lang="en-US" dirty="0" smtClean="0"/>
              <a:t>Provides control for Propeller’s multicore hardware</a:t>
            </a:r>
          </a:p>
          <a:p>
            <a:r>
              <a:rPr lang="en-US" dirty="0" smtClean="0"/>
              <a:t>Application Design was not represented by existing languages</a:t>
            </a:r>
          </a:p>
          <a:p>
            <a:r>
              <a:rPr lang="en-US" dirty="0" smtClean="0"/>
              <a:t>Inspired by portions of C, Delphi, and Python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024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620000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What about SPIN?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 tasking high-level computer programing language</a:t>
            </a:r>
          </a:p>
          <a:p>
            <a:r>
              <a:rPr lang="en-US" dirty="0"/>
              <a:t>Designed by Parallax’s co-founder &amp; president, Chip </a:t>
            </a:r>
            <a:r>
              <a:rPr lang="en-US" dirty="0" smtClean="0"/>
              <a:t>Gracey</a:t>
            </a:r>
          </a:p>
          <a:p>
            <a:r>
              <a:rPr lang="en-US" dirty="0" smtClean="0"/>
              <a:t>Spin code is written on the Propeller Tool, This compiler will convert the code into bytecode which is loaded on the RAM</a:t>
            </a:r>
          </a:p>
          <a:p>
            <a:r>
              <a:rPr lang="en-US" dirty="0" smtClean="0"/>
              <a:t>When Spin starts up it creates several threads for the 8 core chip on the machine.</a:t>
            </a:r>
          </a:p>
        </p:txBody>
      </p:sp>
    </p:spTree>
    <p:extLst>
      <p:ext uri="{BB962C8B-B14F-4D97-AF65-F5344CB8AC3E}">
        <p14:creationId xmlns:p14="http://schemas.microsoft.com/office/powerpoint/2010/main" val="3438053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Cool Stuff About SPIN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Spin allows users to avoid memory segmentation issues</a:t>
            </a:r>
          </a:p>
          <a:p>
            <a:r>
              <a:rPr lang="en-US" dirty="0" smtClean="0"/>
              <a:t>Spin is similar to python – it uses indentation/whitespace rather than curly bracket to delimit block </a:t>
            </a:r>
          </a:p>
          <a:p>
            <a:r>
              <a:rPr lang="en-US" dirty="0" smtClean="0"/>
              <a:t>It is more space efficient than Propeller assembly language.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775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SPIN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Spin is broken down into following blocks:</a:t>
            </a:r>
          </a:p>
          <a:p>
            <a:r>
              <a:rPr lang="en-US" dirty="0" smtClean="0"/>
              <a:t>VAR: contains global variables</a:t>
            </a:r>
          </a:p>
          <a:p>
            <a:r>
              <a:rPr lang="en-US" dirty="0" smtClean="0"/>
              <a:t>CON: contains program constants</a:t>
            </a:r>
          </a:p>
          <a:p>
            <a:r>
              <a:rPr lang="en-US" dirty="0" smtClean="0"/>
              <a:t>PUB: contains public subroutine code</a:t>
            </a:r>
          </a:p>
          <a:p>
            <a:r>
              <a:rPr lang="en-US" dirty="0" smtClean="0"/>
              <a:t>PRI: contains private subroutine code</a:t>
            </a:r>
          </a:p>
          <a:p>
            <a:r>
              <a:rPr lang="en-US" dirty="0" smtClean="0"/>
              <a:t>OBJ: contains the codes for objects</a:t>
            </a:r>
          </a:p>
          <a:p>
            <a:r>
              <a:rPr lang="en-US" dirty="0" smtClean="0"/>
              <a:t>DAT: Holds predefined data along with assembly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945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SPIN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few sample keywords: </a:t>
            </a:r>
          </a:p>
          <a:p>
            <a:pPr lvl="1"/>
            <a:r>
              <a:rPr lang="en-US" i="1" dirty="0"/>
              <a:t>w</a:t>
            </a:r>
            <a:r>
              <a:rPr lang="en-US" i="1" dirty="0" smtClean="0"/>
              <a:t>aitcnt – </a:t>
            </a:r>
            <a:r>
              <a:rPr lang="en-US" dirty="0" smtClean="0"/>
              <a:t>waits on the system controller to equal or exceed a given value </a:t>
            </a:r>
          </a:p>
          <a:p>
            <a:pPr lvl="1"/>
            <a:r>
              <a:rPr lang="en-US" i="1" dirty="0" smtClean="0"/>
              <a:t>waitvid</a:t>
            </a:r>
            <a:r>
              <a:rPr lang="en-US" dirty="0" smtClean="0"/>
              <a:t> – waits on the video timing before proceeding to output the data </a:t>
            </a:r>
          </a:p>
          <a:p>
            <a:pPr lvl="1"/>
            <a:r>
              <a:rPr lang="en-US" i="1" dirty="0"/>
              <a:t>c</a:t>
            </a:r>
            <a:r>
              <a:rPr lang="en-US" i="1" dirty="0" smtClean="0"/>
              <a:t>oginit – </a:t>
            </a:r>
            <a:r>
              <a:rPr lang="en-US" dirty="0" smtClean="0"/>
              <a:t>starts a processor on a new task </a:t>
            </a:r>
            <a:endParaRPr lang="en-US" i="1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417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Use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69" t="10300" r="28115" b="8932"/>
          <a:stretch/>
        </p:blipFill>
        <p:spPr>
          <a:xfrm>
            <a:off x="3727646" y="533400"/>
            <a:ext cx="5060437" cy="41148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An example of selection sort program in Spin.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233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54" t="7138" r="16045" b="4202"/>
          <a:stretch/>
        </p:blipFill>
        <p:spPr>
          <a:xfrm>
            <a:off x="454980" y="533400"/>
            <a:ext cx="8155620" cy="5562600"/>
          </a:xfrm>
        </p:spPr>
      </p:pic>
    </p:spTree>
    <p:extLst>
      <p:ext uri="{BB962C8B-B14F-4D97-AF65-F5344CB8AC3E}">
        <p14:creationId xmlns:p14="http://schemas.microsoft.com/office/powerpoint/2010/main" val="3319006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Use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66999" cy="4114800"/>
          </a:xfrm>
        </p:spPr>
        <p:txBody>
          <a:bodyPr/>
          <a:lstStyle/>
          <a:p>
            <a:r>
              <a:rPr lang="en-US" dirty="0" smtClean="0"/>
              <a:t>The robot is programmed to find dark spots on a white floor.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 video (too large for </a:t>
            </a:r>
            <a:r>
              <a:rPr lang="en-US" dirty="0" err="1" smtClean="0"/>
              <a:t>DropBox</a:t>
            </a:r>
            <a:r>
              <a:rPr lang="en-US" smtClean="0"/>
              <a:t> upload)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50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295</TotalTime>
  <Words>336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NewsPrint</vt:lpstr>
      <vt:lpstr>Spin</vt:lpstr>
      <vt:lpstr>Why did Parallax make SPIN? </vt:lpstr>
      <vt:lpstr>What about SPIN? </vt:lpstr>
      <vt:lpstr>Cool Stuff About SPIN</vt:lpstr>
      <vt:lpstr>Coding SPIN</vt:lpstr>
      <vt:lpstr>Coding SPIN</vt:lpstr>
      <vt:lpstr>Examples of Use</vt:lpstr>
      <vt:lpstr>PowerPoint Presentation</vt:lpstr>
      <vt:lpstr>Examples of Use</vt:lpstr>
      <vt:lpstr>Comparison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Spin</dc:title>
  <dc:creator>Tara Crunk</dc:creator>
  <cp:lastModifiedBy>Tara Crunk</cp:lastModifiedBy>
  <cp:revision>14</cp:revision>
  <dcterms:created xsi:type="dcterms:W3CDTF">2015-11-20T05:10:31Z</dcterms:created>
  <dcterms:modified xsi:type="dcterms:W3CDTF">2015-11-25T03:18:06Z</dcterms:modified>
</cp:coreProperties>
</file>