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Average" panose="020B0604020202020204" charset="0"/>
      <p:regular r:id="rId14"/>
    </p:embeddedFont>
    <p:embeddedFont>
      <p:font typeface="Oswald" panose="020B0604020202020204" charset="0"/>
      <p:regular r:id="rId15"/>
      <p:bold r:id="rId16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99264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5309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4811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2981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7291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265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1580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6383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3538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87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6078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949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4350278" y="2855377"/>
            <a:ext cx="443588" cy="105632"/>
            <a:chOff x="4137525" y="2915950"/>
            <a:chExt cx="869099" cy="206999"/>
          </a:xfrm>
        </p:grpSpPr>
        <p:sp>
          <p:nvSpPr>
            <p:cNvPr id="10" name="Shape 10"/>
            <p:cNvSpPr/>
            <p:nvPr/>
          </p:nvSpPr>
          <p:spPr>
            <a:xfrm>
              <a:off x="446857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47996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1375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599" cy="1890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199" cy="861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lang.org/doc/faq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github.com/golang/go/wiki" TargetMode="External"/><Relationship Id="rId5" Type="http://schemas.openxmlformats.org/officeDocument/2006/relationships/hyperlink" Target="https://indico.cern.ch/event/449425/session/1/contribution/6/attachments/1168560/1685802/DAS_python_vs_go.pdf" TargetMode="External"/><Relationship Id="rId4" Type="http://schemas.openxmlformats.org/officeDocument/2006/relationships/hyperlink" Target="http://www.infoworld.com/article/2928602/google-go/whats-the-go-language-really-good-for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indent="457200">
              <a:spcBef>
                <a:spcPts val="0"/>
              </a:spcBef>
              <a:buNone/>
            </a:pPr>
            <a:r>
              <a:rPr lang="en" dirty="0"/>
              <a:t>Jeff Barnhart, Eric Reeves, </a:t>
            </a:r>
            <a:r>
              <a:rPr lang="en" dirty="0" smtClean="0"/>
              <a:t>Bryson Lee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Comparison to other languages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Very syntactically similar to C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Significantly more efficient than other languages (Python) which provide similar built-in functionality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On average: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fewer lines of codes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quicker compilation time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reduced memory usage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important libraries are already included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References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https://golang.org/doc/faq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u="sng" dirty="0">
                <a:solidFill>
                  <a:schemeClr val="hlink"/>
                </a:solidFill>
                <a:hlinkClick r:id="rId4"/>
              </a:rPr>
              <a:t>http://www.infoworld.com/article/2928602/google-go/whats-the-go-language-really-good-for.html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u="sng" dirty="0">
                <a:solidFill>
                  <a:schemeClr val="hlink"/>
                </a:solidFill>
                <a:hlinkClick r:id="rId5"/>
              </a:rPr>
              <a:t>https://indico.cern.ch/event/449425/session/1/contribution/6/attachments/1168560/1685802/DAS_python_vs_go.pdf</a:t>
            </a:r>
          </a:p>
          <a:p>
            <a:pPr marL="457200" lvl="0" indent="-228600">
              <a:spcBef>
                <a:spcPts val="0"/>
              </a:spcBef>
            </a:pPr>
            <a:r>
              <a:rPr lang="en" dirty="0">
                <a:hlinkClick r:id="rId6"/>
              </a:rPr>
              <a:t>https://github.com/golang/go/wiki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Developed at Google to provide an open-source programming language modeled after C and C++, but that provides more advanced features like networking and multiprocessing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Go is clearly a derivative of C, but makes changes to improve conciseness, simplicity, and safety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It is an imperative, compiled and statically typed language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Created by Robert Griesemer, Rob Pike, and Ken Thompson, all Google employees and first released on November 10,  2009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The most significant update was released in August of this year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Designed to provide the conciseness and simplicity of C, but with many more powerful features built in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The designers disliked C++, saying it was overly complex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History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Used by many people, both inside and outside Google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Google uses Go on the their download server, dl.google.com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Also used by SoundCloud, Dropbox, and the BCC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Was named the Programming Language of the Year in 2009, and ranked 14th on the TIOBH rankings in 2010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Has since fallen to 50th place in 2015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Language Concepts I - Multiprocessing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121">
            <a:off x="311760" y="1152542"/>
            <a:ext cx="8520900" cy="3416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Built-in support for multi-threading on a CPU with a single core, multicores, or on separate, connected CPU’s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Uses the function  ‘go’ to create new lightweight threads for concurrent or asynchronous operations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go waitForTimer();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Go uses ‘channels’ to create type-safe and synchronized ‘pipes’ which can carry data between different goroutines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Can be used to pipeline data and for background calls with a timeout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Language Concepts II - Networking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Go natively provides an interface for network I/O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TCP/IP, UDP, domain name resolution and Unix domain sockets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Provides good support for writing server software and network applications in general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Networking work greatly simplified with easy to use concurrency and included libraries such as HTTP, JSON, and XML packages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 Demo I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9" y="970625"/>
            <a:ext cx="5815226" cy="4046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 Demo II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000" y="1065100"/>
            <a:ext cx="8334301" cy="390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 Example Execution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17725"/>
            <a:ext cx="7839500" cy="411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On-screen Show (16:9)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Average</vt:lpstr>
      <vt:lpstr>Arial</vt:lpstr>
      <vt:lpstr>Oswald</vt:lpstr>
      <vt:lpstr>slate</vt:lpstr>
      <vt:lpstr>Go</vt:lpstr>
      <vt:lpstr>Overview</vt:lpstr>
      <vt:lpstr>History</vt:lpstr>
      <vt:lpstr>History</vt:lpstr>
      <vt:lpstr>Language Concepts I - Multiprocessing</vt:lpstr>
      <vt:lpstr>Language Concepts II - Networking</vt:lpstr>
      <vt:lpstr>Go Demo I</vt:lpstr>
      <vt:lpstr>Go Demo II</vt:lpstr>
      <vt:lpstr>Go Example Execution</vt:lpstr>
      <vt:lpstr>Comparison to other languages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</dc:title>
  <cp:lastModifiedBy>Jeffrey Barnhart</cp:lastModifiedBy>
  <cp:revision>1</cp:revision>
  <dcterms:modified xsi:type="dcterms:W3CDTF">2015-11-25T01:33:20Z</dcterms:modified>
</cp:coreProperties>
</file>