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3" r:id="rId1"/>
  </p:sldMasterIdLst>
  <p:notesMasterIdLst>
    <p:notesMasterId r:id="rId12"/>
  </p:notesMasterIdLst>
  <p:sldIdLst>
    <p:sldId id="256" r:id="rId2"/>
    <p:sldId id="257" r:id="rId3"/>
    <p:sldId id="258" r:id="rId4"/>
    <p:sldId id="259" r:id="rId5"/>
    <p:sldId id="260" r:id="rId6"/>
    <p:sldId id="261" r:id="rId7"/>
    <p:sldId id="262" r:id="rId8"/>
    <p:sldId id="263" r:id="rId9"/>
    <p:sldId id="265" r:id="rId10"/>
    <p:sldId id="264" r:id="rId11"/>
  </p:sldIdLst>
  <p:sldSz cx="10080625" cy="7559675"/>
  <p:notesSz cx="7772400" cy="10058400"/>
  <p:defaultTextStyle>
    <a:defPPr>
      <a:defRPr lang="en-GB"/>
    </a:defPPr>
    <a:lvl1pPr algn="l" defTabSz="457200" rtl="0" eaLnBrk="0" fontAlgn="base" hangingPunct="0">
      <a:spcBef>
        <a:spcPct val="0"/>
      </a:spcBef>
      <a:spcAft>
        <a:spcPct val="0"/>
      </a:spcAft>
      <a:defRPr kern="1200">
        <a:solidFill>
          <a:schemeClr val="tx1"/>
        </a:solidFill>
        <a:latin typeface="Arial" charset="0"/>
        <a:ea typeface="Microsoft YaHei" charset="-122"/>
        <a:cs typeface="+mn-cs"/>
      </a:defRPr>
    </a:lvl1pPr>
    <a:lvl2pPr marL="742950" indent="-285750" algn="l" defTabSz="457200" rtl="0" eaLnBrk="0" fontAlgn="base" hangingPunct="0">
      <a:spcBef>
        <a:spcPct val="0"/>
      </a:spcBef>
      <a:spcAft>
        <a:spcPct val="0"/>
      </a:spcAft>
      <a:defRPr kern="1200">
        <a:solidFill>
          <a:schemeClr val="tx1"/>
        </a:solidFill>
        <a:latin typeface="Arial" charset="0"/>
        <a:ea typeface="Microsoft YaHei" charset="-122"/>
        <a:cs typeface="+mn-cs"/>
      </a:defRPr>
    </a:lvl2pPr>
    <a:lvl3pPr marL="1143000" indent="-228600" algn="l" defTabSz="457200" rtl="0" eaLnBrk="0" fontAlgn="base" hangingPunct="0">
      <a:spcBef>
        <a:spcPct val="0"/>
      </a:spcBef>
      <a:spcAft>
        <a:spcPct val="0"/>
      </a:spcAft>
      <a:defRPr kern="1200">
        <a:solidFill>
          <a:schemeClr val="tx1"/>
        </a:solidFill>
        <a:latin typeface="Arial" charset="0"/>
        <a:ea typeface="Microsoft YaHei" charset="-122"/>
        <a:cs typeface="+mn-cs"/>
      </a:defRPr>
    </a:lvl3pPr>
    <a:lvl4pPr marL="1600200" indent="-228600" algn="l" defTabSz="457200" rtl="0" eaLnBrk="0" fontAlgn="base" hangingPunct="0">
      <a:spcBef>
        <a:spcPct val="0"/>
      </a:spcBef>
      <a:spcAft>
        <a:spcPct val="0"/>
      </a:spcAft>
      <a:defRPr kern="1200">
        <a:solidFill>
          <a:schemeClr val="tx1"/>
        </a:solidFill>
        <a:latin typeface="Arial" charset="0"/>
        <a:ea typeface="Microsoft YaHei" charset="-122"/>
        <a:cs typeface="+mn-cs"/>
      </a:defRPr>
    </a:lvl4pPr>
    <a:lvl5pPr marL="2057400" indent="-228600" algn="l" defTabSz="457200" rtl="0" eaLnBrk="0" fontAlgn="base" hangingPunct="0">
      <a:spcBef>
        <a:spcPct val="0"/>
      </a:spcBef>
      <a:spcAft>
        <a:spcPct val="0"/>
      </a:spcAft>
      <a:defRPr kern="1200">
        <a:solidFill>
          <a:schemeClr val="tx1"/>
        </a:solidFill>
        <a:latin typeface="Arial" charset="0"/>
        <a:ea typeface="Microsoft YaHei" charset="-122"/>
        <a:cs typeface="+mn-cs"/>
      </a:defRPr>
    </a:lvl5pPr>
    <a:lvl6pPr marL="2286000" algn="l" defTabSz="914400" rtl="0" eaLnBrk="1" latinLnBrk="0" hangingPunct="1">
      <a:defRPr kern="1200">
        <a:solidFill>
          <a:schemeClr val="tx1"/>
        </a:solidFill>
        <a:latin typeface="Arial" charset="0"/>
        <a:ea typeface="Microsoft YaHei" charset="-122"/>
        <a:cs typeface="+mn-cs"/>
      </a:defRPr>
    </a:lvl6pPr>
    <a:lvl7pPr marL="2743200" algn="l" defTabSz="914400" rtl="0" eaLnBrk="1" latinLnBrk="0" hangingPunct="1">
      <a:defRPr kern="1200">
        <a:solidFill>
          <a:schemeClr val="tx1"/>
        </a:solidFill>
        <a:latin typeface="Arial" charset="0"/>
        <a:ea typeface="Microsoft YaHei" charset="-122"/>
        <a:cs typeface="+mn-cs"/>
      </a:defRPr>
    </a:lvl7pPr>
    <a:lvl8pPr marL="3200400" algn="l" defTabSz="914400" rtl="0" eaLnBrk="1" latinLnBrk="0" hangingPunct="1">
      <a:defRPr kern="1200">
        <a:solidFill>
          <a:schemeClr val="tx1"/>
        </a:solidFill>
        <a:latin typeface="Arial" charset="0"/>
        <a:ea typeface="Microsoft YaHei" charset="-122"/>
        <a:cs typeface="+mn-cs"/>
      </a:defRPr>
    </a:lvl8pPr>
    <a:lvl9pPr marL="3657600" algn="l" defTabSz="914400" rtl="0" eaLnBrk="1" latinLnBrk="0" hangingPunct="1">
      <a:defRPr kern="1200">
        <a:solidFill>
          <a:schemeClr val="tx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144" autoAdjust="0"/>
  </p:normalViewPr>
  <p:slideViewPr>
    <p:cSldViewPr>
      <p:cViewPr>
        <p:scale>
          <a:sx n="75" d="100"/>
          <a:sy n="75" d="100"/>
        </p:scale>
        <p:origin x="-792" y="-25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
          <p:cNvSpPr>
            <a:spLocks noGrp="1" noChangeArrowheads="1"/>
          </p:cNvSpPr>
          <p:nvPr>
            <p:ph type="sldImg"/>
          </p:nvPr>
        </p:nvSpPr>
        <p:spPr bwMode="auto">
          <a:xfrm>
            <a:off x="1371600" y="763588"/>
            <a:ext cx="5027613" cy="377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4" name="Rectangle 2"/>
          <p:cNvSpPr>
            <a:spLocks noGrp="1" noChangeArrowheads="1"/>
          </p:cNvSpPr>
          <p:nvPr>
            <p:ph type="body"/>
          </p:nvPr>
        </p:nvSpPr>
        <p:spPr bwMode="auto">
          <a:xfrm>
            <a:off x="777875" y="4776788"/>
            <a:ext cx="6216650"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noProof="0" smtClean="0"/>
          </a:p>
        </p:txBody>
      </p:sp>
      <p:sp>
        <p:nvSpPr>
          <p:cNvPr id="3075" name="Rectangle 3"/>
          <p:cNvSpPr>
            <a:spLocks noGrp="1" noChangeArrowheads="1"/>
          </p:cNvSpPr>
          <p:nvPr>
            <p:ph type="hdr"/>
          </p:nvPr>
        </p:nvSpPr>
        <p:spPr bwMode="auto">
          <a:xfrm>
            <a:off x="0"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smtClean="0">
                <a:solidFill>
                  <a:srgbClr val="000000"/>
                </a:solidFill>
                <a:latin typeface="Times New Roman" panose="02020603050405020304" pitchFamily="18" charset="0"/>
                <a:ea typeface="Microsoft YaHei" panose="020B0503020204020204" pitchFamily="34" charset="-122"/>
              </a:defRPr>
            </a:lvl1pPr>
          </a:lstStyle>
          <a:p>
            <a:pPr>
              <a:defRPr/>
            </a:pPr>
            <a:endParaRPr lang="en-US" altLang="en-US"/>
          </a:p>
        </p:txBody>
      </p:sp>
      <p:sp>
        <p:nvSpPr>
          <p:cNvPr id="3076" name="Rectangle 4"/>
          <p:cNvSpPr>
            <a:spLocks noGrp="1" noChangeArrowheads="1"/>
          </p:cNvSpPr>
          <p:nvPr>
            <p:ph type="dt"/>
          </p:nvPr>
        </p:nvSpPr>
        <p:spPr bwMode="auto">
          <a:xfrm>
            <a:off x="4398963"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smtClean="0">
                <a:solidFill>
                  <a:srgbClr val="000000"/>
                </a:solidFill>
                <a:latin typeface="Times New Roman" panose="02020603050405020304" pitchFamily="18" charset="0"/>
                <a:ea typeface="Microsoft YaHei" panose="020B0503020204020204" pitchFamily="34" charset="-122"/>
              </a:defRPr>
            </a:lvl1pPr>
          </a:lstStyle>
          <a:p>
            <a:pPr>
              <a:defRPr/>
            </a:pPr>
            <a:endParaRPr lang="en-US" altLang="en-US"/>
          </a:p>
        </p:txBody>
      </p:sp>
      <p:sp>
        <p:nvSpPr>
          <p:cNvPr id="3077" name="Rectangle 5"/>
          <p:cNvSpPr>
            <a:spLocks noGrp="1" noChangeArrowheads="1"/>
          </p:cNvSpPr>
          <p:nvPr>
            <p:ph type="ftr"/>
          </p:nvPr>
        </p:nvSpPr>
        <p:spPr bwMode="auto">
          <a:xfrm>
            <a:off x="0"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smtClean="0">
                <a:solidFill>
                  <a:srgbClr val="000000"/>
                </a:solidFill>
                <a:latin typeface="Times New Roman" panose="02020603050405020304" pitchFamily="18" charset="0"/>
                <a:ea typeface="Microsoft YaHei" panose="020B0503020204020204" pitchFamily="34" charset="-122"/>
              </a:defRPr>
            </a:lvl1pPr>
          </a:lstStyle>
          <a:p>
            <a:pPr>
              <a:defRPr/>
            </a:pPr>
            <a:endParaRPr lang="en-US" altLang="en-US"/>
          </a:p>
        </p:txBody>
      </p:sp>
      <p:sp>
        <p:nvSpPr>
          <p:cNvPr id="3078" name="Rectangle 6"/>
          <p:cNvSpPr>
            <a:spLocks noGrp="1" noChangeArrowheads="1"/>
          </p:cNvSpPr>
          <p:nvPr>
            <p:ph type="sldNum"/>
          </p:nvPr>
        </p:nvSpPr>
        <p:spPr bwMode="auto">
          <a:xfrm>
            <a:off x="4398963"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5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defRPr>
            </a:lvl1pPr>
          </a:lstStyle>
          <a:p>
            <a:fld id="{7DFB32E9-8A55-458B-ADF3-9839EAFF3779}" type="slidenum">
              <a:rPr lang="en-US" altLang="en-US"/>
              <a:pPr/>
              <a:t>‹#›</a:t>
            </a:fld>
            <a:endParaRPr lang="en-US" altLang="en-US"/>
          </a:p>
        </p:txBody>
      </p:sp>
    </p:spTree>
    <p:extLst>
      <p:ext uri="{BB962C8B-B14F-4D97-AF65-F5344CB8AC3E}">
        <p14:creationId xmlns:p14="http://schemas.microsoft.com/office/powerpoint/2010/main" val="174423384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9pPr>
          </a:lstStyle>
          <a:p>
            <a:pPr>
              <a:lnSpc>
                <a:spcPct val="95000"/>
              </a:lnSpc>
            </a:pPr>
            <a:fld id="{3E37A784-B3CD-4035-9422-9796EB20D546}" type="slidenum">
              <a:rPr lang="en-US" altLang="en-US">
                <a:solidFill>
                  <a:srgbClr val="000000"/>
                </a:solidFill>
                <a:latin typeface="Times New Roman" pitchFamily="16" charset="0"/>
              </a:rPr>
              <a:pPr>
                <a:lnSpc>
                  <a:spcPct val="95000"/>
                </a:lnSpc>
              </a:pPr>
              <a:t>1</a:t>
            </a:fld>
            <a:endParaRPr lang="en-US" altLang="en-US">
              <a:solidFill>
                <a:srgbClr val="000000"/>
              </a:solidFill>
              <a:latin typeface="Times New Roman" pitchFamily="16" charset="0"/>
            </a:endParaRPr>
          </a:p>
        </p:txBody>
      </p:sp>
      <p:sp>
        <p:nvSpPr>
          <p:cNvPr id="21507" name="Rectangle 1"/>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6"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9pPr>
          </a:lstStyle>
          <a:p>
            <a:pPr>
              <a:lnSpc>
                <a:spcPct val="95000"/>
              </a:lnSpc>
            </a:pPr>
            <a:fld id="{D4742D78-A0B7-48BA-BC9F-CFBF68C36527}" type="slidenum">
              <a:rPr lang="en-US" altLang="en-US">
                <a:solidFill>
                  <a:srgbClr val="000000"/>
                </a:solidFill>
                <a:latin typeface="Times New Roman" pitchFamily="16" charset="0"/>
              </a:rPr>
              <a:pPr>
                <a:lnSpc>
                  <a:spcPct val="95000"/>
                </a:lnSpc>
              </a:pPr>
              <a:t>10</a:t>
            </a:fld>
            <a:endParaRPr lang="en-US" altLang="en-US">
              <a:solidFill>
                <a:srgbClr val="000000"/>
              </a:solidFill>
              <a:latin typeface="Times New Roman" pitchFamily="16" charset="0"/>
            </a:endParaRPr>
          </a:p>
        </p:txBody>
      </p:sp>
      <p:sp>
        <p:nvSpPr>
          <p:cNvPr id="39939" name="Rectangle 1"/>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9pPr>
          </a:lstStyle>
          <a:p>
            <a:pPr>
              <a:lnSpc>
                <a:spcPct val="95000"/>
              </a:lnSpc>
            </a:pPr>
            <a:fld id="{1ED6A7B1-7625-422B-9B7F-590F2A437A57}" type="slidenum">
              <a:rPr lang="en-US" altLang="en-US">
                <a:solidFill>
                  <a:srgbClr val="000000"/>
                </a:solidFill>
                <a:latin typeface="Times New Roman" pitchFamily="16" charset="0"/>
              </a:rPr>
              <a:pPr>
                <a:lnSpc>
                  <a:spcPct val="95000"/>
                </a:lnSpc>
              </a:pPr>
              <a:t>2</a:t>
            </a:fld>
            <a:endParaRPr lang="en-US" altLang="en-US">
              <a:solidFill>
                <a:srgbClr val="000000"/>
              </a:solidFill>
              <a:latin typeface="Times New Roman" pitchFamily="16" charset="0"/>
            </a:endParaRPr>
          </a:p>
        </p:txBody>
      </p:sp>
      <p:sp>
        <p:nvSpPr>
          <p:cNvPr id="23555" name="Rectangle 1"/>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6" name="Rectangle 2"/>
          <p:cNvSpPr txBox="1">
            <a:spLocks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6"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9pPr>
          </a:lstStyle>
          <a:p>
            <a:pPr>
              <a:lnSpc>
                <a:spcPct val="95000"/>
              </a:lnSpc>
            </a:pPr>
            <a:fld id="{E4457F13-C04F-4784-A447-7B2E0EF45FE7}" type="slidenum">
              <a:rPr lang="en-US" altLang="en-US">
                <a:solidFill>
                  <a:srgbClr val="000000"/>
                </a:solidFill>
                <a:latin typeface="Times New Roman" pitchFamily="16" charset="0"/>
              </a:rPr>
              <a:pPr>
                <a:lnSpc>
                  <a:spcPct val="95000"/>
                </a:lnSpc>
              </a:pPr>
              <a:t>3</a:t>
            </a:fld>
            <a:endParaRPr lang="en-US" altLang="en-US">
              <a:solidFill>
                <a:srgbClr val="000000"/>
              </a:solidFill>
              <a:latin typeface="Times New Roman" pitchFamily="16" charset="0"/>
            </a:endParaRPr>
          </a:p>
        </p:txBody>
      </p:sp>
      <p:sp>
        <p:nvSpPr>
          <p:cNvPr id="25603" name="Rectangle 1"/>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4" name="Rectangle 2"/>
          <p:cNvSpPr txBox="1">
            <a:spLocks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6"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9pPr>
          </a:lstStyle>
          <a:p>
            <a:pPr>
              <a:lnSpc>
                <a:spcPct val="95000"/>
              </a:lnSpc>
            </a:pPr>
            <a:fld id="{3106EE43-C2D3-4A63-9213-AE16E3FB1E35}" type="slidenum">
              <a:rPr lang="en-US" altLang="en-US">
                <a:solidFill>
                  <a:srgbClr val="000000"/>
                </a:solidFill>
                <a:latin typeface="Times New Roman" pitchFamily="16" charset="0"/>
              </a:rPr>
              <a:pPr>
                <a:lnSpc>
                  <a:spcPct val="95000"/>
                </a:lnSpc>
              </a:pPr>
              <a:t>4</a:t>
            </a:fld>
            <a:endParaRPr lang="en-US" altLang="en-US">
              <a:solidFill>
                <a:srgbClr val="000000"/>
              </a:solidFill>
              <a:latin typeface="Times New Roman" pitchFamily="16" charset="0"/>
            </a:endParaRPr>
          </a:p>
        </p:txBody>
      </p:sp>
      <p:sp>
        <p:nvSpPr>
          <p:cNvPr id="27651" name="Rectangle 1"/>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2" name="Rectangle 2"/>
          <p:cNvSpPr txBox="1">
            <a:spLocks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6"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9pPr>
          </a:lstStyle>
          <a:p>
            <a:pPr>
              <a:lnSpc>
                <a:spcPct val="95000"/>
              </a:lnSpc>
            </a:pPr>
            <a:fld id="{E39393D5-C668-4AD9-84AF-EE6AC7D52867}" type="slidenum">
              <a:rPr lang="en-US" altLang="en-US">
                <a:solidFill>
                  <a:srgbClr val="000000"/>
                </a:solidFill>
                <a:latin typeface="Times New Roman" pitchFamily="16" charset="0"/>
              </a:rPr>
              <a:pPr>
                <a:lnSpc>
                  <a:spcPct val="95000"/>
                </a:lnSpc>
              </a:pPr>
              <a:t>5</a:t>
            </a:fld>
            <a:endParaRPr lang="en-US" altLang="en-US">
              <a:solidFill>
                <a:srgbClr val="000000"/>
              </a:solidFill>
              <a:latin typeface="Times New Roman" pitchFamily="16" charset="0"/>
            </a:endParaRPr>
          </a:p>
        </p:txBody>
      </p:sp>
      <p:sp>
        <p:nvSpPr>
          <p:cNvPr id="29699" name="Rectangle 1"/>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700" name="Rectangle 2"/>
          <p:cNvSpPr txBox="1">
            <a:spLocks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6"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9pPr>
          </a:lstStyle>
          <a:p>
            <a:pPr>
              <a:lnSpc>
                <a:spcPct val="95000"/>
              </a:lnSpc>
            </a:pPr>
            <a:fld id="{9E042B0B-C7BE-4A5E-A371-E1B1577387D5}" type="slidenum">
              <a:rPr lang="en-US" altLang="en-US">
                <a:solidFill>
                  <a:srgbClr val="000000"/>
                </a:solidFill>
                <a:latin typeface="Times New Roman" pitchFamily="16" charset="0"/>
              </a:rPr>
              <a:pPr>
                <a:lnSpc>
                  <a:spcPct val="95000"/>
                </a:lnSpc>
              </a:pPr>
              <a:t>6</a:t>
            </a:fld>
            <a:endParaRPr lang="en-US" altLang="en-US">
              <a:solidFill>
                <a:srgbClr val="000000"/>
              </a:solidFill>
              <a:latin typeface="Times New Roman" pitchFamily="16" charset="0"/>
            </a:endParaRPr>
          </a:p>
        </p:txBody>
      </p:sp>
      <p:sp>
        <p:nvSpPr>
          <p:cNvPr id="31747" name="Rectangle 1"/>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8" name="Rectangle 2"/>
          <p:cNvSpPr txBox="1">
            <a:spLocks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6"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9pPr>
          </a:lstStyle>
          <a:p>
            <a:pPr>
              <a:lnSpc>
                <a:spcPct val="95000"/>
              </a:lnSpc>
            </a:pPr>
            <a:fld id="{4865CE8A-3DC7-42A2-B605-68F9148DDFF6}" type="slidenum">
              <a:rPr lang="en-US" altLang="en-US">
                <a:solidFill>
                  <a:srgbClr val="000000"/>
                </a:solidFill>
                <a:latin typeface="Times New Roman" pitchFamily="16" charset="0"/>
              </a:rPr>
              <a:pPr>
                <a:lnSpc>
                  <a:spcPct val="95000"/>
                </a:lnSpc>
              </a:pPr>
              <a:t>7</a:t>
            </a:fld>
            <a:endParaRPr lang="en-US" altLang="en-US">
              <a:solidFill>
                <a:srgbClr val="000000"/>
              </a:solidFill>
              <a:latin typeface="Times New Roman" pitchFamily="16" charset="0"/>
            </a:endParaRPr>
          </a:p>
        </p:txBody>
      </p:sp>
      <p:sp>
        <p:nvSpPr>
          <p:cNvPr id="33795" name="Rectangle 1"/>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Rectangle 2"/>
          <p:cNvSpPr txBox="1">
            <a:spLocks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6"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9pPr>
          </a:lstStyle>
          <a:p>
            <a:pPr>
              <a:lnSpc>
                <a:spcPct val="95000"/>
              </a:lnSpc>
            </a:pPr>
            <a:fld id="{5197C712-7657-4051-B711-6DF9B524C11D}" type="slidenum">
              <a:rPr lang="en-US" altLang="en-US">
                <a:solidFill>
                  <a:srgbClr val="000000"/>
                </a:solidFill>
                <a:latin typeface="Times New Roman" pitchFamily="16" charset="0"/>
              </a:rPr>
              <a:pPr>
                <a:lnSpc>
                  <a:spcPct val="95000"/>
                </a:lnSpc>
              </a:pPr>
              <a:t>8</a:t>
            </a:fld>
            <a:endParaRPr lang="en-US" altLang="en-US">
              <a:solidFill>
                <a:srgbClr val="000000"/>
              </a:solidFill>
              <a:latin typeface="Times New Roman" pitchFamily="16" charset="0"/>
            </a:endParaRPr>
          </a:p>
        </p:txBody>
      </p:sp>
      <p:sp>
        <p:nvSpPr>
          <p:cNvPr id="35843" name="Rectangle 1"/>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4" name="Rectangle 2"/>
          <p:cNvSpPr txBox="1">
            <a:spLocks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6"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Microsoft YaHei" charset="-122"/>
              </a:defRPr>
            </a:lvl9pPr>
          </a:lstStyle>
          <a:p>
            <a:pPr>
              <a:lnSpc>
                <a:spcPct val="95000"/>
              </a:lnSpc>
            </a:pPr>
            <a:fld id="{887684DE-88A0-47BF-820B-EF46CA286A74}" type="slidenum">
              <a:rPr lang="en-US" altLang="en-US">
                <a:solidFill>
                  <a:srgbClr val="000000"/>
                </a:solidFill>
                <a:latin typeface="Times New Roman" pitchFamily="16" charset="0"/>
              </a:rPr>
              <a:pPr>
                <a:lnSpc>
                  <a:spcPct val="95000"/>
                </a:lnSpc>
              </a:pPr>
              <a:t>9</a:t>
            </a:fld>
            <a:endParaRPr lang="en-US" altLang="en-US">
              <a:solidFill>
                <a:srgbClr val="000000"/>
              </a:solidFill>
              <a:latin typeface="Times New Roman" pitchFamily="16" charset="0"/>
            </a:endParaRPr>
          </a:p>
        </p:txBody>
      </p:sp>
      <p:sp>
        <p:nvSpPr>
          <p:cNvPr id="37891" name="Rectangle 1"/>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2" name="Rectangle 2"/>
          <p:cNvSpPr txBox="1">
            <a:spLocks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smtClean="0">
                <a:latin typeface="Times New Roman" pitchFamily="16" charset="0"/>
              </a:rPr>
              <a:t>The app begins executing.</a:t>
            </a:r>
          </a:p>
          <a:p>
            <a:r>
              <a:rPr lang="en-US" altLang="en-US" smtClean="0">
                <a:latin typeface="Times New Roman" pitchFamily="16" charset="0"/>
              </a:rPr>
              <a:t>The main function calls printDailyNewsDigest(), which (because it’s marked async), immediately returns a Future,</a:t>
            </a:r>
            <a:r>
              <a:rPr lang="en-US" altLang="en-US" i="1" smtClean="0">
                <a:latin typeface="Times New Roman" pitchFamily="16" charset="0"/>
              </a:rPr>
              <a:t>before any code is executed</a:t>
            </a:r>
            <a:r>
              <a:rPr lang="en-US" altLang="en-US" smtClean="0">
                <a:latin typeface="Times New Roman" pitchFamily="16" charset="0"/>
              </a:rPr>
              <a:t>.</a:t>
            </a:r>
          </a:p>
          <a:p>
            <a:r>
              <a:rPr lang="en-US" altLang="en-US" smtClean="0">
                <a:latin typeface="Times New Roman" pitchFamily="16" charset="0"/>
              </a:rPr>
              <a:t>The remaining print functions execute. Because they’re synchronous, each function executes fully before moving on to the next print function. For example, the winning lottery numbers are all printed before the weather forecast is printed.</a:t>
            </a:r>
          </a:p>
          <a:p>
            <a:r>
              <a:rPr lang="en-US" altLang="en-US" smtClean="0">
                <a:latin typeface="Times New Roman" pitchFamily="16" charset="0"/>
              </a:rPr>
              <a:t>The body of the printDailyNewsDigest() function starts executing.</a:t>
            </a:r>
          </a:p>
          <a:p>
            <a:r>
              <a:rPr lang="en-US" altLang="en-US" smtClean="0">
                <a:latin typeface="Times New Roman" pitchFamily="16" charset="0"/>
              </a:rPr>
              <a:t>After reaching the await expression (await gatherNewsReports()) and calling gatherNewsReports(), the program pauses, waiting for the Future returned by gatherNewsReports() to complete.</a:t>
            </a:r>
          </a:p>
          <a:p>
            <a:r>
              <a:rPr lang="en-US" altLang="en-US" smtClean="0">
                <a:latin typeface="Times New Roman" pitchFamily="16" charset="0"/>
              </a:rPr>
              <a:t>Once that Future completes, execution of printDailyNewsDigest() continues, printing the news.</a:t>
            </a:r>
          </a:p>
          <a:p>
            <a:r>
              <a:rPr lang="en-US" altLang="en-US" smtClean="0">
                <a:latin typeface="Times New Roman" pitchFamily="16" charset="0"/>
              </a:rPr>
              <a:t>When the printDailyNewsDigest() function body has completed executing, the Future that it originally returned completes, and the app exits.</a:t>
            </a:r>
          </a:p>
          <a:p>
            <a:endParaRPr lang="en-US" altLang="en-US" smtClean="0">
              <a:latin typeface="Times New Roman" pitchFamily="1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HD-ShadowLon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676775"/>
            <a:ext cx="74152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HD-ShadowShort.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34275" y="4678363"/>
            <a:ext cx="25431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0" y="2854325"/>
            <a:ext cx="7415213" cy="183038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7534275" y="2854325"/>
            <a:ext cx="2543175" cy="18303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62507" y="3013408"/>
            <a:ext cx="6690946" cy="1513555"/>
          </a:xfrm>
        </p:spPr>
        <p:txBody>
          <a:bodyPr anchor="b">
            <a:noAutofit/>
          </a:bodyPr>
          <a:lstStyle>
            <a:lvl1pPr algn="r">
              <a:defRPr sz="5291"/>
            </a:lvl1pPr>
          </a:lstStyle>
          <a:p>
            <a:r>
              <a:rPr lang="en-US" smtClean="0"/>
              <a:t>Click to edit Master title style</a:t>
            </a:r>
            <a:endParaRPr lang="en-US" dirty="0"/>
          </a:p>
        </p:txBody>
      </p:sp>
      <p:sp>
        <p:nvSpPr>
          <p:cNvPr id="3" name="Subtitle 2"/>
          <p:cNvSpPr>
            <a:spLocks noGrp="1"/>
          </p:cNvSpPr>
          <p:nvPr>
            <p:ph type="subTitle" idx="1"/>
          </p:nvPr>
        </p:nvSpPr>
        <p:spPr>
          <a:xfrm>
            <a:off x="562506" y="4843616"/>
            <a:ext cx="6733757" cy="1232043"/>
          </a:xfrm>
        </p:spPr>
        <p:txBody>
          <a:bodyPr/>
          <a:lstStyle>
            <a:lvl1pPr marL="0" indent="0" algn="r">
              <a:buNone/>
              <a:defRPr sz="2205"/>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smtClean="0"/>
              <a:t>Click to edit Master subtitle style</a:t>
            </a:r>
            <a:endParaRPr lang="en-US" dirty="0"/>
          </a:p>
        </p:txBody>
      </p:sp>
      <p:sp>
        <p:nvSpPr>
          <p:cNvPr id="8" name="Date Placeholder 3"/>
          <p:cNvSpPr>
            <a:spLocks noGrp="1"/>
          </p:cNvSpPr>
          <p:nvPr>
            <p:ph type="dt" sz="half" idx="10"/>
          </p:nvPr>
        </p:nvSpPr>
        <p:spPr>
          <a:xfrm>
            <a:off x="5022850" y="6543675"/>
            <a:ext cx="2266950" cy="401638"/>
          </a:xfrm>
        </p:spPr>
        <p:txBody>
          <a:bodyPr/>
          <a:lstStyle>
            <a:lvl1pPr>
              <a:defRPr/>
            </a:lvl1pPr>
          </a:lstStyle>
          <a:p>
            <a:pPr>
              <a:defRPr/>
            </a:pPr>
            <a:fld id="{6C22C739-709E-4D2C-99FF-B9400AB66951}" type="datetimeFigureOut">
              <a:rPr lang="en-US"/>
              <a:pPr>
                <a:defRPr/>
              </a:pPr>
              <a:t>11/30/2015</a:t>
            </a:fld>
            <a:endParaRPr lang="en-US"/>
          </a:p>
        </p:txBody>
      </p:sp>
      <p:sp>
        <p:nvSpPr>
          <p:cNvPr id="9" name="Footer Placeholder 4"/>
          <p:cNvSpPr>
            <a:spLocks noGrp="1"/>
          </p:cNvSpPr>
          <p:nvPr>
            <p:ph type="ftr" sz="quarter" idx="11"/>
          </p:nvPr>
        </p:nvSpPr>
        <p:spPr>
          <a:xfrm>
            <a:off x="587375" y="6543675"/>
            <a:ext cx="4433888" cy="401638"/>
          </a:xfrm>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7727950" y="3032125"/>
            <a:ext cx="1511300" cy="1495425"/>
          </a:xfrm>
        </p:spPr>
        <p:txBody>
          <a:bodyPr/>
          <a:lstStyle>
            <a:lvl1pPr>
              <a:defRPr/>
            </a:lvl1pPr>
          </a:lstStyle>
          <a:p>
            <a:fld id="{2999ED3A-2F51-415B-8DA4-681C1574DE90}" type="slidenum">
              <a:rPr lang="en-US" altLang="en-US"/>
              <a:pPr/>
              <a:t>‹#›</a:t>
            </a:fld>
            <a:endParaRPr lang="en-US" altLang="en-US"/>
          </a:p>
        </p:txBody>
      </p:sp>
    </p:spTree>
    <p:extLst>
      <p:ext uri="{BB962C8B-B14F-4D97-AF65-F5344CB8AC3E}">
        <p14:creationId xmlns:p14="http://schemas.microsoft.com/office/powerpoint/2010/main" val="3742912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5" name="Group 7"/>
          <p:cNvGrpSpPr>
            <a:grpSpLocks/>
          </p:cNvGrpSpPr>
          <p:nvPr/>
        </p:nvGrpSpPr>
        <p:grpSpPr bwMode="auto">
          <a:xfrm>
            <a:off x="0" y="5040313"/>
            <a:ext cx="10099675" cy="1847850"/>
            <a:chOff x="0" y="2895600"/>
            <a:chExt cx="9161969" cy="1677035"/>
          </a:xfrm>
        </p:grpSpPr>
        <p:pic>
          <p:nvPicPr>
            <p:cNvPr id="6"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2895600"/>
              <a:ext cx="7567770" cy="136871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7710340" y="2895600"/>
              <a:ext cx="1434348" cy="13687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8040" y="5193685"/>
            <a:ext cx="7601005" cy="600191"/>
          </a:xfrm>
        </p:spPr>
        <p:txBody>
          <a:bodyPr anchor="b"/>
          <a:lstStyle>
            <a:lvl1pPr>
              <a:defRPr sz="2646"/>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86095" y="671969"/>
            <a:ext cx="7602950" cy="3956842"/>
          </a:xfrm>
          <a:noFill/>
          <a:ln>
            <a:noFill/>
          </a:ln>
          <a:effectLst>
            <a:outerShdw blurRad="76200" dist="63500" dir="5040000" algn="tl" rotWithShape="0">
              <a:srgbClr val="000000">
                <a:alpha val="41000"/>
              </a:srgbClr>
            </a:outerShdw>
          </a:effectLst>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88038" y="5793875"/>
            <a:ext cx="7601007" cy="603869"/>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smtClean="0"/>
              <a:t>Click to edit Master text styles</a:t>
            </a:r>
          </a:p>
        </p:txBody>
      </p:sp>
      <p:sp>
        <p:nvSpPr>
          <p:cNvPr id="10" name="Date Placeholder 4"/>
          <p:cNvSpPr>
            <a:spLocks noGrp="1"/>
          </p:cNvSpPr>
          <p:nvPr>
            <p:ph type="dt" sz="half" idx="10"/>
          </p:nvPr>
        </p:nvSpPr>
        <p:spPr/>
        <p:txBody>
          <a:bodyPr/>
          <a:lstStyle>
            <a:lvl1pPr>
              <a:defRPr/>
            </a:lvl1pPr>
          </a:lstStyle>
          <a:p>
            <a:pPr>
              <a:defRPr/>
            </a:pPr>
            <a:fld id="{FAACCDE7-0038-4252-8E4B-F3BED6EF06E9}" type="datetimeFigureOut">
              <a:rPr lang="en-US"/>
              <a:pPr>
                <a:defRPr/>
              </a:pPr>
              <a:t>11/30/2015</a:t>
            </a:fld>
            <a:endParaRPr lang="en-US"/>
          </a:p>
        </p:txBody>
      </p:sp>
      <p:sp>
        <p:nvSpPr>
          <p:cNvPr id="11" name="Footer Placeholder 5"/>
          <p:cNvSpPr>
            <a:spLocks noGrp="1"/>
          </p:cNvSpPr>
          <p:nvPr>
            <p:ph type="ftr" sz="quarter" idx="11"/>
          </p:nvPr>
        </p:nvSpPr>
        <p:spPr/>
        <p:txBody>
          <a:bodyPr/>
          <a:lstStyle>
            <a:lvl1pPr>
              <a:defRPr/>
            </a:lvl1pPr>
          </a:lstStyle>
          <a:p>
            <a:pPr>
              <a:defRPr/>
            </a:pPr>
            <a:endParaRPr lang="en-US"/>
          </a:p>
        </p:txBody>
      </p:sp>
      <p:sp>
        <p:nvSpPr>
          <p:cNvPr id="12" name="Slide Number Placeholder 6"/>
          <p:cNvSpPr>
            <a:spLocks noGrp="1"/>
          </p:cNvSpPr>
          <p:nvPr>
            <p:ph type="sldNum" sz="quarter" idx="12"/>
          </p:nvPr>
        </p:nvSpPr>
        <p:spPr>
          <a:xfrm>
            <a:off x="8661400" y="5192713"/>
            <a:ext cx="1266825" cy="1203325"/>
          </a:xfrm>
        </p:spPr>
        <p:txBody>
          <a:bodyPr/>
          <a:lstStyle>
            <a:lvl1pPr>
              <a:defRPr/>
            </a:lvl1pPr>
          </a:lstStyle>
          <a:p>
            <a:fld id="{C01E947E-4767-45F3-B7BB-058176F7473E}" type="slidenum">
              <a:rPr lang="en-US" altLang="en-US"/>
              <a:pPr/>
              <a:t>‹#›</a:t>
            </a:fld>
            <a:endParaRPr lang="en-US" altLang="en-US"/>
          </a:p>
        </p:txBody>
      </p:sp>
    </p:spTree>
    <p:extLst>
      <p:ext uri="{BB962C8B-B14F-4D97-AF65-F5344CB8AC3E}">
        <p14:creationId xmlns:p14="http://schemas.microsoft.com/office/powerpoint/2010/main" val="3772828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5" name="Group 7"/>
          <p:cNvGrpSpPr>
            <a:grpSpLocks/>
          </p:cNvGrpSpPr>
          <p:nvPr/>
        </p:nvGrpSpPr>
        <p:grpSpPr bwMode="auto">
          <a:xfrm>
            <a:off x="0" y="5040313"/>
            <a:ext cx="10099675" cy="1847850"/>
            <a:chOff x="0" y="2895600"/>
            <a:chExt cx="9161969" cy="1677035"/>
          </a:xfrm>
        </p:grpSpPr>
        <p:pic>
          <p:nvPicPr>
            <p:cNvPr id="6"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2895600"/>
              <a:ext cx="7567770" cy="136871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7710340" y="2895600"/>
              <a:ext cx="1434348" cy="13687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77955" y="671968"/>
            <a:ext cx="7602950" cy="3960342"/>
          </a:xfrm>
        </p:spPr>
        <p:txBody>
          <a:bodyPr/>
          <a:lstStyle>
            <a:lvl1pPr>
              <a:defRPr sz="3527"/>
            </a:lvl1pPr>
          </a:lstStyle>
          <a:p>
            <a:r>
              <a:rPr lang="en-US" smtClean="0"/>
              <a:t>Click to edit Master title style</a:t>
            </a:r>
            <a:endParaRPr lang="en-US" dirty="0"/>
          </a:p>
        </p:txBody>
      </p:sp>
      <p:sp>
        <p:nvSpPr>
          <p:cNvPr id="4" name="Text Placeholder 3"/>
          <p:cNvSpPr>
            <a:spLocks noGrp="1"/>
          </p:cNvSpPr>
          <p:nvPr>
            <p:ph type="body" sz="half" idx="2"/>
          </p:nvPr>
        </p:nvSpPr>
        <p:spPr>
          <a:xfrm>
            <a:off x="586094" y="5192277"/>
            <a:ext cx="7594811" cy="1214491"/>
          </a:xfrm>
        </p:spPr>
        <p:txBody>
          <a:bodyPr anchor="ct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smtClean="0"/>
              <a:t>Click to edit Master text styles</a:t>
            </a:r>
          </a:p>
        </p:txBody>
      </p:sp>
      <p:sp>
        <p:nvSpPr>
          <p:cNvPr id="10" name="Date Placeholder 4"/>
          <p:cNvSpPr>
            <a:spLocks noGrp="1"/>
          </p:cNvSpPr>
          <p:nvPr>
            <p:ph type="dt" sz="half" idx="10"/>
          </p:nvPr>
        </p:nvSpPr>
        <p:spPr/>
        <p:txBody>
          <a:bodyPr/>
          <a:lstStyle>
            <a:lvl1pPr>
              <a:defRPr/>
            </a:lvl1pPr>
          </a:lstStyle>
          <a:p>
            <a:pPr>
              <a:defRPr/>
            </a:pPr>
            <a:fld id="{D0B8EA04-700F-4946-843C-289234E31F55}" type="datetimeFigureOut">
              <a:rPr lang="en-US"/>
              <a:pPr>
                <a:defRPr/>
              </a:pPr>
              <a:t>11/30/2015</a:t>
            </a:fld>
            <a:endParaRPr lang="en-US"/>
          </a:p>
        </p:txBody>
      </p:sp>
      <p:sp>
        <p:nvSpPr>
          <p:cNvPr id="11" name="Footer Placeholder 5"/>
          <p:cNvSpPr>
            <a:spLocks noGrp="1"/>
          </p:cNvSpPr>
          <p:nvPr>
            <p:ph type="ftr" sz="quarter" idx="11"/>
          </p:nvPr>
        </p:nvSpPr>
        <p:spPr/>
        <p:txBody>
          <a:bodyPr/>
          <a:lstStyle>
            <a:lvl1pPr>
              <a:defRPr/>
            </a:lvl1pPr>
          </a:lstStyle>
          <a:p>
            <a:pPr>
              <a:defRPr/>
            </a:pPr>
            <a:endParaRPr lang="en-US"/>
          </a:p>
        </p:txBody>
      </p:sp>
      <p:sp>
        <p:nvSpPr>
          <p:cNvPr id="12" name="Slide Number Placeholder 6"/>
          <p:cNvSpPr>
            <a:spLocks noGrp="1"/>
          </p:cNvSpPr>
          <p:nvPr>
            <p:ph type="sldNum" sz="quarter" idx="12"/>
          </p:nvPr>
        </p:nvSpPr>
        <p:spPr>
          <a:xfrm>
            <a:off x="8661400" y="5194300"/>
            <a:ext cx="1266825" cy="1201738"/>
          </a:xfrm>
        </p:spPr>
        <p:txBody>
          <a:bodyPr/>
          <a:lstStyle>
            <a:lvl1pPr>
              <a:defRPr/>
            </a:lvl1pPr>
          </a:lstStyle>
          <a:p>
            <a:fld id="{D5B200D6-0B67-4A25-B3B2-B7037770DA64}" type="slidenum">
              <a:rPr lang="en-US" altLang="en-US"/>
              <a:pPr/>
              <a:t>‹#›</a:t>
            </a:fld>
            <a:endParaRPr lang="en-US" altLang="en-US"/>
          </a:p>
        </p:txBody>
      </p:sp>
    </p:spTree>
    <p:extLst>
      <p:ext uri="{BB962C8B-B14F-4D97-AF65-F5344CB8AC3E}">
        <p14:creationId xmlns:p14="http://schemas.microsoft.com/office/powerpoint/2010/main" val="284538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5" name="Group 7"/>
          <p:cNvGrpSpPr>
            <a:grpSpLocks/>
          </p:cNvGrpSpPr>
          <p:nvPr/>
        </p:nvGrpSpPr>
        <p:grpSpPr bwMode="auto">
          <a:xfrm>
            <a:off x="0" y="5040313"/>
            <a:ext cx="10099675" cy="1847850"/>
            <a:chOff x="0" y="2895600"/>
            <a:chExt cx="9161969" cy="1677035"/>
          </a:xfrm>
        </p:grpSpPr>
        <p:pic>
          <p:nvPicPr>
            <p:cNvPr id="6"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2895600"/>
              <a:ext cx="7567770" cy="136871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7710340" y="2895600"/>
              <a:ext cx="1434348" cy="13687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0" name="TextBox 9"/>
          <p:cNvSpPr txBox="1"/>
          <p:nvPr/>
        </p:nvSpPr>
        <p:spPr>
          <a:xfrm>
            <a:off x="298450" y="823913"/>
            <a:ext cx="588963" cy="646112"/>
          </a:xfrm>
          <a:prstGeom prst="rect">
            <a:avLst/>
          </a:prstGeom>
        </p:spPr>
        <p:txBody>
          <a:bodyPr lIns="100796" tIns="50398" rIns="100796" bIns="50398"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a:lnSpc>
                <a:spcPct val="93000"/>
              </a:lnSpc>
              <a:buClr>
                <a:srgbClr val="000000"/>
              </a:buClr>
              <a:buSzPct val="100000"/>
              <a:buFont typeface="Times New Roman" panose="02020603050405020304" pitchFamily="18" charset="0"/>
              <a:buNone/>
              <a:defRPr/>
            </a:pPr>
            <a:r>
              <a:rPr lang="en-US" sz="7937" dirty="0">
                <a:effectLst/>
                <a:latin typeface="Arial" panose="020B0604020202020204" pitchFamily="34" charset="0"/>
                <a:ea typeface="Microsoft YaHei" panose="020B0503020204020204" pitchFamily="34" charset="-122"/>
              </a:rPr>
              <a:t>“</a:t>
            </a:r>
          </a:p>
        </p:txBody>
      </p:sp>
      <p:sp>
        <p:nvSpPr>
          <p:cNvPr id="11" name="TextBox 10"/>
          <p:cNvSpPr txBox="1"/>
          <p:nvPr/>
        </p:nvSpPr>
        <p:spPr>
          <a:xfrm>
            <a:off x="7680325" y="3305175"/>
            <a:ext cx="504825" cy="644525"/>
          </a:xfrm>
          <a:prstGeom prst="rect">
            <a:avLst/>
          </a:prstGeom>
        </p:spPr>
        <p:txBody>
          <a:bodyPr lIns="100796" tIns="50398" rIns="100796" bIns="50398"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a:lnSpc>
                <a:spcPct val="93000"/>
              </a:lnSpc>
              <a:buClr>
                <a:srgbClr val="000000"/>
              </a:buClr>
              <a:buSzPct val="100000"/>
              <a:buFont typeface="Times New Roman" panose="02020603050405020304" pitchFamily="18" charset="0"/>
              <a:buNone/>
              <a:defRPr/>
            </a:pPr>
            <a:r>
              <a:rPr lang="en-US" sz="7937" dirty="0">
                <a:effectLst/>
                <a:latin typeface="Arial" panose="020B0604020202020204" pitchFamily="34" charset="0"/>
                <a:ea typeface="Microsoft YaHei" panose="020B0503020204020204" pitchFamily="34" charset="-122"/>
              </a:rPr>
              <a:t>”</a:t>
            </a:r>
          </a:p>
        </p:txBody>
      </p:sp>
      <p:sp>
        <p:nvSpPr>
          <p:cNvPr id="2" name="Title 1"/>
          <p:cNvSpPr>
            <a:spLocks noGrp="1"/>
          </p:cNvSpPr>
          <p:nvPr>
            <p:ph type="title"/>
          </p:nvPr>
        </p:nvSpPr>
        <p:spPr>
          <a:xfrm>
            <a:off x="846580" y="680110"/>
            <a:ext cx="7083278" cy="3346695"/>
          </a:xfrm>
        </p:spPr>
        <p:txBody>
          <a:bodyPr/>
          <a:lstStyle>
            <a:lvl1pPr>
              <a:defRPr sz="3527"/>
            </a:lvl1pPr>
          </a:lstStyle>
          <a:p>
            <a:r>
              <a:rPr lang="en-US" smtClean="0"/>
              <a:t>Click to edit Master title style</a:t>
            </a:r>
            <a:endParaRPr lang="en-US" dirty="0"/>
          </a:p>
        </p:txBody>
      </p:sp>
      <p:sp>
        <p:nvSpPr>
          <p:cNvPr id="12" name="Text Placeholder 3"/>
          <p:cNvSpPr>
            <a:spLocks noGrp="1"/>
          </p:cNvSpPr>
          <p:nvPr>
            <p:ph type="body" sz="half" idx="13"/>
          </p:nvPr>
        </p:nvSpPr>
        <p:spPr>
          <a:xfrm>
            <a:off x="1090787" y="4035313"/>
            <a:ext cx="6601058" cy="605136"/>
          </a:xfrm>
        </p:spPr>
        <p:txBody>
          <a:bodyPr anchor="t"/>
          <a:lstStyle>
            <a:lvl1pPr marL="0" indent="0">
              <a:buNone/>
              <a:defRPr sz="1543"/>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smtClean="0"/>
              <a:t>Click to edit Master text styles</a:t>
            </a:r>
          </a:p>
        </p:txBody>
      </p:sp>
      <p:sp>
        <p:nvSpPr>
          <p:cNvPr id="4" name="Text Placeholder 3"/>
          <p:cNvSpPr>
            <a:spLocks noGrp="1"/>
          </p:cNvSpPr>
          <p:nvPr>
            <p:ph type="body" sz="half" idx="2"/>
          </p:nvPr>
        </p:nvSpPr>
        <p:spPr>
          <a:xfrm>
            <a:off x="586095" y="5192277"/>
            <a:ext cx="7611091" cy="1214491"/>
          </a:xfrm>
        </p:spPr>
        <p:txBody>
          <a:bodyPr anchor="ct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smtClean="0"/>
              <a:t>Click to edit Master text styles</a:t>
            </a:r>
          </a:p>
        </p:txBody>
      </p:sp>
      <p:sp>
        <p:nvSpPr>
          <p:cNvPr id="13" name="Date Placeholder 4"/>
          <p:cNvSpPr>
            <a:spLocks noGrp="1"/>
          </p:cNvSpPr>
          <p:nvPr>
            <p:ph type="dt" sz="half" idx="14"/>
          </p:nvPr>
        </p:nvSpPr>
        <p:spPr/>
        <p:txBody>
          <a:bodyPr/>
          <a:lstStyle>
            <a:lvl1pPr>
              <a:defRPr/>
            </a:lvl1pPr>
          </a:lstStyle>
          <a:p>
            <a:pPr>
              <a:defRPr/>
            </a:pPr>
            <a:fld id="{B0EA38C7-1220-4AC4-9127-AC4430474BD0}" type="datetimeFigureOut">
              <a:rPr lang="en-US"/>
              <a:pPr>
                <a:defRPr/>
              </a:pPr>
              <a:t>11/30/2015</a:t>
            </a:fld>
            <a:endParaRPr lang="en-US"/>
          </a:p>
        </p:txBody>
      </p:sp>
      <p:sp>
        <p:nvSpPr>
          <p:cNvPr id="14" name="Footer Placeholder 5"/>
          <p:cNvSpPr>
            <a:spLocks noGrp="1"/>
          </p:cNvSpPr>
          <p:nvPr>
            <p:ph type="ftr" sz="quarter" idx="15"/>
          </p:nvPr>
        </p:nvSpPr>
        <p:spPr/>
        <p:txBody>
          <a:bodyPr/>
          <a:lstStyle>
            <a:lvl1pPr>
              <a:defRPr/>
            </a:lvl1pPr>
          </a:lstStyle>
          <a:p>
            <a:pPr>
              <a:defRPr/>
            </a:pPr>
            <a:endParaRPr lang="en-US"/>
          </a:p>
        </p:txBody>
      </p:sp>
      <p:sp>
        <p:nvSpPr>
          <p:cNvPr id="15" name="Slide Number Placeholder 6"/>
          <p:cNvSpPr>
            <a:spLocks noGrp="1"/>
          </p:cNvSpPr>
          <p:nvPr>
            <p:ph type="sldNum" sz="quarter" idx="16"/>
          </p:nvPr>
        </p:nvSpPr>
        <p:spPr>
          <a:xfrm>
            <a:off x="8661400" y="5191125"/>
            <a:ext cx="1266825" cy="1203325"/>
          </a:xfrm>
        </p:spPr>
        <p:txBody>
          <a:bodyPr/>
          <a:lstStyle>
            <a:lvl1pPr>
              <a:defRPr/>
            </a:lvl1pPr>
          </a:lstStyle>
          <a:p>
            <a:fld id="{12102522-3D6D-447F-AFBF-A8D035402995}" type="slidenum">
              <a:rPr lang="en-US" altLang="en-US"/>
              <a:pPr/>
              <a:t>‹#›</a:t>
            </a:fld>
            <a:endParaRPr lang="en-US" altLang="en-US"/>
          </a:p>
        </p:txBody>
      </p:sp>
    </p:spTree>
    <p:extLst>
      <p:ext uri="{BB962C8B-B14F-4D97-AF65-F5344CB8AC3E}">
        <p14:creationId xmlns:p14="http://schemas.microsoft.com/office/powerpoint/2010/main" val="2081049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5" name="Group 7"/>
          <p:cNvGrpSpPr>
            <a:grpSpLocks/>
          </p:cNvGrpSpPr>
          <p:nvPr/>
        </p:nvGrpSpPr>
        <p:grpSpPr bwMode="auto">
          <a:xfrm>
            <a:off x="0" y="5040313"/>
            <a:ext cx="10099675" cy="1847850"/>
            <a:chOff x="0" y="2895600"/>
            <a:chExt cx="9161969" cy="1677035"/>
          </a:xfrm>
        </p:grpSpPr>
        <p:pic>
          <p:nvPicPr>
            <p:cNvPr id="6"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2895600"/>
              <a:ext cx="7567770" cy="136871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7710340" y="2895600"/>
              <a:ext cx="1434348" cy="13687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4" y="5192277"/>
            <a:ext cx="7602950" cy="650159"/>
          </a:xfrm>
        </p:spPr>
        <p:txBody>
          <a:bodyPr anchor="b"/>
          <a:lstStyle>
            <a:lvl1pPr>
              <a:defRPr sz="3527"/>
            </a:lvl1pPr>
          </a:lstStyle>
          <a:p>
            <a:r>
              <a:rPr lang="en-US" smtClean="0"/>
              <a:t>Click to edit Master title style</a:t>
            </a:r>
            <a:endParaRPr lang="en-US" dirty="0"/>
          </a:p>
        </p:txBody>
      </p:sp>
      <p:sp>
        <p:nvSpPr>
          <p:cNvPr id="4" name="Text Placeholder 3"/>
          <p:cNvSpPr>
            <a:spLocks noGrp="1"/>
          </p:cNvSpPr>
          <p:nvPr>
            <p:ph type="body" sz="half" idx="2"/>
          </p:nvPr>
        </p:nvSpPr>
        <p:spPr>
          <a:xfrm>
            <a:off x="586095" y="5842434"/>
            <a:ext cx="7602950" cy="564334"/>
          </a:xfrm>
        </p:spPr>
        <p:txBody>
          <a:bodyPr anchor="t"/>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smtClean="0"/>
              <a:t>Click to edit Master text styles</a:t>
            </a:r>
          </a:p>
        </p:txBody>
      </p:sp>
      <p:sp>
        <p:nvSpPr>
          <p:cNvPr id="10" name="Date Placeholder 4"/>
          <p:cNvSpPr>
            <a:spLocks noGrp="1"/>
          </p:cNvSpPr>
          <p:nvPr>
            <p:ph type="dt" sz="half" idx="10"/>
          </p:nvPr>
        </p:nvSpPr>
        <p:spPr/>
        <p:txBody>
          <a:bodyPr/>
          <a:lstStyle>
            <a:lvl1pPr>
              <a:defRPr/>
            </a:lvl1pPr>
          </a:lstStyle>
          <a:p>
            <a:pPr>
              <a:defRPr/>
            </a:pPr>
            <a:fld id="{A36ABD88-97A5-4E35-83DF-81A7EEFB46D8}" type="datetimeFigureOut">
              <a:rPr lang="en-US"/>
              <a:pPr>
                <a:defRPr/>
              </a:pPr>
              <a:t>11/30/2015</a:t>
            </a:fld>
            <a:endParaRPr lang="en-US"/>
          </a:p>
        </p:txBody>
      </p:sp>
      <p:sp>
        <p:nvSpPr>
          <p:cNvPr id="11" name="Footer Placeholder 5"/>
          <p:cNvSpPr>
            <a:spLocks noGrp="1"/>
          </p:cNvSpPr>
          <p:nvPr>
            <p:ph type="ftr" sz="quarter" idx="11"/>
          </p:nvPr>
        </p:nvSpPr>
        <p:spPr/>
        <p:txBody>
          <a:bodyPr/>
          <a:lstStyle>
            <a:lvl1pPr>
              <a:defRPr/>
            </a:lvl1pPr>
          </a:lstStyle>
          <a:p>
            <a:pPr>
              <a:defRPr/>
            </a:pPr>
            <a:endParaRPr lang="en-US"/>
          </a:p>
        </p:txBody>
      </p:sp>
      <p:sp>
        <p:nvSpPr>
          <p:cNvPr id="12" name="Slide Number Placeholder 6"/>
          <p:cNvSpPr>
            <a:spLocks noGrp="1"/>
          </p:cNvSpPr>
          <p:nvPr>
            <p:ph type="sldNum" sz="quarter" idx="12"/>
          </p:nvPr>
        </p:nvSpPr>
        <p:spPr>
          <a:xfrm>
            <a:off x="8661400" y="5191125"/>
            <a:ext cx="1266825" cy="1203325"/>
          </a:xfrm>
        </p:spPr>
        <p:txBody>
          <a:bodyPr/>
          <a:lstStyle>
            <a:lvl1pPr>
              <a:defRPr/>
            </a:lvl1pPr>
          </a:lstStyle>
          <a:p>
            <a:fld id="{274DC3E2-9EB6-4982-AFD9-9AED55F78784}" type="slidenum">
              <a:rPr lang="en-US" altLang="en-US"/>
              <a:pPr/>
              <a:t>‹#›</a:t>
            </a:fld>
            <a:endParaRPr lang="en-US" altLang="en-US"/>
          </a:p>
        </p:txBody>
      </p:sp>
    </p:spTree>
    <p:extLst>
      <p:ext uri="{BB962C8B-B14F-4D97-AF65-F5344CB8AC3E}">
        <p14:creationId xmlns:p14="http://schemas.microsoft.com/office/powerpoint/2010/main" val="4228845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13" name="Group 7"/>
          <p:cNvGrpSpPr>
            <a:grpSpLocks/>
          </p:cNvGrpSpPr>
          <p:nvPr/>
        </p:nvGrpSpPr>
        <p:grpSpPr bwMode="auto">
          <a:xfrm>
            <a:off x="0" y="671513"/>
            <a:ext cx="10099675" cy="1849437"/>
            <a:chOff x="0" y="2895600"/>
            <a:chExt cx="9161969" cy="1677035"/>
          </a:xfrm>
        </p:grpSpPr>
        <p:pic>
          <p:nvPicPr>
            <p:cNvPr id="14"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p:nvPr/>
          </p:nvSpPr>
          <p:spPr>
            <a:xfrm>
              <a:off x="0" y="2895600"/>
              <a:ext cx="7567770" cy="136754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7710340" y="2895600"/>
              <a:ext cx="1434348" cy="13675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86095" y="830294"/>
            <a:ext cx="7602950" cy="119153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87186" y="2567830"/>
            <a:ext cx="2419350"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smtClean="0"/>
              <a:t>Click to edit Master text styles</a:t>
            </a:r>
          </a:p>
        </p:txBody>
      </p:sp>
      <p:sp>
        <p:nvSpPr>
          <p:cNvPr id="8" name="Text Placeholder 3"/>
          <p:cNvSpPr>
            <a:spLocks noGrp="1"/>
          </p:cNvSpPr>
          <p:nvPr>
            <p:ph type="body" sz="half" idx="15"/>
          </p:nvPr>
        </p:nvSpPr>
        <p:spPr>
          <a:xfrm>
            <a:off x="595067" y="3323799"/>
            <a:ext cx="2419350" cy="3211609"/>
          </a:xfrm>
        </p:spPr>
        <p:txBody>
          <a:bodyPr anchor="t"/>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smtClean="0"/>
              <a:t>Click to edit Master text styles</a:t>
            </a:r>
          </a:p>
        </p:txBody>
      </p:sp>
      <p:sp>
        <p:nvSpPr>
          <p:cNvPr id="9" name="Text Placeholder 4"/>
          <p:cNvSpPr>
            <a:spLocks noGrp="1"/>
          </p:cNvSpPr>
          <p:nvPr>
            <p:ph type="body" sz="quarter" idx="3"/>
          </p:nvPr>
        </p:nvSpPr>
        <p:spPr>
          <a:xfrm>
            <a:off x="3173250" y="2575970"/>
            <a:ext cx="2419350"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smtClean="0"/>
              <a:t>Click to edit Master text styles</a:t>
            </a:r>
          </a:p>
        </p:txBody>
      </p:sp>
      <p:sp>
        <p:nvSpPr>
          <p:cNvPr id="10" name="Text Placeholder 3"/>
          <p:cNvSpPr>
            <a:spLocks noGrp="1"/>
          </p:cNvSpPr>
          <p:nvPr>
            <p:ph type="body" sz="half" idx="16"/>
          </p:nvPr>
        </p:nvSpPr>
        <p:spPr>
          <a:xfrm>
            <a:off x="3174680" y="3315660"/>
            <a:ext cx="2419350" cy="3211609"/>
          </a:xfrm>
        </p:spPr>
        <p:txBody>
          <a:bodyPr anchor="t"/>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smtClean="0"/>
              <a:t>Click to edit Master text styles</a:t>
            </a:r>
          </a:p>
        </p:txBody>
      </p:sp>
      <p:sp>
        <p:nvSpPr>
          <p:cNvPr id="11" name="Text Placeholder 4"/>
          <p:cNvSpPr>
            <a:spLocks noGrp="1"/>
          </p:cNvSpPr>
          <p:nvPr>
            <p:ph type="body" sz="quarter" idx="13"/>
          </p:nvPr>
        </p:nvSpPr>
        <p:spPr>
          <a:xfrm>
            <a:off x="5761452" y="2575970"/>
            <a:ext cx="2419350"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smtClean="0"/>
              <a:t>Click to edit Master text styles</a:t>
            </a:r>
          </a:p>
        </p:txBody>
      </p:sp>
      <p:sp>
        <p:nvSpPr>
          <p:cNvPr id="12" name="Text Placeholder 3"/>
          <p:cNvSpPr>
            <a:spLocks noGrp="1"/>
          </p:cNvSpPr>
          <p:nvPr>
            <p:ph type="body" sz="half" idx="17"/>
          </p:nvPr>
        </p:nvSpPr>
        <p:spPr>
          <a:xfrm>
            <a:off x="5769592" y="3315659"/>
            <a:ext cx="2419350" cy="3211609"/>
          </a:xfrm>
        </p:spPr>
        <p:txBody>
          <a:bodyPr anchor="t"/>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smtClean="0"/>
              <a:t>Click to edit Master text styles</a:t>
            </a:r>
          </a:p>
        </p:txBody>
      </p:sp>
      <p:sp>
        <p:nvSpPr>
          <p:cNvPr id="19" name="Date Placeholder 2"/>
          <p:cNvSpPr>
            <a:spLocks noGrp="1"/>
          </p:cNvSpPr>
          <p:nvPr>
            <p:ph type="dt" sz="half" idx="18"/>
          </p:nvPr>
        </p:nvSpPr>
        <p:spPr/>
        <p:txBody>
          <a:bodyPr/>
          <a:lstStyle>
            <a:lvl1pPr>
              <a:defRPr/>
            </a:lvl1pPr>
          </a:lstStyle>
          <a:p>
            <a:pPr>
              <a:defRPr/>
            </a:pPr>
            <a:fld id="{68871284-6493-4BD4-AF40-520C46ED28BE}" type="datetimeFigureOut">
              <a:rPr lang="en-US"/>
              <a:pPr>
                <a:defRPr/>
              </a:pPr>
              <a:t>11/30/2015</a:t>
            </a:fld>
            <a:endParaRPr lang="en-US"/>
          </a:p>
        </p:txBody>
      </p:sp>
      <p:sp>
        <p:nvSpPr>
          <p:cNvPr id="20" name="Footer Placeholder 3"/>
          <p:cNvSpPr>
            <a:spLocks noGrp="1"/>
          </p:cNvSpPr>
          <p:nvPr>
            <p:ph type="ftr" sz="quarter" idx="19"/>
          </p:nvPr>
        </p:nvSpPr>
        <p:spPr/>
        <p:txBody>
          <a:bodyPr/>
          <a:lstStyle>
            <a:lvl1pPr>
              <a:defRPr/>
            </a:lvl1pPr>
          </a:lstStyle>
          <a:p>
            <a:pPr>
              <a:defRPr/>
            </a:pPr>
            <a:endParaRPr lang="en-US"/>
          </a:p>
        </p:txBody>
      </p:sp>
      <p:sp>
        <p:nvSpPr>
          <p:cNvPr id="21" name="Slide Number Placeholder 4"/>
          <p:cNvSpPr>
            <a:spLocks noGrp="1"/>
          </p:cNvSpPr>
          <p:nvPr>
            <p:ph type="sldNum" sz="quarter" idx="20"/>
          </p:nvPr>
        </p:nvSpPr>
        <p:spPr/>
        <p:txBody>
          <a:bodyPr/>
          <a:lstStyle>
            <a:lvl1pPr>
              <a:defRPr/>
            </a:lvl1pPr>
          </a:lstStyle>
          <a:p>
            <a:fld id="{8DD411E7-10A6-4933-94E2-0B66BA71B959}" type="slidenum">
              <a:rPr lang="en-US" altLang="en-US"/>
              <a:pPr/>
              <a:t>‹#›</a:t>
            </a:fld>
            <a:endParaRPr lang="en-US" altLang="en-US"/>
          </a:p>
        </p:txBody>
      </p:sp>
    </p:spTree>
    <p:extLst>
      <p:ext uri="{BB962C8B-B14F-4D97-AF65-F5344CB8AC3E}">
        <p14:creationId xmlns:p14="http://schemas.microsoft.com/office/powerpoint/2010/main" val="466063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12" name="Group 7"/>
          <p:cNvGrpSpPr>
            <a:grpSpLocks/>
          </p:cNvGrpSpPr>
          <p:nvPr/>
        </p:nvGrpSpPr>
        <p:grpSpPr bwMode="auto">
          <a:xfrm>
            <a:off x="0" y="671513"/>
            <a:ext cx="10099675" cy="1849437"/>
            <a:chOff x="0" y="2895600"/>
            <a:chExt cx="9161969" cy="1677035"/>
          </a:xfrm>
        </p:grpSpPr>
        <p:pic>
          <p:nvPicPr>
            <p:cNvPr id="13"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0" y="2895600"/>
              <a:ext cx="7567770" cy="136754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7710340" y="2895600"/>
              <a:ext cx="1434348" cy="13675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86095" y="830294"/>
            <a:ext cx="7602950" cy="1191534"/>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86925" y="4737201"/>
            <a:ext cx="2416811"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smtClean="0"/>
              <a:t>Click to edit Master text styles</a:t>
            </a:r>
          </a:p>
        </p:txBody>
      </p:sp>
      <p:sp>
        <p:nvSpPr>
          <p:cNvPr id="20" name="Picture Placeholder 2"/>
          <p:cNvSpPr>
            <a:spLocks noGrp="1" noChangeAspect="1"/>
          </p:cNvSpPr>
          <p:nvPr>
            <p:ph type="pic" idx="15"/>
          </p:nvPr>
        </p:nvSpPr>
        <p:spPr>
          <a:xfrm>
            <a:off x="586925" y="2575970"/>
            <a:ext cx="2416811" cy="1679928"/>
          </a:xfrm>
          <a:prstGeom prst="roundRect">
            <a:avLst>
              <a:gd name="adj" fmla="val 0"/>
            </a:avLst>
          </a:prstGeom>
          <a:effectLst>
            <a:outerShdw blurRad="50800" dist="50800" dir="5400000" algn="tl" rotWithShape="0">
              <a:srgbClr val="000000">
                <a:alpha val="43000"/>
              </a:srgbClr>
            </a:outerShdw>
          </a:effectLst>
        </p:spPr>
        <p:txBody>
          <a:bodyPr anchor="t"/>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pPr lvl="0"/>
            <a:r>
              <a:rPr lang="en-US" noProof="0" smtClean="0"/>
              <a:t>Click icon to add picture</a:t>
            </a:r>
            <a:endParaRPr lang="en-US" noProof="0" dirty="0"/>
          </a:p>
        </p:txBody>
      </p:sp>
      <p:sp>
        <p:nvSpPr>
          <p:cNvPr id="21" name="Text Placeholder 3"/>
          <p:cNvSpPr>
            <a:spLocks noGrp="1"/>
          </p:cNvSpPr>
          <p:nvPr>
            <p:ph type="body" sz="half" idx="18"/>
          </p:nvPr>
        </p:nvSpPr>
        <p:spPr>
          <a:xfrm>
            <a:off x="586925" y="5372423"/>
            <a:ext cx="2416811" cy="1171124"/>
          </a:xfrm>
        </p:spPr>
        <p:txBody>
          <a:bodyPr anchor="t"/>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smtClean="0"/>
              <a:t>Click to edit Master text styles</a:t>
            </a:r>
          </a:p>
        </p:txBody>
      </p:sp>
      <p:sp>
        <p:nvSpPr>
          <p:cNvPr id="22" name="Text Placeholder 4"/>
          <p:cNvSpPr>
            <a:spLocks noGrp="1"/>
          </p:cNvSpPr>
          <p:nvPr>
            <p:ph type="body" sz="quarter" idx="3"/>
          </p:nvPr>
        </p:nvSpPr>
        <p:spPr>
          <a:xfrm>
            <a:off x="3164524" y="4737201"/>
            <a:ext cx="2441961"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smtClean="0"/>
              <a:t>Click to edit Master text styles</a:t>
            </a:r>
          </a:p>
        </p:txBody>
      </p:sp>
      <p:sp>
        <p:nvSpPr>
          <p:cNvPr id="23" name="Picture Placeholder 2"/>
          <p:cNvSpPr>
            <a:spLocks noGrp="1" noChangeAspect="1"/>
          </p:cNvSpPr>
          <p:nvPr>
            <p:ph type="pic" idx="21"/>
          </p:nvPr>
        </p:nvSpPr>
        <p:spPr>
          <a:xfrm>
            <a:off x="3164524" y="2575970"/>
            <a:ext cx="2441961" cy="1679928"/>
          </a:xfrm>
          <a:prstGeom prst="roundRect">
            <a:avLst>
              <a:gd name="adj" fmla="val 0"/>
            </a:avLst>
          </a:prstGeom>
          <a:effectLst>
            <a:outerShdw blurRad="50800" dist="50800" dir="5400000" algn="tl" rotWithShape="0">
              <a:srgbClr val="000000">
                <a:alpha val="43000"/>
              </a:srgbClr>
            </a:outerShdw>
          </a:effectLst>
        </p:spPr>
        <p:txBody>
          <a:bodyPr anchor="t"/>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pPr lvl="0"/>
            <a:r>
              <a:rPr lang="en-US" noProof="0" smtClean="0"/>
              <a:t>Click icon to add picture</a:t>
            </a:r>
            <a:endParaRPr lang="en-US" noProof="0" dirty="0"/>
          </a:p>
        </p:txBody>
      </p:sp>
      <p:sp>
        <p:nvSpPr>
          <p:cNvPr id="24" name="Text Placeholder 3"/>
          <p:cNvSpPr>
            <a:spLocks noGrp="1"/>
          </p:cNvSpPr>
          <p:nvPr>
            <p:ph type="body" sz="half" idx="19"/>
          </p:nvPr>
        </p:nvSpPr>
        <p:spPr>
          <a:xfrm>
            <a:off x="3163406" y="5372422"/>
            <a:ext cx="2445195" cy="1171124"/>
          </a:xfrm>
        </p:spPr>
        <p:txBody>
          <a:bodyPr anchor="t"/>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smtClean="0"/>
              <a:t>Click to edit Master text styles</a:t>
            </a:r>
          </a:p>
        </p:txBody>
      </p:sp>
      <p:sp>
        <p:nvSpPr>
          <p:cNvPr id="25" name="Text Placeholder 4"/>
          <p:cNvSpPr>
            <a:spLocks noGrp="1"/>
          </p:cNvSpPr>
          <p:nvPr>
            <p:ph type="body" sz="quarter" idx="13"/>
          </p:nvPr>
        </p:nvSpPr>
        <p:spPr>
          <a:xfrm>
            <a:off x="5766846" y="4737201"/>
            <a:ext cx="2419100" cy="635222"/>
          </a:xfrm>
        </p:spPr>
        <p:txBody>
          <a:bodyPr anchor="b">
            <a:noAutofit/>
          </a:bodyPr>
          <a:lstStyle>
            <a:lvl1pPr marL="0" indent="0">
              <a:buNone/>
              <a:defRPr sz="264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smtClean="0"/>
              <a:t>Click to edit Master text styles</a:t>
            </a:r>
          </a:p>
        </p:txBody>
      </p:sp>
      <p:sp>
        <p:nvSpPr>
          <p:cNvPr id="26" name="Picture Placeholder 2"/>
          <p:cNvSpPr>
            <a:spLocks noGrp="1" noChangeAspect="1"/>
          </p:cNvSpPr>
          <p:nvPr>
            <p:ph type="pic" idx="22"/>
          </p:nvPr>
        </p:nvSpPr>
        <p:spPr>
          <a:xfrm>
            <a:off x="5766844" y="2575970"/>
            <a:ext cx="2419100" cy="1679928"/>
          </a:xfrm>
          <a:prstGeom prst="roundRect">
            <a:avLst>
              <a:gd name="adj" fmla="val 0"/>
            </a:avLst>
          </a:prstGeom>
          <a:effectLst>
            <a:outerShdw blurRad="50800" dist="50800" dir="5400000" algn="tl" rotWithShape="0">
              <a:srgbClr val="000000">
                <a:alpha val="43000"/>
              </a:srgbClr>
            </a:outerShdw>
          </a:effectLst>
        </p:spPr>
        <p:txBody>
          <a:bodyPr anchor="t"/>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pPr lvl="0"/>
            <a:r>
              <a:rPr lang="en-US" noProof="0" smtClean="0"/>
              <a:t>Click icon to add picture</a:t>
            </a:r>
            <a:endParaRPr lang="en-US" noProof="0" dirty="0"/>
          </a:p>
        </p:txBody>
      </p:sp>
      <p:sp>
        <p:nvSpPr>
          <p:cNvPr id="27" name="Text Placeholder 3"/>
          <p:cNvSpPr>
            <a:spLocks noGrp="1"/>
          </p:cNvSpPr>
          <p:nvPr>
            <p:ph type="body" sz="half" idx="20"/>
          </p:nvPr>
        </p:nvSpPr>
        <p:spPr>
          <a:xfrm>
            <a:off x="5766742" y="5372420"/>
            <a:ext cx="2422303" cy="1171124"/>
          </a:xfrm>
        </p:spPr>
        <p:txBody>
          <a:bodyPr anchor="t"/>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smtClean="0"/>
              <a:t>Click to edit Master text styles</a:t>
            </a:r>
          </a:p>
        </p:txBody>
      </p:sp>
      <p:sp>
        <p:nvSpPr>
          <p:cNvPr id="17" name="Date Placeholder 2"/>
          <p:cNvSpPr>
            <a:spLocks noGrp="1"/>
          </p:cNvSpPr>
          <p:nvPr>
            <p:ph type="dt" sz="half" idx="23"/>
          </p:nvPr>
        </p:nvSpPr>
        <p:spPr/>
        <p:txBody>
          <a:bodyPr/>
          <a:lstStyle>
            <a:lvl1pPr>
              <a:defRPr/>
            </a:lvl1pPr>
          </a:lstStyle>
          <a:p>
            <a:pPr>
              <a:defRPr/>
            </a:pPr>
            <a:fld id="{0F697BC7-6905-45C8-AA93-CF1FCF3DFBD5}" type="datetimeFigureOut">
              <a:rPr lang="en-US"/>
              <a:pPr>
                <a:defRPr/>
              </a:pPr>
              <a:t>11/30/2015</a:t>
            </a:fld>
            <a:endParaRPr lang="en-US"/>
          </a:p>
        </p:txBody>
      </p:sp>
      <p:sp>
        <p:nvSpPr>
          <p:cNvPr id="18" name="Footer Placeholder 3"/>
          <p:cNvSpPr>
            <a:spLocks noGrp="1"/>
          </p:cNvSpPr>
          <p:nvPr>
            <p:ph type="ftr" sz="quarter" idx="24"/>
          </p:nvPr>
        </p:nvSpPr>
        <p:spPr/>
        <p:txBody>
          <a:bodyPr/>
          <a:lstStyle>
            <a:lvl1pPr>
              <a:defRPr/>
            </a:lvl1pPr>
          </a:lstStyle>
          <a:p>
            <a:pPr>
              <a:defRPr/>
            </a:pPr>
            <a:endParaRPr lang="en-US"/>
          </a:p>
        </p:txBody>
      </p:sp>
      <p:sp>
        <p:nvSpPr>
          <p:cNvPr id="28" name="Slide Number Placeholder 4"/>
          <p:cNvSpPr>
            <a:spLocks noGrp="1"/>
          </p:cNvSpPr>
          <p:nvPr>
            <p:ph type="sldNum" sz="quarter" idx="25"/>
          </p:nvPr>
        </p:nvSpPr>
        <p:spPr/>
        <p:txBody>
          <a:bodyPr/>
          <a:lstStyle>
            <a:lvl1pPr>
              <a:defRPr/>
            </a:lvl1pPr>
          </a:lstStyle>
          <a:p>
            <a:fld id="{9286A12C-5BCD-45C6-AD2E-937350437BA5}" type="slidenum">
              <a:rPr lang="en-US" altLang="en-US"/>
              <a:pPr/>
              <a:t>‹#›</a:t>
            </a:fld>
            <a:endParaRPr lang="en-US" altLang="en-US"/>
          </a:p>
        </p:txBody>
      </p:sp>
    </p:spTree>
    <p:extLst>
      <p:ext uri="{BB962C8B-B14F-4D97-AF65-F5344CB8AC3E}">
        <p14:creationId xmlns:p14="http://schemas.microsoft.com/office/powerpoint/2010/main" val="1704818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7"/>
          <p:cNvGrpSpPr>
            <a:grpSpLocks/>
          </p:cNvGrpSpPr>
          <p:nvPr/>
        </p:nvGrpSpPr>
        <p:grpSpPr bwMode="auto">
          <a:xfrm>
            <a:off x="0" y="671513"/>
            <a:ext cx="10099675" cy="1849437"/>
            <a:chOff x="0" y="2895600"/>
            <a:chExt cx="9161969" cy="1677035"/>
          </a:xfrm>
        </p:grpSpPr>
        <p:pic>
          <p:nvPicPr>
            <p:cNvPr id="5"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0" y="2895600"/>
              <a:ext cx="7567770" cy="136754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7710340" y="2895600"/>
              <a:ext cx="1434348" cy="13675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5" y="830294"/>
            <a:ext cx="7602950" cy="1191534"/>
          </a:xfrm>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3"/>
          <p:cNvSpPr>
            <a:spLocks noGrp="1"/>
          </p:cNvSpPr>
          <p:nvPr>
            <p:ph type="dt" sz="half" idx="10"/>
          </p:nvPr>
        </p:nvSpPr>
        <p:spPr/>
        <p:txBody>
          <a:bodyPr/>
          <a:lstStyle>
            <a:lvl1pPr>
              <a:defRPr/>
            </a:lvl1pPr>
          </a:lstStyle>
          <a:p>
            <a:pPr>
              <a:defRPr/>
            </a:pPr>
            <a:fld id="{6268BC7C-073B-47F3-9CCF-A1EC7AD01F3A}" type="datetimeFigureOut">
              <a:rPr lang="en-US"/>
              <a:pPr>
                <a:defRPr/>
              </a:pPr>
              <a:t>11/30/2015</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fld id="{2B71F6FF-59D5-4A57-AC7F-7FFF95F9BF11}" type="slidenum">
              <a:rPr lang="en-US" altLang="en-US"/>
              <a:pPr/>
              <a:t>‹#›</a:t>
            </a:fld>
            <a:endParaRPr lang="en-US" altLang="en-US"/>
          </a:p>
        </p:txBody>
      </p:sp>
    </p:spTree>
    <p:extLst>
      <p:ext uri="{BB962C8B-B14F-4D97-AF65-F5344CB8AC3E}">
        <p14:creationId xmlns:p14="http://schemas.microsoft.com/office/powerpoint/2010/main" val="3684512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7"/>
          <p:cNvGrpSpPr>
            <a:grpSpLocks/>
          </p:cNvGrpSpPr>
          <p:nvPr/>
        </p:nvGrpSpPr>
        <p:grpSpPr bwMode="auto">
          <a:xfrm rot="5400000">
            <a:off x="5044282" y="3028156"/>
            <a:ext cx="7564438" cy="1508125"/>
            <a:chOff x="2281445" y="609600"/>
            <a:chExt cx="6862555" cy="1368199"/>
          </a:xfrm>
        </p:grpSpPr>
        <p:sp>
          <p:nvSpPr>
            <p:cNvPr id="5" name="Rectangle 4"/>
            <p:cNvSpPr/>
            <p:nvPr/>
          </p:nvSpPr>
          <p:spPr>
            <a:xfrm>
              <a:off x="2281445" y="609600"/>
              <a:ext cx="5285535" cy="136819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7711001" y="609600"/>
              <a:ext cx="1433000" cy="1368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8229421" y="671968"/>
            <a:ext cx="1179162" cy="491845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62506" y="671969"/>
            <a:ext cx="7249979" cy="587157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a:xfrm>
            <a:off x="5543550" y="6543675"/>
            <a:ext cx="2268538" cy="401638"/>
          </a:xfrm>
        </p:spPr>
        <p:txBody>
          <a:bodyPr/>
          <a:lstStyle>
            <a:lvl1pPr>
              <a:defRPr/>
            </a:lvl1pPr>
          </a:lstStyle>
          <a:p>
            <a:pPr>
              <a:defRPr/>
            </a:pPr>
            <a:fld id="{74A36828-4B1A-461E-BF1E-627D5E023FFF}" type="datetimeFigureOut">
              <a:rPr lang="en-US"/>
              <a:pPr>
                <a:defRPr/>
              </a:pPr>
              <a:t>11/30/2015</a:t>
            </a:fld>
            <a:endParaRPr lang="en-US"/>
          </a:p>
        </p:txBody>
      </p:sp>
      <p:sp>
        <p:nvSpPr>
          <p:cNvPr id="8" name="Footer Placeholder 4"/>
          <p:cNvSpPr>
            <a:spLocks noGrp="1"/>
          </p:cNvSpPr>
          <p:nvPr>
            <p:ph type="ftr" sz="quarter" idx="11"/>
          </p:nvPr>
        </p:nvSpPr>
        <p:spPr>
          <a:xfrm>
            <a:off x="561975" y="6543675"/>
            <a:ext cx="4983163" cy="401638"/>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8193088" y="5988050"/>
            <a:ext cx="1266825" cy="1403350"/>
          </a:xfrm>
        </p:spPr>
        <p:txBody>
          <a:bodyPr anchor="t"/>
          <a:lstStyle>
            <a:lvl1pPr algn="ctr">
              <a:defRPr/>
            </a:lvl1pPr>
          </a:lstStyle>
          <a:p>
            <a:fld id="{2F79BE5E-F008-49A7-9833-54FDF6067EE0}" type="slidenum">
              <a:rPr lang="en-US" altLang="en-US"/>
              <a:pPr/>
              <a:t>‹#›</a:t>
            </a:fld>
            <a:endParaRPr lang="en-US" altLang="en-US"/>
          </a:p>
        </p:txBody>
      </p:sp>
    </p:spTree>
    <p:extLst>
      <p:ext uri="{BB962C8B-B14F-4D97-AF65-F5344CB8AC3E}">
        <p14:creationId xmlns:p14="http://schemas.microsoft.com/office/powerpoint/2010/main" val="2174208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7"/>
          <p:cNvGrpSpPr>
            <a:grpSpLocks/>
          </p:cNvGrpSpPr>
          <p:nvPr/>
        </p:nvGrpSpPr>
        <p:grpSpPr bwMode="auto">
          <a:xfrm>
            <a:off x="0" y="671513"/>
            <a:ext cx="10099675" cy="1849437"/>
            <a:chOff x="0" y="2895600"/>
            <a:chExt cx="9161969" cy="1677035"/>
          </a:xfrm>
        </p:grpSpPr>
        <p:pic>
          <p:nvPicPr>
            <p:cNvPr id="5"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0" y="2895600"/>
              <a:ext cx="7567770" cy="136754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7710340" y="2895600"/>
              <a:ext cx="1434348" cy="13675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3"/>
          <p:cNvSpPr>
            <a:spLocks noGrp="1"/>
          </p:cNvSpPr>
          <p:nvPr>
            <p:ph type="dt" sz="half" idx="10"/>
          </p:nvPr>
        </p:nvSpPr>
        <p:spPr/>
        <p:txBody>
          <a:bodyPr/>
          <a:lstStyle>
            <a:lvl1pPr>
              <a:defRPr/>
            </a:lvl1pPr>
          </a:lstStyle>
          <a:p>
            <a:pPr>
              <a:defRPr/>
            </a:pPr>
            <a:fld id="{F68C3339-6311-4254-BEF2-E6264F032B30}" type="datetimeFigureOut">
              <a:rPr lang="en-US"/>
              <a:pPr>
                <a:defRPr/>
              </a:pPr>
              <a:t>11/30/2015</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fld id="{F907C11B-6331-4D86-8AF6-61178BC3D9AC}" type="slidenum">
              <a:rPr lang="en-US" altLang="en-US"/>
              <a:pPr/>
              <a:t>‹#›</a:t>
            </a:fld>
            <a:endParaRPr lang="en-US" altLang="en-US"/>
          </a:p>
        </p:txBody>
      </p:sp>
    </p:spTree>
    <p:extLst>
      <p:ext uri="{BB962C8B-B14F-4D97-AF65-F5344CB8AC3E}">
        <p14:creationId xmlns:p14="http://schemas.microsoft.com/office/powerpoint/2010/main" val="371611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7"/>
          <p:cNvGrpSpPr>
            <a:grpSpLocks/>
          </p:cNvGrpSpPr>
          <p:nvPr/>
        </p:nvGrpSpPr>
        <p:grpSpPr bwMode="auto">
          <a:xfrm>
            <a:off x="0" y="3008313"/>
            <a:ext cx="10099675" cy="1847850"/>
            <a:chOff x="0" y="2895600"/>
            <a:chExt cx="9161969" cy="1677035"/>
          </a:xfrm>
        </p:grpSpPr>
        <p:pic>
          <p:nvPicPr>
            <p:cNvPr id="5"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0" y="2895600"/>
              <a:ext cx="7567770" cy="136871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7710340" y="2895600"/>
              <a:ext cx="1434348" cy="13687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5" y="3163528"/>
            <a:ext cx="7594809" cy="1202392"/>
          </a:xfrm>
        </p:spPr>
        <p:txBody>
          <a:bodyPr/>
          <a:lstStyle>
            <a:lvl1pPr algn="r">
              <a:defRPr sz="3968"/>
            </a:lvl1pPr>
          </a:lstStyle>
          <a:p>
            <a:r>
              <a:rPr lang="en-US" smtClean="0"/>
              <a:t>Click to edit Master title style</a:t>
            </a:r>
            <a:endParaRPr lang="en-US" dirty="0"/>
          </a:p>
        </p:txBody>
      </p:sp>
      <p:sp>
        <p:nvSpPr>
          <p:cNvPr id="3" name="Text Placeholder 2"/>
          <p:cNvSpPr>
            <a:spLocks noGrp="1"/>
          </p:cNvSpPr>
          <p:nvPr>
            <p:ph type="body" idx="1"/>
          </p:nvPr>
        </p:nvSpPr>
        <p:spPr>
          <a:xfrm>
            <a:off x="586095" y="4665187"/>
            <a:ext cx="7594809" cy="1878363"/>
          </a:xfrm>
        </p:spPr>
        <p:txBody>
          <a:bodyPr/>
          <a:lstStyle>
            <a:lvl1pPr marL="0" indent="0" algn="r">
              <a:buNone/>
              <a:defRPr sz="2205">
                <a:solidFill>
                  <a:schemeClr val="tx1">
                    <a:tint val="75000"/>
                  </a:schemeClr>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a:xfrm>
            <a:off x="5915025" y="6543675"/>
            <a:ext cx="2268538" cy="401638"/>
          </a:xfrm>
        </p:spPr>
        <p:txBody>
          <a:bodyPr/>
          <a:lstStyle>
            <a:lvl1pPr>
              <a:defRPr/>
            </a:lvl1pPr>
          </a:lstStyle>
          <a:p>
            <a:pPr>
              <a:defRPr/>
            </a:pPr>
            <a:fld id="{01D3B794-0192-4630-AD50-8904AD870825}" type="datetimeFigureOut">
              <a:rPr lang="en-US"/>
              <a:pPr>
                <a:defRPr/>
              </a:pPr>
              <a:t>11/30/2015</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8661400" y="3163888"/>
            <a:ext cx="1266825" cy="1201737"/>
          </a:xfrm>
        </p:spPr>
        <p:txBody>
          <a:bodyPr/>
          <a:lstStyle>
            <a:lvl1pPr>
              <a:defRPr/>
            </a:lvl1pPr>
          </a:lstStyle>
          <a:p>
            <a:fld id="{33D58EED-F2B9-4FCA-9047-B5E8CA2D16E0}" type="slidenum">
              <a:rPr lang="en-US" altLang="en-US"/>
              <a:pPr/>
              <a:t>‹#›</a:t>
            </a:fld>
            <a:endParaRPr lang="en-US" altLang="en-US"/>
          </a:p>
        </p:txBody>
      </p:sp>
    </p:spTree>
    <p:extLst>
      <p:ext uri="{BB962C8B-B14F-4D97-AF65-F5344CB8AC3E}">
        <p14:creationId xmlns:p14="http://schemas.microsoft.com/office/powerpoint/2010/main" val="1996583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7"/>
          <p:cNvGrpSpPr>
            <a:grpSpLocks/>
          </p:cNvGrpSpPr>
          <p:nvPr/>
        </p:nvGrpSpPr>
        <p:grpSpPr bwMode="auto">
          <a:xfrm>
            <a:off x="0" y="671513"/>
            <a:ext cx="10099675" cy="1849437"/>
            <a:chOff x="0" y="2895600"/>
            <a:chExt cx="9161969" cy="1677035"/>
          </a:xfrm>
        </p:grpSpPr>
        <p:pic>
          <p:nvPicPr>
            <p:cNvPr id="6"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2895600"/>
              <a:ext cx="7567770" cy="136754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7710340" y="2895600"/>
              <a:ext cx="1434348" cy="13675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8037" y="830294"/>
            <a:ext cx="7592869" cy="1191534"/>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8037" y="2575970"/>
            <a:ext cx="3701850" cy="39675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77112" y="2575970"/>
            <a:ext cx="3703793" cy="39675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4"/>
          <p:cNvSpPr>
            <a:spLocks noGrp="1"/>
          </p:cNvSpPr>
          <p:nvPr>
            <p:ph type="dt" sz="half" idx="10"/>
          </p:nvPr>
        </p:nvSpPr>
        <p:spPr/>
        <p:txBody>
          <a:bodyPr/>
          <a:lstStyle>
            <a:lvl1pPr>
              <a:defRPr/>
            </a:lvl1pPr>
          </a:lstStyle>
          <a:p>
            <a:pPr>
              <a:defRPr/>
            </a:pPr>
            <a:fld id="{A33837BA-DA72-4FF4-9616-ED64642801D6}" type="datetimeFigureOut">
              <a:rPr lang="en-US"/>
              <a:pPr>
                <a:defRPr/>
              </a:pPr>
              <a:t>11/30/2015</a:t>
            </a:fld>
            <a:endParaRPr lang="en-US"/>
          </a:p>
        </p:txBody>
      </p:sp>
      <p:sp>
        <p:nvSpPr>
          <p:cNvPr id="11" name="Footer Placeholder 5"/>
          <p:cNvSpPr>
            <a:spLocks noGrp="1"/>
          </p:cNvSpPr>
          <p:nvPr>
            <p:ph type="ftr" sz="quarter" idx="11"/>
          </p:nvPr>
        </p:nvSpPr>
        <p:spPr/>
        <p:txBody>
          <a:bodyPr/>
          <a:lstStyle>
            <a:lvl1pPr>
              <a:defRPr/>
            </a:lvl1pPr>
          </a:lstStyle>
          <a:p>
            <a:pPr>
              <a:defRPr/>
            </a:pPr>
            <a:endParaRPr lang="en-US"/>
          </a:p>
        </p:txBody>
      </p:sp>
      <p:sp>
        <p:nvSpPr>
          <p:cNvPr id="12" name="Slide Number Placeholder 6"/>
          <p:cNvSpPr>
            <a:spLocks noGrp="1"/>
          </p:cNvSpPr>
          <p:nvPr>
            <p:ph type="sldNum" sz="quarter" idx="12"/>
          </p:nvPr>
        </p:nvSpPr>
        <p:spPr/>
        <p:txBody>
          <a:bodyPr/>
          <a:lstStyle>
            <a:lvl1pPr>
              <a:defRPr/>
            </a:lvl1pPr>
          </a:lstStyle>
          <a:p>
            <a:fld id="{AB052C1D-78BB-4705-A4E6-D32C77653ED4}" type="slidenum">
              <a:rPr lang="en-US" altLang="en-US"/>
              <a:pPr/>
              <a:t>‹#›</a:t>
            </a:fld>
            <a:endParaRPr lang="en-US" altLang="en-US"/>
          </a:p>
        </p:txBody>
      </p:sp>
    </p:spTree>
    <p:extLst>
      <p:ext uri="{BB962C8B-B14F-4D97-AF65-F5344CB8AC3E}">
        <p14:creationId xmlns:p14="http://schemas.microsoft.com/office/powerpoint/2010/main" val="1879113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7"/>
          <p:cNvGrpSpPr>
            <a:grpSpLocks/>
          </p:cNvGrpSpPr>
          <p:nvPr/>
        </p:nvGrpSpPr>
        <p:grpSpPr bwMode="auto">
          <a:xfrm>
            <a:off x="0" y="671513"/>
            <a:ext cx="10099675" cy="1849437"/>
            <a:chOff x="0" y="2895600"/>
            <a:chExt cx="9161969" cy="1677035"/>
          </a:xfrm>
        </p:grpSpPr>
        <p:pic>
          <p:nvPicPr>
            <p:cNvPr id="8"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0" y="2895600"/>
              <a:ext cx="7567770" cy="136754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7710340" y="2895600"/>
              <a:ext cx="1434348" cy="13675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5" y="830297"/>
            <a:ext cx="7602950" cy="119153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8937" y="2575971"/>
            <a:ext cx="3467232" cy="764053"/>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smtClean="0"/>
              <a:t>Click to edit Master text styles</a:t>
            </a:r>
          </a:p>
        </p:txBody>
      </p:sp>
      <p:sp>
        <p:nvSpPr>
          <p:cNvPr id="4" name="Content Placeholder 3"/>
          <p:cNvSpPr>
            <a:spLocks noGrp="1"/>
          </p:cNvSpPr>
          <p:nvPr>
            <p:ph sz="half" idx="2"/>
          </p:nvPr>
        </p:nvSpPr>
        <p:spPr>
          <a:xfrm>
            <a:off x="586095" y="3340024"/>
            <a:ext cx="3711933" cy="320352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1320" y="2575970"/>
            <a:ext cx="3467725" cy="762886"/>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smtClean="0"/>
              <a:t>Click to edit Master text styles</a:t>
            </a:r>
          </a:p>
        </p:txBody>
      </p:sp>
      <p:sp>
        <p:nvSpPr>
          <p:cNvPr id="6" name="Content Placeholder 5"/>
          <p:cNvSpPr>
            <a:spLocks noGrp="1"/>
          </p:cNvSpPr>
          <p:nvPr>
            <p:ph sz="quarter" idx="4"/>
          </p:nvPr>
        </p:nvSpPr>
        <p:spPr>
          <a:xfrm>
            <a:off x="4477113" y="3340024"/>
            <a:ext cx="3711932" cy="320352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6"/>
          <p:cNvSpPr>
            <a:spLocks noGrp="1"/>
          </p:cNvSpPr>
          <p:nvPr>
            <p:ph type="dt" sz="half" idx="10"/>
          </p:nvPr>
        </p:nvSpPr>
        <p:spPr/>
        <p:txBody>
          <a:bodyPr/>
          <a:lstStyle>
            <a:lvl1pPr>
              <a:defRPr/>
            </a:lvl1pPr>
          </a:lstStyle>
          <a:p>
            <a:pPr>
              <a:defRPr/>
            </a:pPr>
            <a:fld id="{A66271D1-81C9-4C57-B290-36A750D9F153}" type="datetimeFigureOut">
              <a:rPr lang="en-US"/>
              <a:pPr>
                <a:defRPr/>
              </a:pPr>
              <a:t>11/30/2015</a:t>
            </a:fld>
            <a:endParaRPr lang="en-US"/>
          </a:p>
        </p:txBody>
      </p:sp>
      <p:sp>
        <p:nvSpPr>
          <p:cNvPr id="13" name="Footer Placeholder 7"/>
          <p:cNvSpPr>
            <a:spLocks noGrp="1"/>
          </p:cNvSpPr>
          <p:nvPr>
            <p:ph type="ftr" sz="quarter" idx="11"/>
          </p:nvPr>
        </p:nvSpPr>
        <p:spPr/>
        <p:txBody>
          <a:bodyPr/>
          <a:lstStyle>
            <a:lvl1pPr>
              <a:defRPr/>
            </a:lvl1pPr>
          </a:lstStyle>
          <a:p>
            <a:pPr>
              <a:defRPr/>
            </a:pPr>
            <a:endParaRPr lang="en-US"/>
          </a:p>
        </p:txBody>
      </p:sp>
      <p:sp>
        <p:nvSpPr>
          <p:cNvPr id="14" name="Slide Number Placeholder 8"/>
          <p:cNvSpPr>
            <a:spLocks noGrp="1"/>
          </p:cNvSpPr>
          <p:nvPr>
            <p:ph type="sldNum" sz="quarter" idx="12"/>
          </p:nvPr>
        </p:nvSpPr>
        <p:spPr/>
        <p:txBody>
          <a:bodyPr/>
          <a:lstStyle>
            <a:lvl1pPr>
              <a:defRPr/>
            </a:lvl1pPr>
          </a:lstStyle>
          <a:p>
            <a:fld id="{91FDFDC8-59A2-4E61-99C5-F1A0CF94E580}" type="slidenum">
              <a:rPr lang="en-US" altLang="en-US"/>
              <a:pPr/>
              <a:t>‹#›</a:t>
            </a:fld>
            <a:endParaRPr lang="en-US" altLang="en-US"/>
          </a:p>
        </p:txBody>
      </p:sp>
    </p:spTree>
    <p:extLst>
      <p:ext uri="{BB962C8B-B14F-4D97-AF65-F5344CB8AC3E}">
        <p14:creationId xmlns:p14="http://schemas.microsoft.com/office/powerpoint/2010/main" val="5811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7"/>
          <p:cNvGrpSpPr>
            <a:grpSpLocks/>
          </p:cNvGrpSpPr>
          <p:nvPr/>
        </p:nvGrpSpPr>
        <p:grpSpPr bwMode="auto">
          <a:xfrm>
            <a:off x="0" y="671513"/>
            <a:ext cx="10099675" cy="1849437"/>
            <a:chOff x="0" y="2895600"/>
            <a:chExt cx="9161969" cy="1677035"/>
          </a:xfrm>
        </p:grpSpPr>
        <p:pic>
          <p:nvPicPr>
            <p:cNvPr id="4"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0" y="2895600"/>
              <a:ext cx="7567770" cy="136754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7710340" y="2895600"/>
              <a:ext cx="1434348" cy="13675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8" name="Date Placeholder 2"/>
          <p:cNvSpPr>
            <a:spLocks noGrp="1"/>
          </p:cNvSpPr>
          <p:nvPr>
            <p:ph type="dt" sz="half" idx="10"/>
          </p:nvPr>
        </p:nvSpPr>
        <p:spPr/>
        <p:txBody>
          <a:bodyPr/>
          <a:lstStyle>
            <a:lvl1pPr>
              <a:defRPr/>
            </a:lvl1pPr>
          </a:lstStyle>
          <a:p>
            <a:pPr>
              <a:defRPr/>
            </a:pPr>
            <a:fld id="{A60B4143-19FE-44A2-940C-3FBE339DCFB6}" type="datetimeFigureOut">
              <a:rPr lang="en-US"/>
              <a:pPr>
                <a:defRPr/>
              </a:pPr>
              <a:t>11/30/2015</a:t>
            </a:fld>
            <a:endParaRPr lang="en-US"/>
          </a:p>
        </p:txBody>
      </p:sp>
      <p:sp>
        <p:nvSpPr>
          <p:cNvPr id="9" name="Footer Placeholder 3"/>
          <p:cNvSpPr>
            <a:spLocks noGrp="1"/>
          </p:cNvSpPr>
          <p:nvPr>
            <p:ph type="ftr" sz="quarter" idx="11"/>
          </p:nvPr>
        </p:nvSpPr>
        <p:spPr/>
        <p:txBody>
          <a:bodyPr/>
          <a:lstStyle>
            <a:lvl1pPr>
              <a:defRPr/>
            </a:lvl1pPr>
          </a:lstStyle>
          <a:p>
            <a:pPr>
              <a:defRPr/>
            </a:pPr>
            <a:endParaRPr lang="en-US"/>
          </a:p>
        </p:txBody>
      </p:sp>
      <p:sp>
        <p:nvSpPr>
          <p:cNvPr id="10" name="Slide Number Placeholder 4"/>
          <p:cNvSpPr>
            <a:spLocks noGrp="1"/>
          </p:cNvSpPr>
          <p:nvPr>
            <p:ph type="sldNum" sz="quarter" idx="12"/>
          </p:nvPr>
        </p:nvSpPr>
        <p:spPr/>
        <p:txBody>
          <a:bodyPr/>
          <a:lstStyle>
            <a:lvl1pPr>
              <a:defRPr/>
            </a:lvl1pPr>
          </a:lstStyle>
          <a:p>
            <a:fld id="{E8706F9D-10B1-4D89-BDAE-CA80C05E94D7}" type="slidenum">
              <a:rPr lang="en-US" altLang="en-US"/>
              <a:pPr/>
              <a:t>‹#›</a:t>
            </a:fld>
            <a:endParaRPr lang="en-US" altLang="en-US"/>
          </a:p>
        </p:txBody>
      </p:sp>
    </p:spTree>
    <p:extLst>
      <p:ext uri="{BB962C8B-B14F-4D97-AF65-F5344CB8AC3E}">
        <p14:creationId xmlns:p14="http://schemas.microsoft.com/office/powerpoint/2010/main" val="283281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7" descr="HD-ShadowShort.png"/>
          <p:cNvPicPr>
            <a:picLocks noChangeAspect="1"/>
          </p:cNvPicPr>
          <p:nvPr/>
        </p:nvPicPr>
        <p:blipFill>
          <a:blip r:embed="rId2" cstate="print">
            <a:extLst>
              <a:ext uri="{28A0092B-C50C-407E-A947-70E740481C1C}">
                <a14:useLocalDpi xmlns:a14="http://schemas.microsoft.com/office/drawing/2010/main" val="0"/>
              </a:ext>
            </a:extLst>
          </a:blip>
          <a:srcRect r="9871"/>
          <a:stretch>
            <a:fillRect/>
          </a:stretch>
        </p:blipFill>
        <p:spPr bwMode="auto">
          <a:xfrm>
            <a:off x="8507413" y="2174875"/>
            <a:ext cx="1592262"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8501063" y="671513"/>
            <a:ext cx="1579562" cy="1508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1"/>
          <p:cNvSpPr>
            <a:spLocks noGrp="1"/>
          </p:cNvSpPr>
          <p:nvPr>
            <p:ph type="dt" sz="half" idx="10"/>
          </p:nvPr>
        </p:nvSpPr>
        <p:spPr/>
        <p:txBody>
          <a:bodyPr/>
          <a:lstStyle>
            <a:lvl1pPr>
              <a:defRPr/>
            </a:lvl1pPr>
          </a:lstStyle>
          <a:p>
            <a:pPr>
              <a:defRPr/>
            </a:pPr>
            <a:fld id="{C7B2AB01-49CB-4D96-A99C-88C759759828}" type="datetimeFigureOut">
              <a:rPr lang="en-US"/>
              <a:pPr>
                <a:defRPr/>
              </a:pPr>
              <a:t>11/30/2015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fld id="{776373A9-86BF-493F-95EF-AE421A111A8B}" type="slidenum">
              <a:rPr lang="en-US" altLang="en-US"/>
              <a:pPr/>
              <a:t>‹#›</a:t>
            </a:fld>
            <a:endParaRPr lang="en-US" altLang="en-US"/>
          </a:p>
        </p:txBody>
      </p:sp>
    </p:spTree>
    <p:extLst>
      <p:ext uri="{BB962C8B-B14F-4D97-AF65-F5344CB8AC3E}">
        <p14:creationId xmlns:p14="http://schemas.microsoft.com/office/powerpoint/2010/main" val="2012069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7"/>
          <p:cNvGrpSpPr>
            <a:grpSpLocks/>
          </p:cNvGrpSpPr>
          <p:nvPr/>
        </p:nvGrpSpPr>
        <p:grpSpPr bwMode="auto">
          <a:xfrm>
            <a:off x="0" y="671513"/>
            <a:ext cx="10099675" cy="1849437"/>
            <a:chOff x="0" y="2895600"/>
            <a:chExt cx="9161969" cy="1677035"/>
          </a:xfrm>
        </p:grpSpPr>
        <p:pic>
          <p:nvPicPr>
            <p:cNvPr id="6"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2895600"/>
              <a:ext cx="7567770" cy="136754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7710340" y="2895600"/>
              <a:ext cx="1434348" cy="13675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5" y="830293"/>
            <a:ext cx="7602950" cy="1191536"/>
          </a:xfrm>
        </p:spPr>
        <p:txBody>
          <a:bodyPr/>
          <a:lstStyle>
            <a:lvl1pPr>
              <a:defRPr sz="3968"/>
            </a:lvl1pPr>
          </a:lstStyle>
          <a:p>
            <a:r>
              <a:rPr lang="en-US" smtClean="0"/>
              <a:t>Click to edit Master title style</a:t>
            </a:r>
            <a:endParaRPr lang="en-US" dirty="0"/>
          </a:p>
        </p:txBody>
      </p:sp>
      <p:sp>
        <p:nvSpPr>
          <p:cNvPr id="3" name="Content Placeholder 2"/>
          <p:cNvSpPr>
            <a:spLocks noGrp="1"/>
          </p:cNvSpPr>
          <p:nvPr>
            <p:ph idx="1"/>
          </p:nvPr>
        </p:nvSpPr>
        <p:spPr>
          <a:xfrm>
            <a:off x="3874366" y="2575971"/>
            <a:ext cx="4314679" cy="39675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88038" y="2575971"/>
            <a:ext cx="3082660" cy="3967580"/>
          </a:xfrm>
        </p:spPr>
        <p:txBody>
          <a:bodyPr anchor="ct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smtClean="0"/>
              <a:t>Click to edit Master text styles</a:t>
            </a:r>
          </a:p>
        </p:txBody>
      </p:sp>
      <p:sp>
        <p:nvSpPr>
          <p:cNvPr id="10" name="Date Placeholder 4"/>
          <p:cNvSpPr>
            <a:spLocks noGrp="1"/>
          </p:cNvSpPr>
          <p:nvPr>
            <p:ph type="dt" sz="half" idx="10"/>
          </p:nvPr>
        </p:nvSpPr>
        <p:spPr/>
        <p:txBody>
          <a:bodyPr/>
          <a:lstStyle>
            <a:lvl1pPr>
              <a:defRPr/>
            </a:lvl1pPr>
          </a:lstStyle>
          <a:p>
            <a:pPr>
              <a:defRPr/>
            </a:pPr>
            <a:fld id="{0C04CB99-33BA-42FE-8020-26B6F64F45FF}" type="datetimeFigureOut">
              <a:rPr lang="en-US"/>
              <a:pPr>
                <a:defRPr/>
              </a:pPr>
              <a:t>11/30/2015</a:t>
            </a:fld>
            <a:endParaRPr lang="en-US"/>
          </a:p>
        </p:txBody>
      </p:sp>
      <p:sp>
        <p:nvSpPr>
          <p:cNvPr id="11" name="Footer Placeholder 5"/>
          <p:cNvSpPr>
            <a:spLocks noGrp="1"/>
          </p:cNvSpPr>
          <p:nvPr>
            <p:ph type="ftr" sz="quarter" idx="11"/>
          </p:nvPr>
        </p:nvSpPr>
        <p:spPr/>
        <p:txBody>
          <a:bodyPr/>
          <a:lstStyle>
            <a:lvl1pPr>
              <a:defRPr/>
            </a:lvl1pPr>
          </a:lstStyle>
          <a:p>
            <a:pPr>
              <a:defRPr/>
            </a:pPr>
            <a:endParaRPr lang="en-US"/>
          </a:p>
        </p:txBody>
      </p:sp>
      <p:sp>
        <p:nvSpPr>
          <p:cNvPr id="12" name="Slide Number Placeholder 6"/>
          <p:cNvSpPr>
            <a:spLocks noGrp="1"/>
          </p:cNvSpPr>
          <p:nvPr>
            <p:ph type="sldNum" sz="quarter" idx="12"/>
          </p:nvPr>
        </p:nvSpPr>
        <p:spPr/>
        <p:txBody>
          <a:bodyPr/>
          <a:lstStyle>
            <a:lvl1pPr>
              <a:defRPr/>
            </a:lvl1pPr>
          </a:lstStyle>
          <a:p>
            <a:fld id="{E4CFEAF7-EAED-46D7-8832-6E719200D737}" type="slidenum">
              <a:rPr lang="en-US" altLang="en-US"/>
              <a:pPr/>
              <a:t>‹#›</a:t>
            </a:fld>
            <a:endParaRPr lang="en-US" altLang="en-US"/>
          </a:p>
        </p:txBody>
      </p:sp>
    </p:spTree>
    <p:extLst>
      <p:ext uri="{BB962C8B-B14F-4D97-AF65-F5344CB8AC3E}">
        <p14:creationId xmlns:p14="http://schemas.microsoft.com/office/powerpoint/2010/main" val="2773535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7"/>
          <p:cNvGrpSpPr>
            <a:grpSpLocks/>
          </p:cNvGrpSpPr>
          <p:nvPr/>
        </p:nvGrpSpPr>
        <p:grpSpPr bwMode="auto">
          <a:xfrm>
            <a:off x="0" y="671513"/>
            <a:ext cx="10099675" cy="1849437"/>
            <a:chOff x="0" y="2895600"/>
            <a:chExt cx="9161969" cy="1677035"/>
          </a:xfrm>
        </p:grpSpPr>
        <p:pic>
          <p:nvPicPr>
            <p:cNvPr id="6" name="Picture 8" descr="HD-ShadowLong.png"/>
            <p:cNvPicPr>
              <a:picLocks noChangeAspect="1"/>
            </p:cNvPicPr>
            <p:nvPr/>
          </p:nvPicPr>
          <p:blipFill>
            <a:blip r:embed="rId2">
              <a:extLst>
                <a:ext uri="{28A0092B-C50C-407E-A947-70E740481C1C}">
                  <a14:useLocalDpi xmlns:a14="http://schemas.microsoft.com/office/drawing/2010/main"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HD-ShadowShort.png"/>
            <p:cNvPicPr>
              <a:picLocks noChangeAspect="1"/>
            </p:cNvPicPr>
            <p:nvPr/>
          </p:nvPicPr>
          <p:blipFill>
            <a:blip r:embed="rId3">
              <a:extLst>
                <a:ext uri="{28A0092B-C50C-407E-A947-70E740481C1C}">
                  <a14:useLocalDpi xmlns:a14="http://schemas.microsoft.com/office/drawing/2010/main"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2895600"/>
              <a:ext cx="7567770" cy="136754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7710340" y="2895600"/>
              <a:ext cx="1434348" cy="13675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86095" y="830294"/>
            <a:ext cx="7602950" cy="1191534"/>
          </a:xfrm>
        </p:spPr>
        <p:txBody>
          <a:bodyPr/>
          <a:lstStyle>
            <a:lvl1pPr>
              <a:defRPr sz="3968"/>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70586" y="2575971"/>
            <a:ext cx="4318460" cy="3967575"/>
          </a:xfrm>
          <a:noFill/>
          <a:ln>
            <a:noFill/>
          </a:ln>
          <a:effectLst>
            <a:outerShdw blurRad="76200" dist="63500" dir="5040000" algn="tl" rotWithShape="0">
              <a:srgbClr val="000000">
                <a:alpha val="41000"/>
              </a:srgbClr>
            </a:outerShdw>
          </a:effectLst>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86094" y="2575972"/>
            <a:ext cx="3085138" cy="3967578"/>
          </a:xfrm>
        </p:spPr>
        <p:txBody>
          <a:bodyPr anchor="ct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smtClean="0"/>
              <a:t>Click to edit Master text styles</a:t>
            </a:r>
          </a:p>
        </p:txBody>
      </p:sp>
      <p:sp>
        <p:nvSpPr>
          <p:cNvPr id="10" name="Date Placeholder 4"/>
          <p:cNvSpPr>
            <a:spLocks noGrp="1"/>
          </p:cNvSpPr>
          <p:nvPr>
            <p:ph type="dt" sz="half" idx="10"/>
          </p:nvPr>
        </p:nvSpPr>
        <p:spPr/>
        <p:txBody>
          <a:bodyPr/>
          <a:lstStyle>
            <a:lvl1pPr>
              <a:defRPr/>
            </a:lvl1pPr>
          </a:lstStyle>
          <a:p>
            <a:pPr>
              <a:defRPr/>
            </a:pPr>
            <a:fld id="{F90DAD68-B88F-4312-B098-DFD411B98180}" type="datetimeFigureOut">
              <a:rPr lang="en-US"/>
              <a:pPr>
                <a:defRPr/>
              </a:pPr>
              <a:t>11/30/2015</a:t>
            </a:fld>
            <a:endParaRPr lang="en-US"/>
          </a:p>
        </p:txBody>
      </p:sp>
      <p:sp>
        <p:nvSpPr>
          <p:cNvPr id="11" name="Footer Placeholder 5"/>
          <p:cNvSpPr>
            <a:spLocks noGrp="1"/>
          </p:cNvSpPr>
          <p:nvPr>
            <p:ph type="ftr" sz="quarter" idx="11"/>
          </p:nvPr>
        </p:nvSpPr>
        <p:spPr/>
        <p:txBody>
          <a:bodyPr/>
          <a:lstStyle>
            <a:lvl1pPr>
              <a:defRPr/>
            </a:lvl1pPr>
          </a:lstStyle>
          <a:p>
            <a:pPr>
              <a:defRPr/>
            </a:pPr>
            <a:endParaRPr lang="en-US"/>
          </a:p>
        </p:txBody>
      </p:sp>
      <p:sp>
        <p:nvSpPr>
          <p:cNvPr id="12" name="Slide Number Placeholder 6"/>
          <p:cNvSpPr>
            <a:spLocks noGrp="1"/>
          </p:cNvSpPr>
          <p:nvPr>
            <p:ph type="sldNum" sz="quarter" idx="12"/>
          </p:nvPr>
        </p:nvSpPr>
        <p:spPr/>
        <p:txBody>
          <a:bodyPr/>
          <a:lstStyle>
            <a:lvl1pPr>
              <a:defRPr/>
            </a:lvl1pPr>
          </a:lstStyle>
          <a:p>
            <a:fld id="{CD6B65E9-FF98-4F8C-81A5-1DCF94F99CFD}" type="slidenum">
              <a:rPr lang="en-US" altLang="en-US"/>
              <a:pPr/>
              <a:t>‹#›</a:t>
            </a:fld>
            <a:endParaRPr lang="en-US" altLang="en-US"/>
          </a:p>
        </p:txBody>
      </p:sp>
    </p:spTree>
    <p:extLst>
      <p:ext uri="{BB962C8B-B14F-4D97-AF65-F5344CB8AC3E}">
        <p14:creationId xmlns:p14="http://schemas.microsoft.com/office/powerpoint/2010/main" val="3720491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2FE9DF"/>
            </a:gs>
            <a:gs pos="50000">
              <a:srgbClr val="21ABC8"/>
            </a:gs>
            <a:gs pos="100000">
              <a:srgbClr val="0B2262"/>
            </a:gs>
          </a:gsLst>
          <a:lin ang="2520000"/>
        </a:gradFill>
        <a:effectLst/>
      </p:bgPr>
    </p:bg>
    <p:spTree>
      <p:nvGrpSpPr>
        <p:cNvPr id="1" name=""/>
        <p:cNvGrpSpPr/>
        <p:nvPr/>
      </p:nvGrpSpPr>
      <p:grpSpPr>
        <a:xfrm>
          <a:off x="0" y="0"/>
          <a:ext cx="0" cy="0"/>
          <a:chOff x="0" y="0"/>
          <a:chExt cx="0" cy="0"/>
        </a:xfrm>
      </p:grpSpPr>
      <p:pic>
        <p:nvPicPr>
          <p:cNvPr id="1026" name="Picture 3" descr="C:\Users\James\Desktop\msft\Berlin\build Assets\hashOverlaySD-FullResolve.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10080625" cy="755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85788" y="830263"/>
            <a:ext cx="7602537" cy="119221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7375" y="2576513"/>
            <a:ext cx="7593013" cy="39671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18200" y="6543675"/>
            <a:ext cx="2266950" cy="401638"/>
          </a:xfrm>
          <a:prstGeom prst="rect">
            <a:avLst/>
          </a:prstGeom>
        </p:spPr>
        <p:txBody>
          <a:bodyPr vert="horz" lIns="91440" tIns="45720" rIns="91440" bIns="45720" rtlCol="0" anchor="ctr"/>
          <a:lstStyle>
            <a:lvl1pPr algn="r" eaLnBrk="1">
              <a:lnSpc>
                <a:spcPct val="93000"/>
              </a:lnSpc>
              <a:buClr>
                <a:srgbClr val="000000"/>
              </a:buClr>
              <a:buSzPct val="100000"/>
              <a:buFont typeface="Times New Roman" panose="02020603050405020304" pitchFamily="18" charset="0"/>
              <a:buNone/>
              <a:defRPr sz="1157" smtClean="0">
                <a:solidFill>
                  <a:schemeClr val="tx1">
                    <a:tint val="75000"/>
                  </a:schemeClr>
                </a:solidFill>
                <a:latin typeface="Arial" panose="020B0604020202020204" pitchFamily="34" charset="0"/>
                <a:ea typeface="Microsoft YaHei" panose="020B0503020204020204" pitchFamily="34" charset="-122"/>
              </a:defRPr>
            </a:lvl1pPr>
          </a:lstStyle>
          <a:p>
            <a:pPr>
              <a:defRPr/>
            </a:pPr>
            <a:fld id="{B5AB21FE-8DBA-438D-831E-07AE6B5A1825}" type="datetimeFigureOut">
              <a:rPr lang="en-US"/>
              <a:pPr>
                <a:defRPr/>
              </a:pPr>
              <a:t>11/30/2015</a:t>
            </a:fld>
            <a:endParaRPr lang="en-US"/>
          </a:p>
        </p:txBody>
      </p:sp>
      <p:sp>
        <p:nvSpPr>
          <p:cNvPr id="5" name="Footer Placeholder 4"/>
          <p:cNvSpPr>
            <a:spLocks noGrp="1"/>
          </p:cNvSpPr>
          <p:nvPr>
            <p:ph type="ftr" sz="quarter" idx="3"/>
          </p:nvPr>
        </p:nvSpPr>
        <p:spPr>
          <a:xfrm>
            <a:off x="587375" y="6543675"/>
            <a:ext cx="5330825" cy="401638"/>
          </a:xfrm>
          <a:prstGeom prst="rect">
            <a:avLst/>
          </a:prstGeom>
        </p:spPr>
        <p:txBody>
          <a:bodyPr vert="horz" lIns="91440" tIns="45720" rIns="91440" bIns="45720" rtlCol="0" anchor="ctr"/>
          <a:lstStyle>
            <a:lvl1pPr algn="l" eaLnBrk="1">
              <a:lnSpc>
                <a:spcPct val="93000"/>
              </a:lnSpc>
              <a:buClr>
                <a:srgbClr val="000000"/>
              </a:buClr>
              <a:buSzPct val="100000"/>
              <a:buFont typeface="Times New Roman" panose="02020603050405020304" pitchFamily="18" charset="0"/>
              <a:buNone/>
              <a:defRPr sz="1157">
                <a:solidFill>
                  <a:schemeClr val="tx1">
                    <a:tint val="75000"/>
                  </a:schemeClr>
                </a:solidFill>
                <a:latin typeface="Arial" panose="020B0604020202020204" pitchFamily="34" charset="0"/>
                <a:ea typeface="Microsoft YaHei" panose="020B0503020204020204" pitchFamily="34" charset="-122"/>
              </a:defRPr>
            </a:lvl1pPr>
          </a:lstStyle>
          <a:p>
            <a:pPr>
              <a:defRPr/>
            </a:pPr>
            <a:endParaRPr lang="en-US"/>
          </a:p>
        </p:txBody>
      </p:sp>
      <p:sp>
        <p:nvSpPr>
          <p:cNvPr id="6" name="Slide Number Placeholder 5"/>
          <p:cNvSpPr>
            <a:spLocks noGrp="1"/>
          </p:cNvSpPr>
          <p:nvPr>
            <p:ph type="sldNum" sz="quarter" idx="4"/>
          </p:nvPr>
        </p:nvSpPr>
        <p:spPr>
          <a:xfrm>
            <a:off x="8651875" y="830263"/>
            <a:ext cx="1276350" cy="1201737"/>
          </a:xfrm>
          <a:prstGeom prst="rect">
            <a:avLst/>
          </a:prstGeom>
        </p:spPr>
        <p:txBody>
          <a:bodyPr vert="horz" wrap="square" lIns="91440" tIns="45720" rIns="91440" bIns="45720" numCol="1" anchor="ctr" anchorCtr="0" compatLnSpc="1">
            <a:prstTxWarp prst="textNoShape">
              <a:avLst/>
            </a:prstTxWarp>
          </a:bodyPr>
          <a:lstStyle>
            <a:lvl1pPr eaLnBrk="1">
              <a:lnSpc>
                <a:spcPct val="93000"/>
              </a:lnSpc>
              <a:buClr>
                <a:srgbClr val="000000"/>
              </a:buClr>
              <a:buSzPct val="100000"/>
              <a:buFont typeface="Times New Roman" pitchFamily="16" charset="0"/>
              <a:buNone/>
              <a:defRPr sz="3900">
                <a:solidFill>
                  <a:srgbClr val="FFFFFF"/>
                </a:solidFill>
              </a:defRPr>
            </a:lvl1pPr>
          </a:lstStyle>
          <a:p>
            <a:fld id="{96703961-65A6-4008-A81F-8BFABBA6BD51}" type="slidenum">
              <a:rPr lang="en-US" altLang="en-US"/>
              <a:pPr/>
              <a:t>‹#›</a:t>
            </a:fld>
            <a:endParaRPr lang="en-US" altLang="en-US"/>
          </a:p>
        </p:txBody>
      </p:sp>
    </p:spTree>
  </p:cSld>
  <p:clrMap bg1="dk1" tx1="lt1" bg2="dk2" tx2="lt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Lst>
  <p:txStyles>
    <p:titleStyle>
      <a:lvl1pPr algn="l" defTabSz="1006475" rtl="0" fontAlgn="base">
        <a:lnSpc>
          <a:spcPct val="90000"/>
        </a:lnSpc>
        <a:spcBef>
          <a:spcPct val="0"/>
        </a:spcBef>
        <a:spcAft>
          <a:spcPct val="0"/>
        </a:spcAft>
        <a:defRPr sz="3900" kern="1200">
          <a:solidFill>
            <a:schemeClr val="tx1"/>
          </a:solidFill>
          <a:latin typeface="+mj-lt"/>
          <a:ea typeface="+mj-ea"/>
          <a:cs typeface="+mj-cs"/>
        </a:defRPr>
      </a:lvl1pPr>
      <a:lvl2pPr algn="l" defTabSz="1006475" rtl="0" fontAlgn="base">
        <a:lnSpc>
          <a:spcPct val="90000"/>
        </a:lnSpc>
        <a:spcBef>
          <a:spcPct val="0"/>
        </a:spcBef>
        <a:spcAft>
          <a:spcPct val="0"/>
        </a:spcAft>
        <a:defRPr sz="3900">
          <a:solidFill>
            <a:schemeClr val="tx1"/>
          </a:solidFill>
          <a:latin typeface="Trebuchet MS" pitchFamily="34" charset="0"/>
        </a:defRPr>
      </a:lvl2pPr>
      <a:lvl3pPr algn="l" defTabSz="1006475" rtl="0" fontAlgn="base">
        <a:lnSpc>
          <a:spcPct val="90000"/>
        </a:lnSpc>
        <a:spcBef>
          <a:spcPct val="0"/>
        </a:spcBef>
        <a:spcAft>
          <a:spcPct val="0"/>
        </a:spcAft>
        <a:defRPr sz="3900">
          <a:solidFill>
            <a:schemeClr val="tx1"/>
          </a:solidFill>
          <a:latin typeface="Trebuchet MS" pitchFamily="34" charset="0"/>
        </a:defRPr>
      </a:lvl3pPr>
      <a:lvl4pPr algn="l" defTabSz="1006475" rtl="0" fontAlgn="base">
        <a:lnSpc>
          <a:spcPct val="90000"/>
        </a:lnSpc>
        <a:spcBef>
          <a:spcPct val="0"/>
        </a:spcBef>
        <a:spcAft>
          <a:spcPct val="0"/>
        </a:spcAft>
        <a:defRPr sz="3900">
          <a:solidFill>
            <a:schemeClr val="tx1"/>
          </a:solidFill>
          <a:latin typeface="Trebuchet MS" pitchFamily="34" charset="0"/>
        </a:defRPr>
      </a:lvl4pPr>
      <a:lvl5pPr algn="l" defTabSz="1006475" rtl="0" fontAlgn="base">
        <a:lnSpc>
          <a:spcPct val="90000"/>
        </a:lnSpc>
        <a:spcBef>
          <a:spcPct val="0"/>
        </a:spcBef>
        <a:spcAft>
          <a:spcPct val="0"/>
        </a:spcAft>
        <a:defRPr sz="3900">
          <a:solidFill>
            <a:schemeClr val="tx1"/>
          </a:solidFill>
          <a:latin typeface="Trebuchet MS" pitchFamily="34" charset="0"/>
        </a:defRPr>
      </a:lvl5pPr>
      <a:lvl6pPr marL="457200" algn="l" defTabSz="1006475" rtl="0" fontAlgn="base">
        <a:lnSpc>
          <a:spcPct val="90000"/>
        </a:lnSpc>
        <a:spcBef>
          <a:spcPct val="0"/>
        </a:spcBef>
        <a:spcAft>
          <a:spcPct val="0"/>
        </a:spcAft>
        <a:defRPr sz="3900">
          <a:solidFill>
            <a:schemeClr val="tx1"/>
          </a:solidFill>
          <a:latin typeface="Trebuchet MS" pitchFamily="34" charset="0"/>
        </a:defRPr>
      </a:lvl6pPr>
      <a:lvl7pPr marL="914400" algn="l" defTabSz="1006475" rtl="0" fontAlgn="base">
        <a:lnSpc>
          <a:spcPct val="90000"/>
        </a:lnSpc>
        <a:spcBef>
          <a:spcPct val="0"/>
        </a:spcBef>
        <a:spcAft>
          <a:spcPct val="0"/>
        </a:spcAft>
        <a:defRPr sz="3900">
          <a:solidFill>
            <a:schemeClr val="tx1"/>
          </a:solidFill>
          <a:latin typeface="Trebuchet MS" pitchFamily="34" charset="0"/>
        </a:defRPr>
      </a:lvl7pPr>
      <a:lvl8pPr marL="1371600" algn="l" defTabSz="1006475" rtl="0" fontAlgn="base">
        <a:lnSpc>
          <a:spcPct val="90000"/>
        </a:lnSpc>
        <a:spcBef>
          <a:spcPct val="0"/>
        </a:spcBef>
        <a:spcAft>
          <a:spcPct val="0"/>
        </a:spcAft>
        <a:defRPr sz="3900">
          <a:solidFill>
            <a:schemeClr val="tx1"/>
          </a:solidFill>
          <a:latin typeface="Trebuchet MS" pitchFamily="34" charset="0"/>
        </a:defRPr>
      </a:lvl8pPr>
      <a:lvl9pPr marL="1828800" algn="l" defTabSz="1006475" rtl="0" fontAlgn="base">
        <a:lnSpc>
          <a:spcPct val="90000"/>
        </a:lnSpc>
        <a:spcBef>
          <a:spcPct val="0"/>
        </a:spcBef>
        <a:spcAft>
          <a:spcPct val="0"/>
        </a:spcAft>
        <a:defRPr sz="3900">
          <a:solidFill>
            <a:schemeClr val="tx1"/>
          </a:solidFill>
          <a:latin typeface="Trebuchet MS" pitchFamily="34" charset="0"/>
        </a:defRPr>
      </a:lvl9pPr>
    </p:titleStyle>
    <p:bodyStyle>
      <a:lvl1pPr marL="250825" indent="-250825" algn="l" defTabSz="1006475" rtl="0" fontAlgn="base">
        <a:lnSpc>
          <a:spcPct val="90000"/>
        </a:lnSpc>
        <a:spcBef>
          <a:spcPts val="1100"/>
        </a:spcBef>
        <a:spcAft>
          <a:spcPct val="0"/>
        </a:spcAft>
        <a:buFont typeface="Arial" charset="0"/>
        <a:buChar char="•"/>
        <a:defRPr sz="2600" kern="1200">
          <a:solidFill>
            <a:schemeClr val="tx1"/>
          </a:solidFill>
          <a:latin typeface="+mn-lt"/>
          <a:ea typeface="+mn-ea"/>
          <a:cs typeface="+mn-cs"/>
        </a:defRPr>
      </a:lvl1pPr>
      <a:lvl2pPr marL="755650" indent="-250825" algn="l" defTabSz="1006475" rtl="0" fontAlgn="base">
        <a:lnSpc>
          <a:spcPct val="90000"/>
        </a:lnSpc>
        <a:spcBef>
          <a:spcPts val="550"/>
        </a:spcBef>
        <a:spcAft>
          <a:spcPct val="0"/>
        </a:spcAft>
        <a:buFont typeface="Arial" charset="0"/>
        <a:buChar char="•"/>
        <a:defRPr sz="2200" kern="1200">
          <a:solidFill>
            <a:schemeClr val="tx1"/>
          </a:solidFill>
          <a:latin typeface="+mn-lt"/>
          <a:ea typeface="+mn-ea"/>
          <a:cs typeface="+mn-cs"/>
        </a:defRPr>
      </a:lvl2pPr>
      <a:lvl3pPr marL="1258888" indent="-250825" algn="l" defTabSz="1006475" rtl="0" fontAlgn="base">
        <a:lnSpc>
          <a:spcPct val="90000"/>
        </a:lnSpc>
        <a:spcBef>
          <a:spcPts val="550"/>
        </a:spcBef>
        <a:spcAft>
          <a:spcPct val="0"/>
        </a:spcAft>
        <a:buFont typeface="Arial" charset="0"/>
        <a:buChar char="•"/>
        <a:defRPr sz="1900" kern="1200">
          <a:solidFill>
            <a:schemeClr val="tx1"/>
          </a:solidFill>
          <a:latin typeface="+mn-lt"/>
          <a:ea typeface="+mn-ea"/>
          <a:cs typeface="+mn-cs"/>
        </a:defRPr>
      </a:lvl3pPr>
      <a:lvl4pPr marL="1763713" indent="-250825" algn="l" defTabSz="1006475" rtl="0" fontAlgn="base">
        <a:lnSpc>
          <a:spcPct val="90000"/>
        </a:lnSpc>
        <a:spcBef>
          <a:spcPts val="550"/>
        </a:spcBef>
        <a:spcAft>
          <a:spcPct val="0"/>
        </a:spcAft>
        <a:buFont typeface="Arial" charset="0"/>
        <a:buChar char="•"/>
        <a:defRPr sz="1700" kern="1200">
          <a:solidFill>
            <a:schemeClr val="tx1"/>
          </a:solidFill>
          <a:latin typeface="+mn-lt"/>
          <a:ea typeface="+mn-ea"/>
          <a:cs typeface="+mn-cs"/>
        </a:defRPr>
      </a:lvl4pPr>
      <a:lvl5pPr marL="2266950" indent="-250825" algn="l" defTabSz="1006475" rtl="0" fontAlgn="base">
        <a:lnSpc>
          <a:spcPct val="90000"/>
        </a:lnSpc>
        <a:spcBef>
          <a:spcPts val="550"/>
        </a:spcBef>
        <a:spcAft>
          <a:spcPct val="0"/>
        </a:spcAft>
        <a:buFont typeface="Arial" charset="0"/>
        <a:buChar char="•"/>
        <a:defRPr sz="1700"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543"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543"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543"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543"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ChangeArrowheads="1"/>
          </p:cNvSpPr>
          <p:nvPr/>
        </p:nvSpPr>
        <p:spPr bwMode="auto">
          <a:xfrm>
            <a:off x="549275" y="2560638"/>
            <a:ext cx="90709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Dart</a:t>
            </a:r>
          </a:p>
        </p:txBody>
      </p:sp>
      <p:sp>
        <p:nvSpPr>
          <p:cNvPr id="20483" name="Rectangle 2"/>
          <p:cNvSpPr>
            <a:spLocks noChangeArrowheads="1"/>
          </p:cNvSpPr>
          <p:nvPr/>
        </p:nvSpPr>
        <p:spPr bwMode="auto">
          <a:xfrm>
            <a:off x="503238" y="5029200"/>
            <a:ext cx="9070975" cy="1123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3200">
                <a:solidFill>
                  <a:srgbClr val="000000"/>
                </a:solidFill>
              </a:rPr>
              <a:t>Omar Ansari, Kenneth Jones, Isaac Wilder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ChangeArrowheads="1"/>
          </p:cNvSpPr>
          <p:nvPr/>
        </p:nvSpPr>
        <p:spPr bwMode="auto">
          <a:xfrm>
            <a:off x="503238" y="3016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Comparisons</a:t>
            </a:r>
          </a:p>
        </p:txBody>
      </p:sp>
      <p:sp>
        <p:nvSpPr>
          <p:cNvPr id="38915" name="Rectangle 2"/>
          <p:cNvSpPr>
            <a:spLocks noChangeArrowheads="1"/>
          </p:cNvSpPr>
          <p:nvPr/>
        </p:nvSpPr>
        <p:spPr bwMode="auto">
          <a:xfrm>
            <a:off x="503238" y="1773238"/>
            <a:ext cx="9070975" cy="4383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215900" indent="-215900">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eaLnBrk="1">
              <a:lnSpc>
                <a:spcPct val="100000"/>
              </a:lnSpc>
              <a:buSzPct val="45000"/>
              <a:buFont typeface="StarSymbol" charset="0"/>
              <a:buChar char="l"/>
            </a:pPr>
            <a:r>
              <a:rPr lang="en-US" altLang="en-US" sz="2600">
                <a:solidFill>
                  <a:srgbClr val="000000"/>
                </a:solidFill>
              </a:rPr>
              <a:t>Descendant of the ALGOL language family, just like C, Java, C# and JavaScript</a:t>
            </a:r>
          </a:p>
          <a:p>
            <a:pPr eaLnBrk="1">
              <a:lnSpc>
                <a:spcPct val="100000"/>
              </a:lnSpc>
              <a:buSzPct val="45000"/>
              <a:buFont typeface="StarSymbol" charset="0"/>
              <a:buChar char="l"/>
            </a:pPr>
            <a:r>
              <a:rPr lang="en-US" altLang="en-US" sz="2600">
                <a:solidFill>
                  <a:srgbClr val="000000"/>
                </a:solidFill>
              </a:rPr>
              <a:t>Dynamically typed language like Javascript, but Dart adds the optional type annotations to help catch errors earlier </a:t>
            </a:r>
          </a:p>
          <a:p>
            <a:pPr eaLnBrk="1">
              <a:lnSpc>
                <a:spcPct val="100000"/>
              </a:lnSpc>
              <a:buSzPct val="45000"/>
              <a:buFont typeface="StarSymbol" charset="0"/>
              <a:buChar char="l"/>
            </a:pPr>
            <a:r>
              <a:rPr lang="en-US" altLang="en-US" sz="2600">
                <a:solidFill>
                  <a:srgbClr val="000000"/>
                </a:solidFill>
              </a:rPr>
              <a:t>Dart takes out a few features of JavaScript (Prototypes, Global Objects) causing the VM to streamline, enables faster execution and makes it easier to do code completion and re-factoring</a:t>
            </a:r>
          </a:p>
          <a:p>
            <a:pPr eaLnBrk="1">
              <a:lnSpc>
                <a:spcPct val="100000"/>
              </a:lnSpc>
              <a:buSzPct val="45000"/>
              <a:buFont typeface="StarSymbol" charset="0"/>
              <a:buChar char="l"/>
            </a:pPr>
            <a:r>
              <a:rPr lang="en-US" altLang="en-US" sz="2600">
                <a:solidFill>
                  <a:srgbClr val="000000"/>
                </a:solidFill>
              </a:rPr>
              <a:t>According to the Dart Project “When compared to JavaScript, Dart aims to be faster, more regular, and more scalable to large programs.”</a:t>
            </a:r>
          </a:p>
          <a:p>
            <a:pPr eaLnBrk="1">
              <a:lnSpc>
                <a:spcPct val="100000"/>
              </a:lnSpc>
              <a:buClrTx/>
              <a:buSzTx/>
              <a:buFontTx/>
              <a:buNone/>
            </a:pPr>
            <a:r>
              <a:rPr lang="en-US" altLang="en-US" sz="3200">
                <a:solidFill>
                  <a:srgbClr val="000000"/>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ChangeArrowheads="1"/>
          </p:cNvSpPr>
          <p:nvPr/>
        </p:nvSpPr>
        <p:spPr bwMode="auto">
          <a:xfrm>
            <a:off x="503238" y="3016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1. Overview</a:t>
            </a:r>
          </a:p>
        </p:txBody>
      </p:sp>
      <p:sp>
        <p:nvSpPr>
          <p:cNvPr id="22531" name="Rectangle 2"/>
          <p:cNvSpPr>
            <a:spLocks noChangeArrowheads="1"/>
          </p:cNvSpPr>
          <p:nvPr/>
        </p:nvSpPr>
        <p:spPr bwMode="auto">
          <a:xfrm>
            <a:off x="503238" y="176847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215900" indent="-215900">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eaLnBrk="1">
              <a:lnSpc>
                <a:spcPct val="100000"/>
              </a:lnSpc>
              <a:buSzPct val="45000"/>
              <a:buFont typeface="StarSymbol" charset="0"/>
              <a:buChar char="l"/>
            </a:pPr>
            <a:r>
              <a:rPr lang="en-US" altLang="en-US" sz="3200">
                <a:solidFill>
                  <a:srgbClr val="000000"/>
                </a:solidFill>
              </a:rPr>
              <a:t>Object Oriented Language</a:t>
            </a:r>
          </a:p>
          <a:p>
            <a:pPr eaLnBrk="1">
              <a:lnSpc>
                <a:spcPct val="100000"/>
              </a:lnSpc>
              <a:buSzPct val="45000"/>
              <a:buFont typeface="StarSymbol" charset="0"/>
              <a:buChar char="l"/>
            </a:pPr>
            <a:r>
              <a:rPr lang="en-US" altLang="en-US" sz="3200">
                <a:solidFill>
                  <a:srgbClr val="000000"/>
                </a:solidFill>
              </a:rPr>
              <a:t>Developed By Google</a:t>
            </a:r>
          </a:p>
          <a:p>
            <a:pPr eaLnBrk="1">
              <a:lnSpc>
                <a:spcPct val="100000"/>
              </a:lnSpc>
              <a:buSzPct val="45000"/>
              <a:buFont typeface="StarSymbol" charset="0"/>
              <a:buChar char="l"/>
            </a:pPr>
            <a:r>
              <a:rPr lang="en-US" altLang="en-US" sz="3200">
                <a:solidFill>
                  <a:srgbClr val="000000"/>
                </a:solidFill>
              </a:rPr>
              <a:t>Primarily used for building websites, servers, and mobile apps</a:t>
            </a:r>
          </a:p>
          <a:p>
            <a:pPr eaLnBrk="1">
              <a:lnSpc>
                <a:spcPct val="100000"/>
              </a:lnSpc>
              <a:buSzPct val="45000"/>
              <a:buFont typeface="StarSymbol" charset="0"/>
              <a:buChar char="l"/>
            </a:pPr>
            <a:r>
              <a:rPr lang="en-US" altLang="en-US" sz="3200">
                <a:solidFill>
                  <a:srgbClr val="000000"/>
                </a:solidFill>
              </a:rPr>
              <a:t>Provides librariries, an editor, a virtual machine (VM) and a compiler to javaScript</a:t>
            </a:r>
          </a:p>
          <a:p>
            <a:pPr eaLnBrk="1">
              <a:lnSpc>
                <a:spcPct val="100000"/>
              </a:lnSpc>
              <a:buSzPct val="45000"/>
              <a:buFont typeface="StarSymbol" charset="0"/>
              <a:buChar char="l"/>
            </a:pPr>
            <a:r>
              <a:rPr lang="en-US" altLang="en-US" sz="3200">
                <a:solidFill>
                  <a:srgbClr val="000000"/>
                </a:solidFill>
              </a:rPr>
              <a:t>Created to improve the developers experience based on performance and productivity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ChangeArrowheads="1"/>
          </p:cNvSpPr>
          <p:nvPr/>
        </p:nvSpPr>
        <p:spPr bwMode="auto">
          <a:xfrm>
            <a:off x="503238" y="3016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2. History</a:t>
            </a:r>
          </a:p>
        </p:txBody>
      </p:sp>
      <p:sp>
        <p:nvSpPr>
          <p:cNvPr id="24579" name="Rectangle 2"/>
          <p:cNvSpPr>
            <a:spLocks noChangeArrowheads="1"/>
          </p:cNvSpPr>
          <p:nvPr/>
        </p:nvSpPr>
        <p:spPr bwMode="auto">
          <a:xfrm>
            <a:off x="503238" y="176847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215900" indent="-215900">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eaLnBrk="1">
              <a:lnSpc>
                <a:spcPct val="100000"/>
              </a:lnSpc>
              <a:buSzPct val="45000"/>
              <a:buFont typeface="StarSymbol" charset="0"/>
              <a:buChar char="l"/>
            </a:pPr>
            <a:r>
              <a:rPr lang="en-US" altLang="en-US" sz="3200">
                <a:solidFill>
                  <a:srgbClr val="000000"/>
                </a:solidFill>
              </a:rPr>
              <a:t>Unveiled at the GOTO conference in Denmark on October 10, 2011</a:t>
            </a:r>
          </a:p>
          <a:p>
            <a:pPr eaLnBrk="1">
              <a:lnSpc>
                <a:spcPct val="100000"/>
              </a:lnSpc>
              <a:buSzPct val="45000"/>
              <a:buFont typeface="StarSymbol" charset="0"/>
              <a:buChar char="l"/>
            </a:pPr>
            <a:r>
              <a:rPr lang="en-US" altLang="en-US" sz="3200">
                <a:solidFill>
                  <a:srgbClr val="000000"/>
                </a:solidFill>
              </a:rPr>
              <a:t>Founded by Lars Bak and Kasper Lund</a:t>
            </a:r>
          </a:p>
          <a:p>
            <a:pPr eaLnBrk="1">
              <a:lnSpc>
                <a:spcPct val="100000"/>
              </a:lnSpc>
              <a:buSzPct val="45000"/>
              <a:buFont typeface="StarSymbol" charset="0"/>
              <a:buChar char="l"/>
            </a:pPr>
            <a:r>
              <a:rPr lang="en-US" altLang="en-US" sz="3200">
                <a:solidFill>
                  <a:srgbClr val="000000"/>
                </a:solidFill>
              </a:rPr>
              <a:t>Bak is a Danish computer programer who previously developed the V8 JavaScript Interpreter for Chrome</a:t>
            </a:r>
          </a:p>
          <a:p>
            <a:pPr eaLnBrk="1">
              <a:lnSpc>
                <a:spcPct val="100000"/>
              </a:lnSpc>
              <a:buSzPct val="45000"/>
              <a:buFont typeface="StarSymbol" charset="0"/>
              <a:buChar char="l"/>
            </a:pPr>
            <a:r>
              <a:rPr lang="en-US" altLang="en-US" sz="3200">
                <a:solidFill>
                  <a:srgbClr val="000000"/>
                </a:solidFill>
              </a:rPr>
              <a:t>V8 is mostly responsible for Chromes success</a:t>
            </a:r>
          </a:p>
          <a:p>
            <a:pPr eaLnBrk="1">
              <a:lnSpc>
                <a:spcPct val="100000"/>
              </a:lnSpc>
              <a:buSzPct val="45000"/>
              <a:buFont typeface="StarSymbol" charset="0"/>
              <a:buChar char="l"/>
            </a:pPr>
            <a:r>
              <a:rPr lang="en-US" altLang="en-US" sz="3200">
                <a:solidFill>
                  <a:srgbClr val="000000"/>
                </a:solidFill>
              </a:rPr>
              <a:t>Google then moved most of the V8 engineers to the Dart project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503238" y="3016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2. History </a:t>
            </a:r>
          </a:p>
        </p:txBody>
      </p:sp>
      <p:sp>
        <p:nvSpPr>
          <p:cNvPr id="26627" name="Rectangle 2"/>
          <p:cNvSpPr>
            <a:spLocks noChangeArrowheads="1"/>
          </p:cNvSpPr>
          <p:nvPr/>
        </p:nvSpPr>
        <p:spPr bwMode="auto">
          <a:xfrm>
            <a:off x="503238" y="176847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215900" indent="-215900">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eaLnBrk="1">
              <a:lnSpc>
                <a:spcPct val="100000"/>
              </a:lnSpc>
              <a:buSzPct val="45000"/>
              <a:buFont typeface="StarSymbol" charset="0"/>
              <a:buChar char="l"/>
            </a:pPr>
            <a:r>
              <a:rPr lang="en-US" altLang="en-US" sz="2600">
                <a:solidFill>
                  <a:srgbClr val="000000"/>
                </a:solidFill>
              </a:rPr>
              <a:t>ECMA (European Computer Manufacturers Association) formed a technical committee TC52 to work on Dart Language Standards</a:t>
            </a:r>
          </a:p>
          <a:p>
            <a:pPr eaLnBrk="1">
              <a:lnSpc>
                <a:spcPct val="100000"/>
              </a:lnSpc>
              <a:buSzPct val="45000"/>
              <a:buFont typeface="StarSymbol" charset="0"/>
              <a:buChar char="l"/>
            </a:pPr>
            <a:r>
              <a:rPr lang="en-US" altLang="en-US" sz="2600">
                <a:solidFill>
                  <a:srgbClr val="000000"/>
                </a:solidFill>
              </a:rPr>
              <a:t>TC52 goals:</a:t>
            </a:r>
          </a:p>
          <a:p>
            <a:pPr eaLnBrk="1">
              <a:lnSpc>
                <a:spcPct val="100000"/>
              </a:lnSpc>
              <a:buSzPct val="45000"/>
              <a:buFont typeface="StarSymbol" charset="0"/>
              <a:buAutoNum type="arabicParenR"/>
            </a:pPr>
            <a:r>
              <a:rPr lang="en-US" altLang="en-US" sz="2600">
                <a:solidFill>
                  <a:srgbClr val="000000"/>
                </a:solidFill>
              </a:rPr>
              <a:t> Develop Dart standards and standards for libraries that extend the capabilities of dart</a:t>
            </a:r>
          </a:p>
          <a:p>
            <a:pPr eaLnBrk="1">
              <a:lnSpc>
                <a:spcPct val="100000"/>
              </a:lnSpc>
              <a:buSzPct val="45000"/>
              <a:buFont typeface="StarSymbol" charset="0"/>
              <a:buAutoNum type="arabicParenR"/>
            </a:pPr>
            <a:r>
              <a:rPr lang="en-US" altLang="en-US" sz="2600">
                <a:solidFill>
                  <a:srgbClr val="000000"/>
                </a:solidFill>
              </a:rPr>
              <a:t> After completing 1, investigate the future direction of Dart standards, and to evaluate and consider proposals for additional technology</a:t>
            </a:r>
          </a:p>
          <a:p>
            <a:pPr eaLnBrk="1">
              <a:lnSpc>
                <a:spcPct val="100000"/>
              </a:lnSpc>
              <a:buSzPct val="45000"/>
              <a:buFont typeface="StarSymbol" charset="0"/>
              <a:buAutoNum type="arabicParenR"/>
            </a:pPr>
            <a:r>
              <a:rPr lang="en-US" altLang="en-US" sz="2600">
                <a:solidFill>
                  <a:srgbClr val="000000"/>
                </a:solidFill>
              </a:rPr>
              <a:t> Develop test suites that will be used to verify the correct implementation of these standards.</a:t>
            </a:r>
          </a:p>
          <a:p>
            <a:pPr eaLnBrk="1">
              <a:lnSpc>
                <a:spcPct val="100000"/>
              </a:lnSpc>
              <a:buSzPct val="45000"/>
              <a:buFont typeface="StarSymbol" charset="0"/>
              <a:buAutoNum type="arabicParenR"/>
            </a:pPr>
            <a:r>
              <a:rPr lang="en-US" altLang="en-US" sz="2600">
                <a:solidFill>
                  <a:srgbClr val="000000"/>
                </a:solidFill>
              </a:rPr>
              <a:t> Establish/Maintain liaison with other TCs and with other SDOs (Standards Development Organizations) as appropriate to facilitate/promulgate the work of the groups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ChangeArrowheads="1"/>
          </p:cNvSpPr>
          <p:nvPr/>
        </p:nvSpPr>
        <p:spPr bwMode="auto">
          <a:xfrm>
            <a:off x="503238" y="301625"/>
            <a:ext cx="907097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3. Concepts</a:t>
            </a:r>
          </a:p>
          <a:p>
            <a:pPr algn="ctr" eaLnBrk="1">
              <a:lnSpc>
                <a:spcPct val="100000"/>
              </a:lnSpc>
            </a:pPr>
            <a:r>
              <a:rPr lang="en-US" altLang="en-US" sz="4400">
                <a:solidFill>
                  <a:srgbClr val="000000"/>
                </a:solidFill>
              </a:rPr>
              <a:t> </a:t>
            </a:r>
          </a:p>
        </p:txBody>
      </p:sp>
      <p:sp>
        <p:nvSpPr>
          <p:cNvPr id="28675" name="Rectangle 2"/>
          <p:cNvSpPr>
            <a:spLocks noChangeArrowheads="1"/>
          </p:cNvSpPr>
          <p:nvPr/>
        </p:nvSpPr>
        <p:spPr bwMode="auto">
          <a:xfrm>
            <a:off x="503238" y="176847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itchFamily="16" charset="0"/>
              <a:buNone/>
            </a:pPr>
            <a:endParaRPr lang="en-US" altLang="en-US"/>
          </a:p>
        </p:txBody>
      </p:sp>
      <p:sp>
        <p:nvSpPr>
          <p:cNvPr id="28676" name="Text Box 3"/>
          <p:cNvSpPr txBox="1">
            <a:spLocks noChangeArrowheads="1"/>
          </p:cNvSpPr>
          <p:nvPr/>
        </p:nvSpPr>
        <p:spPr bwMode="auto">
          <a:xfrm>
            <a:off x="274638" y="1598613"/>
            <a:ext cx="9601200" cy="5626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7932" rIns="90000" bIns="45000"/>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9pPr>
          </a:lstStyle>
          <a:p>
            <a:pPr eaLnBrk="1"/>
            <a:r>
              <a:rPr lang="en-US" altLang="en-US" sz="2600">
                <a:solidFill>
                  <a:srgbClr val="000000"/>
                </a:solidFill>
              </a:rPr>
              <a:t>Everything you can place in a variable is an object, and every object is an instance of a class. All objects inherit from the Object class.</a:t>
            </a:r>
          </a:p>
          <a:p>
            <a:pPr eaLnBrk="1"/>
            <a:endParaRPr lang="en-US" altLang="en-US" sz="2600">
              <a:solidFill>
                <a:srgbClr val="000000"/>
              </a:solidFill>
            </a:endParaRPr>
          </a:p>
          <a:p>
            <a:pPr eaLnBrk="1"/>
            <a:r>
              <a:rPr lang="en-US" altLang="en-US" sz="2600">
                <a:solidFill>
                  <a:srgbClr val="000000"/>
                </a:solidFill>
              </a:rPr>
              <a:t>Specifying static types clarifies your intent and enables static checking by tools, but it’s optional.</a:t>
            </a:r>
          </a:p>
          <a:p>
            <a:pPr eaLnBrk="1"/>
            <a:endParaRPr lang="en-US" altLang="en-US" sz="2600">
              <a:solidFill>
                <a:srgbClr val="000000"/>
              </a:solidFill>
            </a:endParaRPr>
          </a:p>
          <a:p>
            <a:pPr eaLnBrk="1"/>
            <a:r>
              <a:rPr lang="en-US" altLang="en-US" sz="2600">
                <a:solidFill>
                  <a:srgbClr val="000000"/>
                </a:solidFill>
              </a:rPr>
              <a:t>Dart doesn’t have the keywords </a:t>
            </a:r>
            <a:r>
              <a:rPr lang="en-US" altLang="en-US" sz="2600">
                <a:solidFill>
                  <a:srgbClr val="00CCFF"/>
                </a:solidFill>
              </a:rPr>
              <a:t>public</a:t>
            </a:r>
            <a:r>
              <a:rPr lang="en-US" altLang="en-US" sz="2600">
                <a:solidFill>
                  <a:srgbClr val="000000"/>
                </a:solidFill>
              </a:rPr>
              <a:t>, </a:t>
            </a:r>
            <a:r>
              <a:rPr lang="en-US" altLang="en-US" sz="2600">
                <a:solidFill>
                  <a:srgbClr val="00CCFF"/>
                </a:solidFill>
              </a:rPr>
              <a:t>protected</a:t>
            </a:r>
            <a:r>
              <a:rPr lang="en-US" altLang="en-US" sz="2600">
                <a:solidFill>
                  <a:srgbClr val="000000"/>
                </a:solidFill>
              </a:rPr>
              <a:t>, and </a:t>
            </a:r>
            <a:r>
              <a:rPr lang="en-US" altLang="en-US" sz="2600">
                <a:solidFill>
                  <a:srgbClr val="00CCFF"/>
                </a:solidFill>
              </a:rPr>
              <a:t>private</a:t>
            </a:r>
            <a:r>
              <a:rPr lang="en-US" altLang="en-US" sz="2600">
                <a:solidFill>
                  <a:srgbClr val="000000"/>
                </a:solidFill>
              </a:rPr>
              <a:t>. If an identifier starts with an underscore “_”, it is private to its library.</a:t>
            </a:r>
          </a:p>
          <a:p>
            <a:pPr eaLnBrk="1"/>
            <a:endParaRPr lang="en-US" altLang="en-US" sz="2600">
              <a:solidFill>
                <a:srgbClr val="000000"/>
              </a:solidFill>
            </a:endParaRPr>
          </a:p>
          <a:p>
            <a:pPr eaLnBrk="1"/>
            <a:r>
              <a:rPr lang="en-US" altLang="en-US" sz="2600">
                <a:solidFill>
                  <a:srgbClr val="000000"/>
                </a:solidFill>
              </a:rPr>
              <a:t>Identifiers can start with a letter or “_”, followed by any combination of those characters plus digits.</a:t>
            </a:r>
          </a:p>
          <a:p>
            <a:pPr eaLnBrk="1"/>
            <a:endParaRPr lang="en-US" altLang="en-US" sz="2600">
              <a:solidFill>
                <a:srgbClr val="000000"/>
              </a:solidFill>
            </a:endParaRPr>
          </a:p>
          <a:p>
            <a:pPr eaLnBrk="1"/>
            <a:endParaRPr lang="en-US" altLang="en-US" sz="260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ChangeArrowheads="1"/>
          </p:cNvSpPr>
          <p:nvPr/>
        </p:nvSpPr>
        <p:spPr bwMode="auto">
          <a:xfrm>
            <a:off x="503238" y="3016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3. Concepts </a:t>
            </a:r>
          </a:p>
        </p:txBody>
      </p:sp>
      <p:sp>
        <p:nvSpPr>
          <p:cNvPr id="30723" name="Rectangle 2"/>
          <p:cNvSpPr>
            <a:spLocks noChangeArrowheads="1"/>
          </p:cNvSpPr>
          <p:nvPr/>
        </p:nvSpPr>
        <p:spPr bwMode="auto">
          <a:xfrm>
            <a:off x="503238" y="176847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itchFamily="16" charset="0"/>
              <a:buNone/>
            </a:pPr>
            <a:endParaRPr lang="en-US" altLang="en-US"/>
          </a:p>
        </p:txBody>
      </p:sp>
      <p:sp>
        <p:nvSpPr>
          <p:cNvPr id="30724" name="Text Box 3"/>
          <p:cNvSpPr txBox="1">
            <a:spLocks noChangeArrowheads="1"/>
          </p:cNvSpPr>
          <p:nvPr/>
        </p:nvSpPr>
        <p:spPr bwMode="auto">
          <a:xfrm>
            <a:off x="274638" y="2103438"/>
            <a:ext cx="9601200" cy="3411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7932" rIns="90000" bIns="45000"/>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Microsoft YaHei" charset="-122"/>
              </a:defRPr>
            </a:lvl9pPr>
          </a:lstStyle>
          <a:p>
            <a:pPr eaLnBrk="1"/>
            <a:r>
              <a:rPr lang="en-US" altLang="en-US" sz="2600">
                <a:solidFill>
                  <a:srgbClr val="000000"/>
                </a:solidFill>
              </a:rPr>
              <a:t>Dart parses all your code before running it. You can provide tips to Dart, for example, by using types or compile-time constants, to catch errors or help your code run faster.</a:t>
            </a:r>
          </a:p>
          <a:p>
            <a:pPr eaLnBrk="1"/>
            <a:endParaRPr lang="en-US" altLang="en-US" sz="2600">
              <a:solidFill>
                <a:srgbClr val="000000"/>
              </a:solidFill>
            </a:endParaRPr>
          </a:p>
          <a:p>
            <a:pPr eaLnBrk="1"/>
            <a:r>
              <a:rPr lang="en-US" altLang="en-US" sz="2600">
                <a:solidFill>
                  <a:srgbClr val="000000"/>
                </a:solidFill>
              </a:rPr>
              <a:t>Dart supports top-level functions. You can also create functions within functions (nested or local functions).</a:t>
            </a:r>
          </a:p>
          <a:p>
            <a:pPr eaLnBrk="1"/>
            <a:endParaRPr lang="en-US" altLang="en-US" sz="2600">
              <a:solidFill>
                <a:srgbClr val="000000"/>
              </a:solidFill>
            </a:endParaRPr>
          </a:p>
          <a:p>
            <a:pPr eaLnBrk="1"/>
            <a:r>
              <a:rPr lang="en-US" altLang="en-US" sz="2600">
                <a:solidFill>
                  <a:srgbClr val="000000"/>
                </a:solidFill>
              </a:rPr>
              <a:t>Dart supports top-level variables, as well as variables tied to a class or object (static and instance variables).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ChangeArrowheads="1"/>
          </p:cNvSpPr>
          <p:nvPr/>
        </p:nvSpPr>
        <p:spPr bwMode="auto">
          <a:xfrm>
            <a:off x="503238" y="3016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3. Concepts </a:t>
            </a:r>
          </a:p>
        </p:txBody>
      </p:sp>
      <p:sp>
        <p:nvSpPr>
          <p:cNvPr id="32771" name="Rectangle 2"/>
          <p:cNvSpPr>
            <a:spLocks noChangeArrowheads="1"/>
          </p:cNvSpPr>
          <p:nvPr/>
        </p:nvSpPr>
        <p:spPr bwMode="auto">
          <a:xfrm>
            <a:off x="503238" y="176847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itchFamily="16" charset="0"/>
              <a:buNone/>
            </a:pPr>
            <a:endParaRPr lang="en-US" altLang="en-US"/>
          </a:p>
        </p:txBody>
      </p:sp>
      <p:sp>
        <p:nvSpPr>
          <p:cNvPr id="32772" name="Text Box 3"/>
          <p:cNvSpPr txBox="1">
            <a:spLocks noChangeArrowheads="1"/>
          </p:cNvSpPr>
          <p:nvPr/>
        </p:nvSpPr>
        <p:spPr bwMode="auto">
          <a:xfrm>
            <a:off x="365125" y="2193925"/>
            <a:ext cx="9209088" cy="4149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7932" rIns="90000" bIns="45000"/>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eaLnBrk="1"/>
            <a:r>
              <a:rPr lang="en-US" altLang="en-US" sz="2600">
                <a:solidFill>
                  <a:srgbClr val="000000"/>
                </a:solidFill>
              </a:rPr>
              <a:t>Dart tools can report two kinds of problems: warnings and errors. </a:t>
            </a:r>
          </a:p>
          <a:p>
            <a:pPr eaLnBrk="1"/>
            <a:endParaRPr lang="en-US" altLang="en-US" sz="2600">
              <a:solidFill>
                <a:srgbClr val="000000"/>
              </a:solidFill>
            </a:endParaRPr>
          </a:p>
          <a:p>
            <a:pPr eaLnBrk="1"/>
            <a:r>
              <a:rPr lang="en-US" altLang="en-US" sz="2600">
                <a:solidFill>
                  <a:srgbClr val="000000"/>
                </a:solidFill>
              </a:rPr>
              <a:t>Dart has two runtime modes: production and checked.</a:t>
            </a:r>
          </a:p>
          <a:p>
            <a:pPr eaLnBrk="1"/>
            <a:endParaRPr lang="en-US" altLang="en-US" sz="2600">
              <a:solidFill>
                <a:srgbClr val="000000"/>
              </a:solidFill>
            </a:endParaRPr>
          </a:p>
          <a:p>
            <a:pPr eaLnBrk="1"/>
            <a:r>
              <a:rPr lang="en-US" altLang="en-US" sz="2600">
                <a:solidFill>
                  <a:srgbClr val="000000"/>
                </a:solidFill>
              </a:rPr>
              <a:t>Production mode is the default runtime mode of a Dart program, optimized for speed. Production mode ignores assert statements and static types.</a:t>
            </a:r>
          </a:p>
          <a:p>
            <a:pPr eaLnBrk="1"/>
            <a:endParaRPr lang="en-US" altLang="en-US" sz="2600">
              <a:solidFill>
                <a:srgbClr val="000000"/>
              </a:solidFill>
            </a:endParaRPr>
          </a:p>
          <a:p>
            <a:pPr eaLnBrk="1"/>
            <a:r>
              <a:rPr lang="en-US" altLang="en-US" sz="2600">
                <a:solidFill>
                  <a:srgbClr val="000000"/>
                </a:solidFill>
              </a:rPr>
              <a:t>Checked mode is a developer-friendly mode that helps you catch some type errors during runtime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ChangeArrowheads="1"/>
          </p:cNvSpPr>
          <p:nvPr/>
        </p:nvSpPr>
        <p:spPr bwMode="auto">
          <a:xfrm>
            <a:off x="503238" y="3016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4. Example</a:t>
            </a:r>
          </a:p>
        </p:txBody>
      </p:sp>
      <p:sp>
        <p:nvSpPr>
          <p:cNvPr id="34819" name="Rectangle 2"/>
          <p:cNvSpPr>
            <a:spLocks noChangeArrowheads="1"/>
          </p:cNvSpPr>
          <p:nvPr/>
        </p:nvSpPr>
        <p:spPr bwMode="auto">
          <a:xfrm>
            <a:off x="488950" y="2713038"/>
            <a:ext cx="9070975" cy="4383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itchFamily="16" charset="0"/>
              <a:buNone/>
            </a:pPr>
            <a:endParaRPr lang="en-US" altLang="en-US"/>
          </a:p>
        </p:txBody>
      </p:sp>
      <p:pic>
        <p:nvPicPr>
          <p:cNvPr id="3482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2450" y="3094038"/>
            <a:ext cx="897255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Rectangle 1"/>
          <p:cNvSpPr>
            <a:spLocks noChangeArrowheads="1"/>
          </p:cNvSpPr>
          <p:nvPr/>
        </p:nvSpPr>
        <p:spPr bwMode="auto">
          <a:xfrm>
            <a:off x="454025" y="1420813"/>
            <a:ext cx="9070975"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String Interpolation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ChangeArrowheads="1"/>
          </p:cNvSpPr>
          <p:nvPr/>
        </p:nvSpPr>
        <p:spPr bwMode="auto">
          <a:xfrm>
            <a:off x="515938" y="14954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Asynchronicity</a:t>
            </a:r>
          </a:p>
        </p:txBody>
      </p:sp>
      <p:sp>
        <p:nvSpPr>
          <p:cNvPr id="36867" name="Rectangle 2"/>
          <p:cNvSpPr>
            <a:spLocks noChangeArrowheads="1"/>
          </p:cNvSpPr>
          <p:nvPr/>
        </p:nvSpPr>
        <p:spPr bwMode="auto">
          <a:xfrm>
            <a:off x="503238" y="176847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itchFamily="16" charset="0"/>
              <a:buNone/>
            </a:pPr>
            <a:endParaRPr lang="en-US" altLang="en-US"/>
          </a:p>
        </p:txBody>
      </p:sp>
      <p:pic>
        <p:nvPicPr>
          <p:cNvPr id="36868"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225" y="2487613"/>
            <a:ext cx="10058400" cy="472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9" name="Rectangle 1"/>
          <p:cNvSpPr>
            <a:spLocks noChangeArrowheads="1"/>
          </p:cNvSpPr>
          <p:nvPr/>
        </p:nvSpPr>
        <p:spPr bwMode="auto">
          <a:xfrm>
            <a:off x="655638" y="454025"/>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1pPr>
            <a:lvl2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2pPr>
            <a:lvl3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3pPr>
            <a:lvl4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4pPr>
            <a:lvl5pPr>
              <a:lnSpc>
                <a:spcPct val="93000"/>
              </a:lnSpc>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Microsoft YaHei" charset="-122"/>
              </a:defRPr>
            </a:lvl9pPr>
          </a:lstStyle>
          <a:p>
            <a:pPr algn="ctr" eaLnBrk="1">
              <a:lnSpc>
                <a:spcPct val="100000"/>
              </a:lnSpc>
            </a:pPr>
            <a:r>
              <a:rPr lang="en-US" altLang="en-US" sz="4400">
                <a:solidFill>
                  <a:srgbClr val="000000"/>
                </a:solidFill>
              </a:rPr>
              <a:t>4. Example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7DC10E3-4FF5-456B-A359-A0F378C1E5F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41</TotalTime>
  <Words>578</Words>
  <Application>Microsoft Office PowerPoint</Application>
  <PresentationFormat>Custom</PresentationFormat>
  <Paragraphs>71</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Microsoft YaHei</vt:lpstr>
      <vt:lpstr>Times New Roman</vt:lpstr>
      <vt:lpstr>Trebuchet MS</vt:lpstr>
      <vt:lpstr>StarSymbol</vt:lpstr>
      <vt:lpstr>Berlin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ANSARI, OMAR</dc:creator>
  <cp:lastModifiedBy>Valtorta, Marco</cp:lastModifiedBy>
  <cp:revision>5</cp:revision>
  <cp:lastPrinted>1601-01-01T00:00:00Z</cp:lastPrinted>
  <dcterms:created xsi:type="dcterms:W3CDTF">1601-01-01T00:00:00Z</dcterms:created>
  <dcterms:modified xsi:type="dcterms:W3CDTF">2015-11-30T21:20:31Z</dcterms:modified>
</cp:coreProperties>
</file>