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06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A908-75B5-4BD2-A611-2C8C3E677FB0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2030-6E36-454C-AF8B-3B5A88F1B1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A908-75B5-4BD2-A611-2C8C3E677FB0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2030-6E36-454C-AF8B-3B5A88F1B1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A908-75B5-4BD2-A611-2C8C3E677FB0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2030-6E36-454C-AF8B-3B5A88F1B1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A908-75B5-4BD2-A611-2C8C3E677FB0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2030-6E36-454C-AF8B-3B5A88F1B1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A908-75B5-4BD2-A611-2C8C3E677FB0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2030-6E36-454C-AF8B-3B5A88F1B1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A908-75B5-4BD2-A611-2C8C3E677FB0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2030-6E36-454C-AF8B-3B5A88F1B1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A908-75B5-4BD2-A611-2C8C3E677FB0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2030-6E36-454C-AF8B-3B5A88F1B1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A908-75B5-4BD2-A611-2C8C3E677FB0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2030-6E36-454C-AF8B-3B5A88F1B1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A908-75B5-4BD2-A611-2C8C3E677FB0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2030-6E36-454C-AF8B-3B5A88F1B1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A908-75B5-4BD2-A611-2C8C3E677FB0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D2030-6E36-454C-AF8B-3B5A88F1B15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A908-75B5-4BD2-A611-2C8C3E677FB0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DD2030-6E36-454C-AF8B-3B5A88F1B15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CDD2030-6E36-454C-AF8B-3B5A88F1B15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7ACA908-75B5-4BD2-A611-2C8C3E677FB0}" type="datetimeFigureOut">
              <a:rPr lang="en-US" smtClean="0"/>
              <a:t>12/4/2012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Joseph </a:t>
            </a:r>
            <a:r>
              <a:rPr lang="en-US" sz="2800" dirty="0" err="1" smtClean="0"/>
              <a:t>Eckstrom</a:t>
            </a:r>
            <a:r>
              <a:rPr lang="en-US" sz="2800" dirty="0" smtClean="0"/>
              <a:t>, Benjamin Moore, Willis </a:t>
            </a:r>
            <a:r>
              <a:rPr lang="en-US" sz="2800" dirty="0" err="1" smtClean="0"/>
              <a:t>Kornegay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07349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– C++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Both object-oriented, imperative languages</a:t>
            </a:r>
          </a:p>
          <a:p>
            <a:endParaRPr lang="en-US" sz="2800" dirty="0"/>
          </a:p>
          <a:p>
            <a:r>
              <a:rPr lang="en-US" sz="2800" dirty="0" smtClean="0"/>
              <a:t>C++ compiled to hardware native code; Python compiled to </a:t>
            </a:r>
            <a:r>
              <a:rPr lang="en-US" sz="2800" dirty="0" err="1" smtClean="0"/>
              <a:t>bytecode</a:t>
            </a:r>
            <a:r>
              <a:rPr lang="en-US" sz="2800" dirty="0" smtClean="0"/>
              <a:t>, executed by VM</a:t>
            </a:r>
          </a:p>
          <a:p>
            <a:endParaRPr lang="en-US" sz="2800" dirty="0"/>
          </a:p>
          <a:p>
            <a:r>
              <a:rPr lang="en-US" sz="2800" dirty="0" smtClean="0"/>
              <a:t>Both languages are flexible in terms of object-orientation. </a:t>
            </a:r>
          </a:p>
        </p:txBody>
      </p:sp>
    </p:spTree>
    <p:extLst>
      <p:ext uri="{BB962C8B-B14F-4D97-AF65-F5344CB8AC3E}">
        <p14:creationId xmlns:p14="http://schemas.microsoft.com/office/powerpoint/2010/main" val="2879659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Written to improve programmer productivity</a:t>
            </a:r>
          </a:p>
          <a:p>
            <a:pPr lvl="1"/>
            <a:r>
              <a:rPr lang="en-US" sz="2400" dirty="0"/>
              <a:t>Python gives programmers the option to use object-oriented, structured or functional programming paradigms.</a:t>
            </a:r>
            <a:br>
              <a:rPr lang="en-US" sz="2400" dirty="0"/>
            </a:b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Trades some speed for productivity</a:t>
            </a:r>
          </a:p>
          <a:p>
            <a:pPr lvl="1"/>
            <a:r>
              <a:rPr lang="en-US" sz="2400" dirty="0" smtClean="0"/>
              <a:t>In era of fast machines, acceptable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42109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Written at CWI, Netherlands, by Guido van </a:t>
            </a:r>
            <a:r>
              <a:rPr lang="en-US" sz="2400" dirty="0" err="1" smtClean="0"/>
              <a:t>Rossum</a:t>
            </a:r>
            <a:endParaRPr lang="en-US" sz="2400" dirty="0" smtClean="0"/>
          </a:p>
          <a:p>
            <a:pPr lvl="1"/>
            <a:r>
              <a:rPr lang="en-US" sz="2400" dirty="0" smtClean="0"/>
              <a:t>Named BDFL, or “Benevolent Dictator for Life” by Python community</a:t>
            </a:r>
          </a:p>
          <a:p>
            <a:endParaRPr lang="en-US" sz="2400" dirty="0"/>
          </a:p>
          <a:p>
            <a:r>
              <a:rPr lang="en-US" sz="2400" dirty="0" smtClean="0"/>
              <a:t>Based on ABC, but ABC had drawbacks</a:t>
            </a:r>
          </a:p>
          <a:p>
            <a:pPr lvl="1"/>
            <a:r>
              <a:rPr lang="en-US" sz="2400" dirty="0" smtClean="0"/>
              <a:t>Monolithic design not adaptable</a:t>
            </a:r>
          </a:p>
          <a:p>
            <a:pPr lvl="1"/>
            <a:r>
              <a:rPr lang="en-US" sz="2400" dirty="0" smtClean="0"/>
              <a:t>Could not access file system or O.S.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0824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Python 1.0</a:t>
            </a:r>
          </a:p>
          <a:p>
            <a:pPr lvl="1"/>
            <a:r>
              <a:rPr lang="en-US" sz="2400" dirty="0" smtClean="0"/>
              <a:t>Classes, inheritance, functional programming</a:t>
            </a:r>
          </a:p>
          <a:p>
            <a:endParaRPr lang="en-US" sz="2400" dirty="0"/>
          </a:p>
          <a:p>
            <a:r>
              <a:rPr lang="en-US" sz="2400" dirty="0" smtClean="0"/>
              <a:t>Python 2.0</a:t>
            </a:r>
          </a:p>
          <a:p>
            <a:pPr lvl="1"/>
            <a:r>
              <a:rPr lang="en-US" sz="2400" dirty="0" smtClean="0"/>
              <a:t>Garbage collection, list comprehensions, Haskell-like syntax</a:t>
            </a:r>
          </a:p>
          <a:p>
            <a:endParaRPr lang="en-US" sz="2400" dirty="0" smtClean="0"/>
          </a:p>
          <a:p>
            <a:r>
              <a:rPr lang="en-US" sz="2400" dirty="0" smtClean="0"/>
              <a:t>Python 3.0</a:t>
            </a:r>
          </a:p>
          <a:p>
            <a:pPr lvl="1"/>
            <a:r>
              <a:rPr lang="en-US" sz="2400" dirty="0" smtClean="0"/>
              <a:t>Refinement of existing features, overhauls to standard libraries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54788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High level, interpreted language</a:t>
            </a:r>
          </a:p>
          <a:p>
            <a:endParaRPr lang="en-US" sz="2800" dirty="0" smtClean="0"/>
          </a:p>
          <a:p>
            <a:r>
              <a:rPr lang="en-US" sz="2800" dirty="0" smtClean="0"/>
              <a:t>Supports multiple paradigms</a:t>
            </a:r>
          </a:p>
          <a:p>
            <a:pPr lvl="1"/>
            <a:r>
              <a:rPr lang="en-US" sz="2800" dirty="0" smtClean="0"/>
              <a:t>OO, Imperative, Functional</a:t>
            </a:r>
          </a:p>
          <a:p>
            <a:pPr marL="457200" lvl="1" indent="0">
              <a:buNone/>
            </a:pPr>
            <a:endParaRPr lang="en-US" sz="2800" dirty="0" smtClean="0"/>
          </a:p>
          <a:p>
            <a:r>
              <a:rPr lang="en-US" sz="2800" dirty="0" smtClean="0"/>
              <a:t>No semicolons at the end of lines</a:t>
            </a:r>
          </a:p>
          <a:p>
            <a:endParaRPr lang="en-US" sz="2800" dirty="0" smtClean="0"/>
          </a:p>
          <a:p>
            <a:r>
              <a:rPr lang="en-US" sz="2800" dirty="0" smtClean="0"/>
              <a:t>Blocks represented by indentations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63553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Use – Lambda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def</a:t>
            </a:r>
            <a:r>
              <a:rPr lang="en-US" sz="2400" dirty="0" smtClean="0"/>
              <a:t> </a:t>
            </a:r>
            <a:r>
              <a:rPr lang="en-US" sz="2400" dirty="0" err="1" smtClean="0"/>
              <a:t>make_incrementor</a:t>
            </a:r>
            <a:r>
              <a:rPr lang="en-US" sz="2400" dirty="0" smtClean="0"/>
              <a:t> (n): return lambda x: x + n</a:t>
            </a:r>
          </a:p>
          <a:p>
            <a:pPr marL="0" indent="0">
              <a:buNone/>
            </a:pPr>
            <a:r>
              <a:rPr lang="en-US" sz="2400" dirty="0" smtClean="0"/>
              <a:t>... </a:t>
            </a:r>
          </a:p>
          <a:p>
            <a:pPr marL="0" indent="0">
              <a:buNone/>
            </a:pPr>
            <a:r>
              <a:rPr lang="en-US" sz="2400" dirty="0" smtClean="0"/>
              <a:t>&gt;&gt;&gt; f = </a:t>
            </a:r>
            <a:r>
              <a:rPr lang="en-US" sz="2400" dirty="0" err="1" smtClean="0"/>
              <a:t>make_incrementor</a:t>
            </a:r>
            <a:r>
              <a:rPr lang="en-US" sz="2400" dirty="0" smtClean="0"/>
              <a:t>(2)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&gt;&gt;&gt; g = </a:t>
            </a:r>
            <a:r>
              <a:rPr lang="en-US" sz="2400" dirty="0" err="1" smtClean="0"/>
              <a:t>make_incrementor</a:t>
            </a:r>
            <a:r>
              <a:rPr lang="en-US" sz="2400" dirty="0" smtClean="0"/>
              <a:t>(6)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&gt;&gt;&gt; print(f(42), g(42))</a:t>
            </a:r>
          </a:p>
          <a:p>
            <a:pPr marL="0" indent="0">
              <a:buNone/>
            </a:pPr>
            <a:r>
              <a:rPr lang="en-US" sz="2400" dirty="0" smtClean="0"/>
              <a:t>44 48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&gt;&gt;&gt; print(</a:t>
            </a:r>
            <a:r>
              <a:rPr lang="en-US" sz="2400" dirty="0" err="1" smtClean="0"/>
              <a:t>make_incrementor</a:t>
            </a:r>
            <a:r>
              <a:rPr lang="en-US" sz="2400" dirty="0" smtClean="0"/>
              <a:t>(22)(23))</a:t>
            </a:r>
          </a:p>
          <a:p>
            <a:pPr marL="0" indent="0">
              <a:buNone/>
            </a:pPr>
            <a:r>
              <a:rPr lang="en-US" sz="2400" dirty="0" smtClean="0"/>
              <a:t>45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5841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 of Use –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&gt;&gt;&gt; S = [x**2 for x in range(10)]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&gt;&gt;&gt; V = [2**</a:t>
            </a:r>
            <a:r>
              <a:rPr lang="en-US" sz="2400" dirty="0" err="1" smtClean="0"/>
              <a:t>i</a:t>
            </a:r>
            <a:r>
              <a:rPr lang="en-US" sz="2400" dirty="0" smtClean="0"/>
              <a:t> for </a:t>
            </a:r>
            <a:r>
              <a:rPr lang="en-US" sz="2400" dirty="0" err="1" smtClean="0"/>
              <a:t>i</a:t>
            </a:r>
            <a:r>
              <a:rPr lang="en-US" sz="2400" dirty="0" smtClean="0"/>
              <a:t> in range(13)]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&gt;&gt;&gt; M = [x for x in S if x % 2 ==0]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&gt;&gt;&gt; print(S); print(V); print(M)</a:t>
            </a:r>
          </a:p>
          <a:p>
            <a:pPr marL="0" indent="0">
              <a:buNone/>
            </a:pPr>
            <a:r>
              <a:rPr lang="en-US" sz="2400" dirty="0" smtClean="0"/>
              <a:t>[0, 1, 4, 9, 16, 25, 36, 49, 64, 81]</a:t>
            </a:r>
          </a:p>
          <a:p>
            <a:pPr marL="0" indent="0">
              <a:buNone/>
            </a:pPr>
            <a:r>
              <a:rPr lang="en-US" sz="2400" dirty="0" smtClean="0"/>
              <a:t>[1, 2, 4, 8, 16, 32, 64, 128, 256, 512, 1024, 2048, 4096]</a:t>
            </a:r>
          </a:p>
          <a:p>
            <a:pPr marL="0" indent="0">
              <a:buNone/>
            </a:pPr>
            <a:r>
              <a:rPr lang="en-US" sz="2400" dirty="0" smtClean="0"/>
              <a:t>[0, 4, 16, 36, 64]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667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Use – </a:t>
            </a:r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 smtClean="0"/>
              <a:t>&gt;&gt;&gt; class </a:t>
            </a:r>
            <a:r>
              <a:rPr lang="en-US" dirty="0" err="1"/>
              <a:t>MyClass</a:t>
            </a:r>
            <a:r>
              <a:rPr lang="en-US" dirty="0"/>
              <a:t>: </a:t>
            </a: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...	# A </a:t>
            </a:r>
            <a:r>
              <a:rPr lang="en-US" dirty="0"/>
              <a:t>simple example </a:t>
            </a:r>
            <a:r>
              <a:rPr lang="en-US" dirty="0" smtClean="0"/>
              <a:t>class</a:t>
            </a:r>
          </a:p>
          <a:p>
            <a:pPr marL="114300" indent="0">
              <a:buNone/>
            </a:pPr>
            <a:r>
              <a:rPr lang="en-US" dirty="0" smtClean="0"/>
              <a:t>…	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12345</a:t>
            </a:r>
          </a:p>
          <a:p>
            <a:pPr marL="114300" indent="0">
              <a:buNone/>
            </a:pPr>
            <a:r>
              <a:rPr lang="en-US" dirty="0" smtClean="0"/>
              <a:t>…	</a:t>
            </a:r>
            <a:r>
              <a:rPr lang="en-US" dirty="0" err="1" smtClean="0"/>
              <a:t>def</a:t>
            </a:r>
            <a:r>
              <a:rPr lang="en-US" dirty="0" smtClean="0"/>
              <a:t> </a:t>
            </a:r>
            <a:r>
              <a:rPr lang="en-US" dirty="0"/>
              <a:t>f(self): </a:t>
            </a: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…		return “Hello, world.”</a:t>
            </a:r>
          </a:p>
          <a:p>
            <a:pPr marL="114300" indent="0">
              <a:buNone/>
            </a:pPr>
            <a:r>
              <a:rPr lang="en-US" dirty="0" smtClean="0"/>
              <a:t>…</a:t>
            </a:r>
          </a:p>
          <a:p>
            <a:pPr marL="114300" indent="0">
              <a:buNone/>
            </a:pPr>
            <a:r>
              <a:rPr lang="en-US" dirty="0" smtClean="0"/>
              <a:t>&gt;&gt;&gt; x = </a:t>
            </a:r>
            <a:r>
              <a:rPr lang="en-US" dirty="0" err="1" smtClean="0"/>
              <a:t>Myclass</a:t>
            </a:r>
            <a:r>
              <a:rPr lang="en-US" dirty="0" smtClean="0"/>
              <a:t>()</a:t>
            </a:r>
          </a:p>
          <a:p>
            <a:pPr marL="114300" indent="0">
              <a:buNone/>
            </a:pPr>
            <a:r>
              <a:rPr lang="en-US" dirty="0" smtClean="0"/>
              <a:t>&gt;&gt;&gt; </a:t>
            </a:r>
            <a:r>
              <a:rPr lang="en-US" dirty="0" err="1" smtClean="0"/>
              <a:t>x.f</a:t>
            </a:r>
            <a:r>
              <a:rPr lang="en-US" dirty="0" smtClean="0"/>
              <a:t>()</a:t>
            </a:r>
          </a:p>
          <a:p>
            <a:pPr marL="114300" indent="0">
              <a:buNone/>
            </a:pPr>
            <a:r>
              <a:rPr lang="en-US" dirty="0" smtClean="0"/>
              <a:t>Hello, world.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981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- Ruby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Both imperative/functional, object oriented, &amp; interpreted</a:t>
            </a:r>
          </a:p>
          <a:p>
            <a:endParaRPr lang="en-US" sz="2800" dirty="0" smtClean="0"/>
          </a:p>
          <a:p>
            <a:r>
              <a:rPr lang="en-US" sz="2800" dirty="0" smtClean="0"/>
              <a:t>Python emphasizes a single best way, and features extensive standard libraries</a:t>
            </a:r>
          </a:p>
          <a:p>
            <a:endParaRPr lang="en-US" sz="2800" dirty="0"/>
          </a:p>
          <a:p>
            <a:r>
              <a:rPr lang="en-US" sz="2800" dirty="0" smtClean="0"/>
              <a:t>Ruby emphasizes elegant syntax &amp; greater object-orientation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2832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78</TotalTime>
  <Words>358</Words>
  <Application>Microsoft Office PowerPoint</Application>
  <PresentationFormat>On-screen Show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Adjacency</vt:lpstr>
      <vt:lpstr>Python</vt:lpstr>
      <vt:lpstr>Overview</vt:lpstr>
      <vt:lpstr>History</vt:lpstr>
      <vt:lpstr>Evolution</vt:lpstr>
      <vt:lpstr>Language Concepts</vt:lpstr>
      <vt:lpstr>Examples of Use – Lambda Functions</vt:lpstr>
      <vt:lpstr>Examples of Use – Lists</vt:lpstr>
      <vt:lpstr>Examples of Use – Classes</vt:lpstr>
      <vt:lpstr>Comparison - Ruby</vt:lpstr>
      <vt:lpstr>Comparison – C++</vt:lpstr>
    </vt:vector>
  </TitlesOfParts>
  <Company>University of South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</dc:title>
  <dc:creator>Benjamin Moore</dc:creator>
  <cp:lastModifiedBy>Joey</cp:lastModifiedBy>
  <cp:revision>15</cp:revision>
  <dcterms:created xsi:type="dcterms:W3CDTF">2012-11-29T16:52:25Z</dcterms:created>
  <dcterms:modified xsi:type="dcterms:W3CDTF">2012-12-04T19:10:50Z</dcterms:modified>
</cp:coreProperties>
</file>