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1" r:id="rId9"/>
    <p:sldId id="267" r:id="rId10"/>
    <p:sldId id="264" r:id="rId11"/>
    <p:sldId id="269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00" autoAdjust="0"/>
  </p:normalViewPr>
  <p:slideViewPr>
    <p:cSldViewPr snapToGrid="0" snapToObjects="1">
      <p:cViewPr varScale="1">
        <p:scale>
          <a:sx n="80" d="100"/>
          <a:sy n="80" d="100"/>
        </p:scale>
        <p:origin x="-2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9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91C8D-2CA1-9749-93AC-272BF741FBC2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3E32-0DF5-BE46-B85E-C522D7EEF1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8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3E32-0DF5-BE46-B85E-C522D7EEF1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4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3E32-0DF5-BE46-B85E-C522D7EEF12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3E32-0DF5-BE46-B85E-C522D7EEF1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5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3E32-0DF5-BE46-B85E-C522D7EEF12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3E32-0DF5-BE46-B85E-C522D7EEF12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3E32-0DF5-BE46-B85E-C522D7EEF12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3E32-0DF5-BE46-B85E-C522D7EEF12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3E32-0DF5-BE46-B85E-C522D7EEF12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en.wikipedia.org/wiki/JavaScrip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By: Louis Roselli &amp; Michael Reynolds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0813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JavaScript is very </a:t>
            </a:r>
            <a:r>
              <a:rPr lang="en-US" dirty="0" smtClean="0"/>
              <a:t>clear, readable syntax</a:t>
            </a:r>
          </a:p>
          <a:p>
            <a:r>
              <a:rPr lang="en-US" dirty="0" smtClean="0"/>
              <a:t>JavaScript is embeddable </a:t>
            </a:r>
            <a:r>
              <a:rPr lang="en-US" dirty="0" smtClean="0"/>
              <a:t>within HTML as a scripting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Python is a high-level language with a huge standard library.</a:t>
            </a:r>
          </a:p>
          <a:p>
            <a:r>
              <a:rPr lang="en-US" dirty="0" smtClean="0"/>
              <a:t>Python is server side. Slower.</a:t>
            </a:r>
          </a:p>
          <a:p>
            <a:r>
              <a:rPr lang="en-US" dirty="0" smtClean="0"/>
              <a:t>To make Python Client Side, </a:t>
            </a:r>
            <a:r>
              <a:rPr lang="en-US" dirty="0" smtClean="0"/>
              <a:t>pyjamas</a:t>
            </a:r>
            <a:r>
              <a:rPr lang="en-US" dirty="0" smtClean="0"/>
              <a:t> Python -&gt; JS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VS.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JavaScript is lightweight</a:t>
            </a:r>
          </a:p>
          <a:p>
            <a:r>
              <a:rPr lang="en-US" dirty="0" smtClean="0"/>
              <a:t>JavaScript is a hybrid – OOP &amp; Scripting</a:t>
            </a:r>
          </a:p>
          <a:p>
            <a:r>
              <a:rPr lang="en-US" dirty="0" smtClean="0"/>
              <a:t>JavaScript runs in Browser</a:t>
            </a:r>
          </a:p>
          <a:p>
            <a:r>
              <a:rPr lang="en-US" dirty="0" smtClean="0"/>
              <a:t>Java runs in applet or through a JVM.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6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81% of Websites in 2006 use some form of JavaScript.</a:t>
            </a:r>
          </a:p>
          <a:p>
            <a:r>
              <a:rPr lang="en-US" dirty="0" smtClean="0"/>
              <a:t>92% of Websites today use JavaScript.</a:t>
            </a:r>
          </a:p>
          <a:p>
            <a:r>
              <a:rPr lang="en-US" dirty="0" smtClean="0"/>
              <a:t>Frameworks: Prototype, </a:t>
            </a:r>
            <a:r>
              <a:rPr lang="en-US" dirty="0" smtClean="0"/>
              <a:t>jQuery</a:t>
            </a:r>
            <a:r>
              <a:rPr lang="en-US" dirty="0" smtClean="0"/>
              <a:t>, Dojo, and more.</a:t>
            </a:r>
          </a:p>
          <a:p>
            <a:r>
              <a:rPr lang="en-US" dirty="0" smtClean="0"/>
              <a:t>Apple, CNN, Facebook, Twitter, and more. </a:t>
            </a:r>
          </a:p>
          <a:p>
            <a:r>
              <a:rPr lang="en-US" dirty="0" smtClean="0"/>
              <a:t>Future?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2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http://www.htmlgoodies.com/beyond/javascript/article.php/3470971/Java-vs-JavaScript.htm</a:t>
            </a:r>
            <a:endParaRPr lang="en-US" dirty="0" smtClean="0">
              <a:hlinkClick r:id="rId3"/>
            </a:endParaRPr>
          </a:p>
          <a:p>
            <a:r>
              <a:rPr lang="en-US" dirty="0" smtClean="0"/>
              <a:t>http://en.wikipedia.org/wiki/</a:t>
            </a:r>
            <a:r>
              <a:rPr lang="en-US" dirty="0" smtClean="0"/>
              <a:t>JavaScript</a:t>
            </a:r>
          </a:p>
          <a:p>
            <a:r>
              <a:rPr lang="en-US" dirty="0"/>
              <a:t>http://www.w3schools.com/js/</a:t>
            </a:r>
            <a:r>
              <a:rPr lang="en-US" dirty="0" smtClean="0"/>
              <a:t>js_examples.asp</a:t>
            </a:r>
          </a:p>
          <a:p>
            <a:r>
              <a:rPr lang="en-US" dirty="0"/>
              <a:t>http://w3techs.com/technologies/details/cp-javascript/all/</a:t>
            </a:r>
            <a:r>
              <a:rPr lang="en-US" dirty="0" smtClean="0"/>
              <a:t>all</a:t>
            </a:r>
          </a:p>
          <a:p>
            <a:r>
              <a:rPr lang="en-US" dirty="0"/>
              <a:t>http://</a:t>
            </a:r>
            <a:r>
              <a:rPr lang="en-US" dirty="0"/>
              <a:t>elie.im</a:t>
            </a:r>
            <a:r>
              <a:rPr lang="en-US" dirty="0"/>
              <a:t>/blog/web/45-of-the-popular-websites-use-a-javascript-framework/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9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JavaScript is programming code that can be inserted into HTML pages.</a:t>
            </a:r>
          </a:p>
          <a:p>
            <a:r>
              <a:rPr lang="en-US" dirty="0"/>
              <a:t>JavaScript inserted into HTML pages, can be executed by all modern web browsers.</a:t>
            </a:r>
          </a:p>
          <a:p>
            <a:r>
              <a:rPr lang="en-US" dirty="0"/>
              <a:t>JavaScript support is built right into all the major web browsers, including Internet Explorer, Firefox and Safari. </a:t>
            </a:r>
          </a:p>
        </p:txBody>
      </p:sp>
    </p:spTree>
    <p:extLst>
      <p:ext uri="{BB962C8B-B14F-4D97-AF65-F5344CB8AC3E}">
        <p14:creationId xmlns:p14="http://schemas.microsoft.com/office/powerpoint/2010/main" val="113549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Created in 1994 by Brandon </a:t>
            </a:r>
            <a:r>
              <a:rPr lang="en-US" dirty="0" smtClean="0"/>
              <a:t>Eich</a:t>
            </a:r>
            <a:r>
              <a:rPr lang="en-US" dirty="0" smtClean="0"/>
              <a:t> in Netscape.</a:t>
            </a:r>
          </a:p>
          <a:p>
            <a:r>
              <a:rPr lang="en-US" dirty="0" smtClean="0"/>
              <a:t>Was implemented in September 1995.</a:t>
            </a:r>
          </a:p>
          <a:p>
            <a:r>
              <a:rPr lang="en-US" dirty="0" smtClean="0"/>
              <a:t>Named Mocha during development, </a:t>
            </a:r>
            <a:r>
              <a:rPr lang="en-US" dirty="0" smtClean="0"/>
              <a:t>Livescript</a:t>
            </a:r>
            <a:r>
              <a:rPr lang="en-US" dirty="0" smtClean="0"/>
              <a:t> during it’s first shipment, and then later renamed </a:t>
            </a:r>
            <a:r>
              <a:rPr lang="en-US" dirty="0" smtClean="0"/>
              <a:t>JavaScript </a:t>
            </a:r>
            <a:r>
              <a:rPr lang="en-US" dirty="0" smtClean="0"/>
              <a:t>once it shipped with Netscape.</a:t>
            </a:r>
          </a:p>
        </p:txBody>
      </p:sp>
    </p:spTree>
    <p:extLst>
      <p:ext uri="{BB962C8B-B14F-4D97-AF65-F5344CB8AC3E}">
        <p14:creationId xmlns:p14="http://schemas.microsoft.com/office/powerpoint/2010/main" val="127691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JavaScript </a:t>
            </a:r>
            <a:r>
              <a:rPr lang="en-US" dirty="0" smtClean="0"/>
              <a:t>started off in the development stage called Mocha.</a:t>
            </a:r>
          </a:p>
          <a:p>
            <a:r>
              <a:rPr lang="en-US" dirty="0" smtClean="0"/>
              <a:t>Mocha was renamed to </a:t>
            </a:r>
            <a:r>
              <a:rPr lang="en-US" dirty="0" smtClean="0"/>
              <a:t>LiveScript</a:t>
            </a:r>
            <a:r>
              <a:rPr lang="en-US" dirty="0" smtClean="0"/>
              <a:t> when it first shipped in its beta state with Netscape Navigator 2.0.</a:t>
            </a:r>
          </a:p>
          <a:p>
            <a:r>
              <a:rPr lang="en-US" dirty="0" smtClean="0"/>
              <a:t>LiveScript</a:t>
            </a:r>
            <a:r>
              <a:rPr lang="en-US" dirty="0" smtClean="0"/>
              <a:t> was renamed </a:t>
            </a:r>
            <a:r>
              <a:rPr lang="en-US" dirty="0" smtClean="0"/>
              <a:t>JavaScript </a:t>
            </a:r>
            <a:r>
              <a:rPr lang="en-US" dirty="0" smtClean="0"/>
              <a:t>when Netscape added support for Java.</a:t>
            </a:r>
          </a:p>
        </p:txBody>
      </p:sp>
    </p:spTree>
    <p:extLst>
      <p:ext uri="{BB962C8B-B14F-4D97-AF65-F5344CB8AC3E}">
        <p14:creationId xmlns:p14="http://schemas.microsoft.com/office/powerpoint/2010/main" val="261115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mainly for </a:t>
            </a:r>
            <a:r>
              <a:rPr lang="en-US" dirty="0" smtClean="0"/>
              <a:t>client-</a:t>
            </a:r>
            <a:r>
              <a:rPr lang="en-US" dirty="0" smtClean="0"/>
              <a:t>side scripting and webpage design.</a:t>
            </a:r>
          </a:p>
          <a:p>
            <a:r>
              <a:rPr lang="en-US" dirty="0" smtClean="0"/>
              <a:t>JavaScript </a:t>
            </a:r>
            <a:r>
              <a:rPr lang="en-US" dirty="0" smtClean="0"/>
              <a:t>is mostly used in conjunction with HTML to write functions embedded within the HTML.</a:t>
            </a:r>
          </a:p>
          <a:p>
            <a:r>
              <a:rPr lang="en-US" dirty="0" smtClean="0"/>
              <a:t>JavaScript </a:t>
            </a:r>
            <a:r>
              <a:rPr lang="en-US" dirty="0" smtClean="0"/>
              <a:t>is a dynamic language with syntax that was heavily influenced by 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4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Changing HTML Elements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2788" y="2878792"/>
            <a:ext cx="7716838" cy="3845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&lt;!DOCTYPE html</a:t>
            </a:r>
            <a:r>
              <a:rPr lang="en-US" sz="1200" dirty="0" smtClean="0"/>
              <a:t>&gt;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&lt;body</a:t>
            </a:r>
            <a:r>
              <a:rPr lang="en-US" sz="1200" dirty="0" smtClean="0"/>
              <a:t>&gt;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&lt;h1&gt;My First Web Page&lt;/h1</a:t>
            </a:r>
            <a:r>
              <a:rPr lang="en-US" sz="1200" dirty="0" smtClean="0"/>
              <a:t>&gt;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&lt;p id="demo"&gt;My First Paragraph.&lt;/p</a:t>
            </a:r>
            <a:r>
              <a:rPr lang="en-US" sz="1200" dirty="0" smtClean="0"/>
              <a:t>&gt;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&lt;script</a:t>
            </a:r>
            <a:r>
              <a:rPr lang="en-US" sz="1200" dirty="0" smtClean="0"/>
              <a:t>&gt;</a:t>
            </a:r>
          </a:p>
          <a:p>
            <a:pPr marL="349250" lvl="1" indent="0">
              <a:buNone/>
            </a:pPr>
            <a:r>
              <a:rPr lang="en-US" sz="1200" dirty="0" smtClean="0"/>
              <a:t>document.getElementById</a:t>
            </a:r>
            <a:r>
              <a:rPr lang="en-US" sz="1200" dirty="0"/>
              <a:t>("demo").</a:t>
            </a:r>
            <a:r>
              <a:rPr lang="en-US" sz="1200" dirty="0"/>
              <a:t>innerHTML</a:t>
            </a:r>
            <a:r>
              <a:rPr lang="en-US" sz="1200" dirty="0"/>
              <a:t>="My First JavaScript";</a:t>
            </a:r>
          </a:p>
          <a:p>
            <a:pPr marL="0" indent="0">
              <a:buNone/>
            </a:pPr>
            <a:r>
              <a:rPr lang="en-US" sz="1200" dirty="0"/>
              <a:t>&lt;/script</a:t>
            </a:r>
            <a:r>
              <a:rPr lang="en-US" sz="1200" dirty="0" smtClean="0"/>
              <a:t>&gt;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&lt;/body&gt;</a:t>
            </a:r>
          </a:p>
          <a:p>
            <a:pPr marL="0" indent="0">
              <a:buNone/>
            </a:pPr>
            <a:r>
              <a:rPr lang="en-US" sz="1200" dirty="0"/>
              <a:t>&lt;/html&gt; 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56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603375"/>
            <a:ext cx="6350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Alert Box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2788" y="2878792"/>
            <a:ext cx="7716838" cy="3845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&lt;!DOCTYPE html&gt;</a:t>
            </a:r>
          </a:p>
          <a:p>
            <a:pPr marL="0" indent="0">
              <a:buNone/>
            </a:pPr>
            <a:r>
              <a:rPr lang="en-US" sz="1200" dirty="0" smtClean="0"/>
              <a:t>&lt;</a:t>
            </a:r>
            <a:r>
              <a:rPr lang="en-US" sz="1200" dirty="0"/>
              <a:t>head</a:t>
            </a:r>
            <a:r>
              <a:rPr lang="en-US" sz="1200" dirty="0" smtClean="0"/>
              <a:t>&gt;&lt;</a:t>
            </a:r>
            <a:r>
              <a:rPr lang="en-US" sz="1200" dirty="0"/>
              <a:t>script&gt;</a:t>
            </a:r>
          </a:p>
          <a:p>
            <a:pPr marL="0" indent="0">
              <a:buNone/>
            </a:pPr>
            <a:r>
              <a:rPr lang="en-US" sz="1200" dirty="0"/>
              <a:t>function </a:t>
            </a:r>
            <a:r>
              <a:rPr lang="en-US" sz="1200" dirty="0"/>
              <a:t>myFunction</a:t>
            </a:r>
            <a:r>
              <a:rPr lang="en-US" sz="1200" dirty="0"/>
              <a:t>(</a:t>
            </a:r>
            <a:r>
              <a:rPr lang="en-US" sz="1200" dirty="0" smtClean="0"/>
              <a:t>){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	alert</a:t>
            </a:r>
            <a:r>
              <a:rPr lang="en-US" sz="1200" dirty="0"/>
              <a:t>("Hello! I am an alert box!")</a:t>
            </a:r>
            <a:r>
              <a:rPr lang="en-US" sz="1200" dirty="0" smtClean="0"/>
              <a:t>; }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&lt;/script</a:t>
            </a:r>
            <a:r>
              <a:rPr lang="en-US" sz="1200" dirty="0" smtClean="0"/>
              <a:t>&gt;&lt;</a:t>
            </a:r>
            <a:r>
              <a:rPr lang="en-US" sz="1200" dirty="0"/>
              <a:t>/head&gt;</a:t>
            </a:r>
          </a:p>
          <a:p>
            <a:pPr marL="0" indent="0">
              <a:buNone/>
            </a:pPr>
            <a:r>
              <a:rPr lang="en-US" sz="1200" dirty="0"/>
              <a:t>&lt;body</a:t>
            </a:r>
            <a:r>
              <a:rPr lang="en-US" sz="1200" dirty="0" smtClean="0"/>
              <a:t>&gt;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	&lt;</a:t>
            </a:r>
            <a:r>
              <a:rPr lang="en-US" sz="1200" dirty="0"/>
              <a:t>input type="button" </a:t>
            </a:r>
            <a:r>
              <a:rPr lang="en-US" sz="1200" dirty="0"/>
              <a:t>onclick</a:t>
            </a:r>
            <a:r>
              <a:rPr lang="en-US" sz="1200" dirty="0"/>
              <a:t>="</a:t>
            </a:r>
            <a:r>
              <a:rPr lang="en-US" sz="1200" dirty="0"/>
              <a:t>myFunction</a:t>
            </a:r>
            <a:r>
              <a:rPr lang="en-US" sz="1200" dirty="0"/>
              <a:t>()" value="Show alert box" /</a:t>
            </a:r>
            <a:r>
              <a:rPr lang="en-US" sz="1200" dirty="0" smtClean="0"/>
              <a:t>&gt;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&lt;/body&gt;</a:t>
            </a:r>
          </a:p>
          <a:p>
            <a:pPr marL="0" indent="0">
              <a:buNone/>
            </a:pPr>
            <a:r>
              <a:rPr lang="en-US" sz="1200" dirty="0"/>
              <a:t>&lt;/</a:t>
            </a:r>
            <a:r>
              <a:rPr lang="en-US" sz="1200" dirty="0" smtClean="0"/>
              <a:t>html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972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75" y="1778000"/>
            <a:ext cx="73787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3085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1632</TotalTime>
  <Words>485</Words>
  <Application>Microsoft Macintosh PowerPoint</Application>
  <PresentationFormat>On-screen Show (4:3)</PresentationFormat>
  <Paragraphs>70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Sky</vt:lpstr>
      <vt:lpstr>JavaScript</vt:lpstr>
      <vt:lpstr>Problem Domain</vt:lpstr>
      <vt:lpstr>Historical Context</vt:lpstr>
      <vt:lpstr>Language Evolution</vt:lpstr>
      <vt:lpstr>Language Concepts</vt:lpstr>
      <vt:lpstr>Example of Changing HTML Elements</vt:lpstr>
      <vt:lpstr>PowerPoint Presentation</vt:lpstr>
      <vt:lpstr>Example of Alert Box </vt:lpstr>
      <vt:lpstr>PowerPoint Presentation</vt:lpstr>
      <vt:lpstr>Comparison to Python</vt:lpstr>
      <vt:lpstr>JavaScript VS. Java</vt:lpstr>
      <vt:lpstr>Other Examples</vt:lpstr>
      <vt:lpstr>Sources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Louis Roselli</dc:creator>
  <cp:lastModifiedBy>Louis Roselli</cp:lastModifiedBy>
  <cp:revision>34</cp:revision>
  <dcterms:created xsi:type="dcterms:W3CDTF">2012-12-03T00:59:40Z</dcterms:created>
  <dcterms:modified xsi:type="dcterms:W3CDTF">2012-12-04T18:22:58Z</dcterms:modified>
</cp:coreProperties>
</file>