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9" id="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COBOL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William, Andrew, Stephanio, Michael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COmmon Business Oriented Language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Created in 1959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It is an imperative language</a:t>
            </a:r>
          </a:p>
          <a:p>
            <a:pPr indent="-419100" marL="45720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It was created to be used in business and administrative systems for companies and governments</a:t>
            </a:r>
          </a:p>
        </p:txBody>
      </p:sp>
      <p:sp>
        <p:nvSpPr>
          <p:cNvPr name="Shape 30" id="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Historical Context</a:t>
            </a:r>
          </a:p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creators of the COBOL programming language, a committee of researchers from various universities and private industry leaders, drew upon languages such as FLOW-MATIC (B-0) and IBM's COMTRAN.</a:t>
            </a:r>
          </a:p>
          <a:p>
            <a:r>
              <a:t/>
            </a:r>
          </a:p>
          <a:p>
            <a:pPr indent="-419100" marL="45720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FLOW-MATIC was the first English-like processing language and became public in 1958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Problem Domain</a:t>
            </a:r>
          </a:p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language continued to evolve well after its creation in 1959.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 1968, the American National Standards Institute created a standard from of COBOL, known as ANS COBOL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 1985, ANSI published a second revised version of COBOL (first was in 1974), containing constructs such as END-IF and END-PERFORM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COBOL Concepts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Data processing language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Readable code statements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functions written out, such as ADD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statements end with "."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Still evolving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implemented Object-Oriented design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Code split into Divisions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IDENTIFICATION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ENVIRONMENT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DATA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PROCEDURE DIVISION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Concepts (cont.)</a:t>
            </a:r>
          </a:p>
        </p:txBody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IDENTIFICATION DIVISON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first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2 required entries: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division header 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program-id (name of program)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ENVIRONMENT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second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2 allowable sections: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CONFIGURATION SECTION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characteristics of computer system 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INPUT-OUTPUT SECTION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files that will be used (patron file &amp; output)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Concepts (cont.)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DATA DIVISON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data processed program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2 sections: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FILE SECTION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data items of input and output defined here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file descriptions for all files used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WORKING-STORAGE SECTION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field not present in input or output file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PROCEDURE DIVISION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actions program will complete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has different paragraphs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work like methods in C++/Java</a:t>
            </a:r>
          </a:p>
          <a:p>
            <a:pPr indent="-342900" marL="1828800" rtl="0" lvl="3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ex. PRINT-SALES-REPORT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67" id="67"/>
          <p:cNvSpPr/>
          <p:nvPr/>
        </p:nvSpPr>
        <p:spPr>
          <a:xfrm>
            <a:off y="22285" x="10014"/>
            <a:ext cy="6850257" cx="91394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en"/>
              <a:t>Comparison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Cobol has defined structure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Some languages like C++ and Java don't have the same structure so it is harder to read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Was designed for Business Oriented Applications</a:t>
            </a:r>
          </a:p>
          <a:p>
            <a:pPr indent="-381000" marL="91440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Doesn't focus on visual side of applications like newer languages; it focuses on processing information efficiently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