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92B6E-0AA2-411C-B195-0B5D123B9E6B}" type="datetimeFigureOut">
              <a:rPr lang="en-US" smtClean="0"/>
              <a:t>2015-01-13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CC948-CF0B-4AE8-98FB-70295D269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56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CC948-CF0B-4AE8-98FB-70295D269C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87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http://www.cse.sc.edu/files/CSCE317.pdf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CC948-CF0B-4AE8-98FB-70295D269C2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02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http://www.cs.cmu.edu/~harchol/PerformanceModeling/book.html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CC948-CF0B-4AE8-98FB-70295D269C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090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Section 1.1[H]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CC948-CF0B-4AE8-98FB-70295D269C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15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examples</a:t>
            </a:r>
            <a:r>
              <a:rPr lang="en-US" baseline="0" dirty="0" smtClean="0"/>
              <a:t> are by Ivo Adan and Jacques </a:t>
            </a:r>
            <a:r>
              <a:rPr lang="en-US" baseline="0" dirty="0" err="1" smtClean="0"/>
              <a:t>Resing</a:t>
            </a:r>
            <a:r>
              <a:rPr lang="en-US" baseline="0" dirty="0" smtClean="0"/>
              <a:t>.  </a:t>
            </a:r>
            <a:r>
              <a:rPr lang="en-US" baseline="0" smtClean="0"/>
              <a:t>See http://www.win.tue.nl/~iadan/queueing.pdf.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CC948-CF0B-4AE8-98FB-70295D269C2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50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2015-01-13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2015-01-13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2015-01-13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2015-01-13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2015-01-13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2015-01-13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2015-01-13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2015-01-13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2015-01-13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2015-01-13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2015-01-13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2015-01-13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.sc.edu/class/31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905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CSCE 317</a:t>
            </a:r>
            <a:br>
              <a:rPr lang="en-US" dirty="0" smtClean="0"/>
            </a:br>
            <a:r>
              <a:rPr lang="en-US" dirty="0" smtClean="0"/>
              <a:t>Computer Systems Engineering</a:t>
            </a:r>
            <a:br>
              <a:rPr lang="en-US" dirty="0" smtClean="0"/>
            </a:b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Marco Valtorta</a:t>
            </a:r>
          </a:p>
          <a:p>
            <a:r>
              <a:rPr lang="en-US" dirty="0" smtClean="0"/>
              <a:t>Spring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78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317 —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Computer Systems Engineering</a:t>
            </a:r>
            <a:r>
              <a:rPr lang="en-US" dirty="0"/>
              <a:t> </a:t>
            </a:r>
            <a:r>
              <a:rPr lang="en-US" b="1" dirty="0"/>
              <a:t>(3)</a:t>
            </a:r>
            <a:r>
              <a:rPr lang="en-US" dirty="0"/>
              <a:t> </a:t>
            </a:r>
            <a:r>
              <a:rPr lang="en-US" dirty="0" err="1"/>
              <a:t>Prereq</a:t>
            </a:r>
            <a:r>
              <a:rPr lang="en-US" dirty="0"/>
              <a:t>: CSCE 212, MATH 242, STAT 509 System-level modeling and evaluation of computer systems: requirements elicitation and specification, architectural design, reliability and performance evaluation, Markov modeling, life-cycle cost analysis, project management.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4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Published Course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/>
          </a:bodyPr>
          <a:lstStyle/>
          <a:p>
            <a:r>
              <a:rPr lang="en-US" dirty="0"/>
              <a:t>Take an overall system and lifecycle view of the design and operation of a </a:t>
            </a:r>
            <a:r>
              <a:rPr lang="en-US" dirty="0" smtClean="0"/>
              <a:t>system.</a:t>
            </a:r>
          </a:p>
          <a:p>
            <a:r>
              <a:rPr lang="en-US" dirty="0" smtClean="0"/>
              <a:t>Model </a:t>
            </a:r>
            <a:r>
              <a:rPr lang="en-US" dirty="0"/>
              <a:t>and evaluate the reliability of system architectures.</a:t>
            </a:r>
          </a:p>
          <a:p>
            <a:r>
              <a:rPr lang="en-US" b="1" dirty="0" smtClean="0"/>
              <a:t>Model </a:t>
            </a:r>
            <a:r>
              <a:rPr lang="en-US" b="1" dirty="0"/>
              <a:t>and evaluate the performance and dynamic behavior of a system</a:t>
            </a:r>
            <a:r>
              <a:rPr lang="en-US" b="1" dirty="0" smtClean="0"/>
              <a:t>.</a:t>
            </a:r>
          </a:p>
          <a:p>
            <a:pPr lvl="1"/>
            <a:r>
              <a:rPr lang="en-US" b="1" dirty="0" smtClean="0"/>
              <a:t>Queueing Theory</a:t>
            </a:r>
            <a:endParaRPr lang="en-US" b="1" dirty="0"/>
          </a:p>
          <a:p>
            <a:r>
              <a:rPr lang="en-US" dirty="0" smtClean="0"/>
              <a:t>Model </a:t>
            </a:r>
            <a:r>
              <a:rPr lang="en-US" dirty="0"/>
              <a:t>and evaluate the economics of cash flows in system design, development, </a:t>
            </a:r>
            <a:r>
              <a:rPr lang="en-US" dirty="0" smtClean="0"/>
              <a:t>and operation.</a:t>
            </a:r>
          </a:p>
        </p:txBody>
      </p:sp>
    </p:spTree>
    <p:extLst>
      <p:ext uri="{BB962C8B-B14F-4D97-AF65-F5344CB8AC3E}">
        <p14:creationId xmlns:p14="http://schemas.microsoft.com/office/powerpoint/2010/main" val="54565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53340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/>
              <a:t>Performance Modeling and Design of Computer Systems: </a:t>
            </a:r>
            <a:br>
              <a:rPr lang="en-US" i="1" dirty="0"/>
            </a:br>
            <a:r>
              <a:rPr lang="en-US" i="1" dirty="0"/>
              <a:t>Queueing Theory in Action</a:t>
            </a:r>
            <a:r>
              <a:rPr lang="en-US" dirty="0"/>
              <a:t> </a:t>
            </a:r>
          </a:p>
          <a:p>
            <a:r>
              <a:rPr lang="en-US" dirty="0"/>
              <a:t>Author: </a:t>
            </a:r>
            <a:r>
              <a:rPr lang="en-US" dirty="0" err="1" smtClean="0"/>
              <a:t>Mor</a:t>
            </a:r>
            <a:r>
              <a:rPr lang="en-US" dirty="0" smtClean="0"/>
              <a:t> </a:t>
            </a:r>
            <a:r>
              <a:rPr lang="en-US" dirty="0" err="1"/>
              <a:t>Harchol-Balter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Published</a:t>
            </a:r>
            <a:r>
              <a:rPr lang="en-US" dirty="0"/>
              <a:t>: February 2013 </a:t>
            </a:r>
            <a:endParaRPr lang="en-US" dirty="0" smtClean="0"/>
          </a:p>
          <a:p>
            <a:r>
              <a:rPr lang="en-US" dirty="0" smtClean="0"/>
              <a:t>Publisher</a:t>
            </a:r>
            <a:r>
              <a:rPr lang="en-US" dirty="0"/>
              <a:t>: Cambridge University Press </a:t>
            </a:r>
            <a:endParaRPr lang="en-US" dirty="0" smtClean="0"/>
          </a:p>
          <a:p>
            <a:r>
              <a:rPr lang="en-US" dirty="0" smtClean="0"/>
              <a:t>ISBN</a:t>
            </a:r>
            <a:r>
              <a:rPr lang="en-US" dirty="0"/>
              <a:t>: </a:t>
            </a:r>
            <a:r>
              <a:rPr lang="en-US" dirty="0" smtClean="0"/>
              <a:t>9781107027503</a:t>
            </a:r>
          </a:p>
          <a:p>
            <a:r>
              <a:rPr lang="en-US" dirty="0" smtClean="0"/>
              <a:t>We will refer to the textbook as [H]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409700"/>
            <a:ext cx="3285369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545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Syllabus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cover most of the first 13 chapters of the textbook</a:t>
            </a:r>
          </a:p>
          <a:p>
            <a:r>
              <a:rPr lang="en-US" dirty="0" smtClean="0"/>
              <a:t>Homework assignments</a:t>
            </a:r>
          </a:p>
          <a:p>
            <a:r>
              <a:rPr lang="en-US" dirty="0" smtClean="0"/>
              <a:t>Quizzes or in-class exercises</a:t>
            </a:r>
          </a:p>
          <a:p>
            <a:r>
              <a:rPr lang="en-US" dirty="0" smtClean="0"/>
              <a:t>Midterm</a:t>
            </a:r>
          </a:p>
          <a:p>
            <a:r>
              <a:rPr lang="en-US" dirty="0" smtClean="0"/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5564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Queueing Theory?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theory of Queues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57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Supermarket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Production System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Post Office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Data Communication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Parking Lot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Assembly of Printed Circuit Boards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Call Center of an Insurance Company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Mainframe Computer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Toll Booths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Traffic Lights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287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215</Words>
  <Application>Microsoft Office PowerPoint</Application>
  <PresentationFormat>On-screen Show (4:3)</PresentationFormat>
  <Paragraphs>46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CSCE 317 Computer Systems Engineering Introduction</vt:lpstr>
      <vt:lpstr>Course Description</vt:lpstr>
      <vt:lpstr>Published Course Objectives</vt:lpstr>
      <vt:lpstr>Textbook</vt:lpstr>
      <vt:lpstr>Syllabus</vt:lpstr>
      <vt:lpstr>What is Queueing Theory?</vt:lpstr>
      <vt:lpstr>Examples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317 Computer Systems Engineering Introduction</dc:title>
  <dc:creator>Valtorta, Marco</dc:creator>
  <cp:lastModifiedBy>mgv</cp:lastModifiedBy>
  <cp:revision>5</cp:revision>
  <dcterms:created xsi:type="dcterms:W3CDTF">2006-08-16T00:00:00Z</dcterms:created>
  <dcterms:modified xsi:type="dcterms:W3CDTF">2015-01-13T23:28:20Z</dcterms:modified>
</cp:coreProperties>
</file>