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7"/>
  </p:notesMasterIdLst>
  <p:handoutMasterIdLst>
    <p:handoutMasterId r:id="rId38"/>
  </p:handoutMasterIdLst>
  <p:sldIdLst>
    <p:sldId id="256" r:id="rId5"/>
    <p:sldId id="393" r:id="rId6"/>
    <p:sldId id="274" r:id="rId7"/>
    <p:sldId id="418" r:id="rId8"/>
    <p:sldId id="419" r:id="rId9"/>
    <p:sldId id="420" r:id="rId10"/>
    <p:sldId id="277" r:id="rId11"/>
    <p:sldId id="278" r:id="rId12"/>
    <p:sldId id="280" r:id="rId13"/>
    <p:sldId id="257" r:id="rId14"/>
    <p:sldId id="265" r:id="rId15"/>
    <p:sldId id="262" r:id="rId16"/>
    <p:sldId id="259" r:id="rId17"/>
    <p:sldId id="264" r:id="rId18"/>
    <p:sldId id="386" r:id="rId19"/>
    <p:sldId id="388" r:id="rId20"/>
    <p:sldId id="414" r:id="rId21"/>
    <p:sldId id="261" r:id="rId22"/>
    <p:sldId id="415" r:id="rId23"/>
    <p:sldId id="416" r:id="rId24"/>
    <p:sldId id="406" r:id="rId25"/>
    <p:sldId id="268" r:id="rId26"/>
    <p:sldId id="271" r:id="rId27"/>
    <p:sldId id="411" r:id="rId28"/>
    <p:sldId id="422" r:id="rId29"/>
    <p:sldId id="272" r:id="rId30"/>
    <p:sldId id="273" r:id="rId31"/>
    <p:sldId id="281" r:id="rId32"/>
    <p:sldId id="275" r:id="rId33"/>
    <p:sldId id="270" r:id="rId34"/>
    <p:sldId id="385" r:id="rId35"/>
    <p:sldId id="25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869B"/>
    <a:srgbClr val="733A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6"/>
    <p:restoredTop sz="72503" autoAdjust="0"/>
  </p:normalViewPr>
  <p:slideViewPr>
    <p:cSldViewPr snapToGrid="0" snapToObjects="1">
      <p:cViewPr varScale="1">
        <p:scale>
          <a:sx n="82" d="100"/>
          <a:sy n="82" d="100"/>
        </p:scale>
        <p:origin x="726" y="96"/>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63" d="100"/>
          <a:sy n="163" d="100"/>
        </p:scale>
        <p:origin x="4576"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X, LAURA" userId="e3cd7edd-981f-45c7-b1f3-500622ecd426" providerId="ADAL" clId="{47757E82-BAEC-4102-A6F3-EBFDFC519728}"/>
    <pc:docChg chg="undo custSel mod addSld delSld modSld sldOrd modMainMaster">
      <pc:chgData name="NIX, LAURA" userId="e3cd7edd-981f-45c7-b1f3-500622ecd426" providerId="ADAL" clId="{47757E82-BAEC-4102-A6F3-EBFDFC519728}" dt="2019-10-15T20:34:28.554" v="4092" actId="20577"/>
      <pc:docMkLst>
        <pc:docMk/>
      </pc:docMkLst>
      <pc:sldChg chg="modTransition">
        <pc:chgData name="NIX, LAURA" userId="e3cd7edd-981f-45c7-b1f3-500622ecd426" providerId="ADAL" clId="{47757E82-BAEC-4102-A6F3-EBFDFC519728}" dt="2019-10-15T18:27:40.634" v="1324"/>
        <pc:sldMkLst>
          <pc:docMk/>
          <pc:sldMk cId="3587006069" sldId="256"/>
        </pc:sldMkLst>
      </pc:sldChg>
      <pc:sldChg chg="modTransition modAnim modNotesTx">
        <pc:chgData name="NIX, LAURA" userId="e3cd7edd-981f-45c7-b1f3-500622ecd426" providerId="ADAL" clId="{47757E82-BAEC-4102-A6F3-EBFDFC519728}" dt="2019-10-15T20:29:32.073" v="3669" actId="20577"/>
        <pc:sldMkLst>
          <pc:docMk/>
          <pc:sldMk cId="3982141711" sldId="257"/>
        </pc:sldMkLst>
      </pc:sldChg>
      <pc:sldChg chg="modTransition">
        <pc:chgData name="NIX, LAURA" userId="e3cd7edd-981f-45c7-b1f3-500622ecd426" providerId="ADAL" clId="{47757E82-BAEC-4102-A6F3-EBFDFC519728}" dt="2019-10-15T18:27:40.634" v="1324"/>
        <pc:sldMkLst>
          <pc:docMk/>
          <pc:sldMk cId="3387642774" sldId="258"/>
        </pc:sldMkLst>
      </pc:sldChg>
      <pc:sldChg chg="modTransition">
        <pc:chgData name="NIX, LAURA" userId="e3cd7edd-981f-45c7-b1f3-500622ecd426" providerId="ADAL" clId="{47757E82-BAEC-4102-A6F3-EBFDFC519728}" dt="2019-10-15T18:27:40.634" v="1324"/>
        <pc:sldMkLst>
          <pc:docMk/>
          <pc:sldMk cId="2366245788" sldId="259"/>
        </pc:sldMkLst>
      </pc:sldChg>
      <pc:sldChg chg="modSp modTransition">
        <pc:chgData name="NIX, LAURA" userId="e3cd7edd-981f-45c7-b1f3-500622ecd426" providerId="ADAL" clId="{47757E82-BAEC-4102-A6F3-EBFDFC519728}" dt="2019-10-15T20:06:31.898" v="2083" actId="1076"/>
        <pc:sldMkLst>
          <pc:docMk/>
          <pc:sldMk cId="220858115" sldId="261"/>
        </pc:sldMkLst>
        <pc:spChg chg="mod">
          <ac:chgData name="NIX, LAURA" userId="e3cd7edd-981f-45c7-b1f3-500622ecd426" providerId="ADAL" clId="{47757E82-BAEC-4102-A6F3-EBFDFC519728}" dt="2019-10-15T20:06:31.898" v="2083" actId="1076"/>
          <ac:spMkLst>
            <pc:docMk/>
            <pc:sldMk cId="220858115" sldId="261"/>
            <ac:spMk id="2" creationId="{79375CDE-30B5-4EC1-9BC8-FAD482046C70}"/>
          </ac:spMkLst>
        </pc:spChg>
        <pc:picChg chg="mod modCrop">
          <ac:chgData name="NIX, LAURA" userId="e3cd7edd-981f-45c7-b1f3-500622ecd426" providerId="ADAL" clId="{47757E82-BAEC-4102-A6F3-EBFDFC519728}" dt="2019-10-15T20:06:16.066" v="2080" actId="1076"/>
          <ac:picMkLst>
            <pc:docMk/>
            <pc:sldMk cId="220858115" sldId="261"/>
            <ac:picMk id="3" creationId="{7B2A5293-EDE8-4DB6-A076-560CE5166902}"/>
          </ac:picMkLst>
        </pc:picChg>
      </pc:sldChg>
      <pc:sldChg chg="modTransition">
        <pc:chgData name="NIX, LAURA" userId="e3cd7edd-981f-45c7-b1f3-500622ecd426" providerId="ADAL" clId="{47757E82-BAEC-4102-A6F3-EBFDFC519728}" dt="2019-10-15T18:27:40.634" v="1324"/>
        <pc:sldMkLst>
          <pc:docMk/>
          <pc:sldMk cId="955622223" sldId="262"/>
        </pc:sldMkLst>
      </pc:sldChg>
      <pc:sldChg chg="modTransition">
        <pc:chgData name="NIX, LAURA" userId="e3cd7edd-981f-45c7-b1f3-500622ecd426" providerId="ADAL" clId="{47757E82-BAEC-4102-A6F3-EBFDFC519728}" dt="2019-10-15T18:27:40.634" v="1324"/>
        <pc:sldMkLst>
          <pc:docMk/>
          <pc:sldMk cId="2621937368" sldId="264"/>
        </pc:sldMkLst>
      </pc:sldChg>
      <pc:sldChg chg="modSp modTransition modNotesTx">
        <pc:chgData name="NIX, LAURA" userId="e3cd7edd-981f-45c7-b1f3-500622ecd426" providerId="ADAL" clId="{47757E82-BAEC-4102-A6F3-EBFDFC519728}" dt="2019-10-15T20:34:28.554" v="4092" actId="20577"/>
        <pc:sldMkLst>
          <pc:docMk/>
          <pc:sldMk cId="3662254018" sldId="265"/>
        </pc:sldMkLst>
        <pc:spChg chg="mod">
          <ac:chgData name="NIX, LAURA" userId="e3cd7edd-981f-45c7-b1f3-500622ecd426" providerId="ADAL" clId="{47757E82-BAEC-4102-A6F3-EBFDFC519728}" dt="2019-10-15T20:24:55.847" v="3521" actId="20577"/>
          <ac:spMkLst>
            <pc:docMk/>
            <pc:sldMk cId="3662254018" sldId="265"/>
            <ac:spMk id="5" creationId="{81ED3339-0497-4F73-9E1E-1C533989DEB9}"/>
          </ac:spMkLst>
        </pc:spChg>
      </pc:sldChg>
      <pc:sldChg chg="modTransition modNotesTx">
        <pc:chgData name="NIX, LAURA" userId="e3cd7edd-981f-45c7-b1f3-500622ecd426" providerId="ADAL" clId="{47757E82-BAEC-4102-A6F3-EBFDFC519728}" dt="2019-10-15T20:08:53.452" v="2181" actId="113"/>
        <pc:sldMkLst>
          <pc:docMk/>
          <pc:sldMk cId="4085787112" sldId="268"/>
        </pc:sldMkLst>
      </pc:sldChg>
      <pc:sldChg chg="modSp modTransition modAnim">
        <pc:chgData name="NIX, LAURA" userId="e3cd7edd-981f-45c7-b1f3-500622ecd426" providerId="ADAL" clId="{47757E82-BAEC-4102-A6F3-EBFDFC519728}" dt="2019-10-15T20:11:43.944" v="2199"/>
        <pc:sldMkLst>
          <pc:docMk/>
          <pc:sldMk cId="3451339835" sldId="270"/>
        </pc:sldMkLst>
        <pc:spChg chg="mod">
          <ac:chgData name="NIX, LAURA" userId="e3cd7edd-981f-45c7-b1f3-500622ecd426" providerId="ADAL" clId="{47757E82-BAEC-4102-A6F3-EBFDFC519728}" dt="2019-10-15T17:18:44.170" v="124" actId="207"/>
          <ac:spMkLst>
            <pc:docMk/>
            <pc:sldMk cId="3451339835" sldId="270"/>
            <ac:spMk id="3" creationId="{5296A715-1285-4BDF-B353-8F110BB53DF1}"/>
          </ac:spMkLst>
        </pc:spChg>
      </pc:sldChg>
      <pc:sldChg chg="modTransition modNotesTx">
        <pc:chgData name="NIX, LAURA" userId="e3cd7edd-981f-45c7-b1f3-500622ecd426" providerId="ADAL" clId="{47757E82-BAEC-4102-A6F3-EBFDFC519728}" dt="2019-10-15T20:19:17.391" v="3006" actId="20577"/>
        <pc:sldMkLst>
          <pc:docMk/>
          <pc:sldMk cId="1480336068" sldId="271"/>
        </pc:sldMkLst>
      </pc:sldChg>
      <pc:sldChg chg="modTransition modAnim">
        <pc:chgData name="NIX, LAURA" userId="e3cd7edd-981f-45c7-b1f3-500622ecd426" providerId="ADAL" clId="{47757E82-BAEC-4102-A6F3-EBFDFC519728}" dt="2019-10-15T20:11:03.151" v="2186"/>
        <pc:sldMkLst>
          <pc:docMk/>
          <pc:sldMk cId="1776050115" sldId="272"/>
        </pc:sldMkLst>
      </pc:sldChg>
      <pc:sldChg chg="modTransition">
        <pc:chgData name="NIX, LAURA" userId="e3cd7edd-981f-45c7-b1f3-500622ecd426" providerId="ADAL" clId="{47757E82-BAEC-4102-A6F3-EBFDFC519728}" dt="2019-10-15T18:27:40.634" v="1324"/>
        <pc:sldMkLst>
          <pc:docMk/>
          <pc:sldMk cId="2102267266" sldId="273"/>
        </pc:sldMkLst>
      </pc:sldChg>
      <pc:sldChg chg="modSp ord modTransition">
        <pc:chgData name="NIX, LAURA" userId="e3cd7edd-981f-45c7-b1f3-500622ecd426" providerId="ADAL" clId="{47757E82-BAEC-4102-A6F3-EBFDFC519728}" dt="2019-10-15T19:47:02.228" v="1932" actId="404"/>
        <pc:sldMkLst>
          <pc:docMk/>
          <pc:sldMk cId="3719108723" sldId="274"/>
        </pc:sldMkLst>
        <pc:spChg chg="mod">
          <ac:chgData name="NIX, LAURA" userId="e3cd7edd-981f-45c7-b1f3-500622ecd426" providerId="ADAL" clId="{47757E82-BAEC-4102-A6F3-EBFDFC519728}" dt="2019-10-15T19:47:02.228" v="1932" actId="404"/>
          <ac:spMkLst>
            <pc:docMk/>
            <pc:sldMk cId="3719108723" sldId="274"/>
            <ac:spMk id="3" creationId="{FFDDA34D-BFC3-4573-9370-9803F11FC7BF}"/>
          </ac:spMkLst>
        </pc:spChg>
        <pc:spChg chg="mod">
          <ac:chgData name="NIX, LAURA" userId="e3cd7edd-981f-45c7-b1f3-500622ecd426" providerId="ADAL" clId="{47757E82-BAEC-4102-A6F3-EBFDFC519728}" dt="2019-10-15T19:29:00.274" v="1885" actId="20577"/>
          <ac:spMkLst>
            <pc:docMk/>
            <pc:sldMk cId="3719108723" sldId="274"/>
            <ac:spMk id="4" creationId="{68A341B8-BD53-4C47-A581-C68F0DB64899}"/>
          </ac:spMkLst>
        </pc:spChg>
      </pc:sldChg>
      <pc:sldChg chg="modTransition modAnim">
        <pc:chgData name="NIX, LAURA" userId="e3cd7edd-981f-45c7-b1f3-500622ecd426" providerId="ADAL" clId="{47757E82-BAEC-4102-A6F3-EBFDFC519728}" dt="2019-10-15T20:11:32.096" v="2195"/>
        <pc:sldMkLst>
          <pc:docMk/>
          <pc:sldMk cId="1561737018" sldId="275"/>
        </pc:sldMkLst>
      </pc:sldChg>
      <pc:sldChg chg="modSp modTransition modAnim">
        <pc:chgData name="NIX, LAURA" userId="e3cd7edd-981f-45c7-b1f3-500622ecd426" providerId="ADAL" clId="{47757E82-BAEC-4102-A6F3-EBFDFC519728}" dt="2019-10-15T20:30:58.675" v="3687"/>
        <pc:sldMkLst>
          <pc:docMk/>
          <pc:sldMk cId="1698870824" sldId="277"/>
        </pc:sldMkLst>
        <pc:spChg chg="mod">
          <ac:chgData name="NIX, LAURA" userId="e3cd7edd-981f-45c7-b1f3-500622ecd426" providerId="ADAL" clId="{47757E82-BAEC-4102-A6F3-EBFDFC519728}" dt="2019-10-15T17:23:30.373" v="525" actId="114"/>
          <ac:spMkLst>
            <pc:docMk/>
            <pc:sldMk cId="1698870824" sldId="277"/>
            <ac:spMk id="3" creationId="{E426662B-3CE1-4EC2-801C-9E7EF7B1495C}"/>
          </ac:spMkLst>
        </pc:spChg>
      </pc:sldChg>
      <pc:sldChg chg="modSp modTransition modAnim">
        <pc:chgData name="NIX, LAURA" userId="e3cd7edd-981f-45c7-b1f3-500622ecd426" providerId="ADAL" clId="{47757E82-BAEC-4102-A6F3-EBFDFC519728}" dt="2019-10-15T20:30:35.737" v="3682"/>
        <pc:sldMkLst>
          <pc:docMk/>
          <pc:sldMk cId="1703476099" sldId="278"/>
        </pc:sldMkLst>
        <pc:spChg chg="mod">
          <ac:chgData name="NIX, LAURA" userId="e3cd7edd-981f-45c7-b1f3-500622ecd426" providerId="ADAL" clId="{47757E82-BAEC-4102-A6F3-EBFDFC519728}" dt="2019-10-15T20:27:17.063" v="3523" actId="115"/>
          <ac:spMkLst>
            <pc:docMk/>
            <pc:sldMk cId="1703476099" sldId="278"/>
            <ac:spMk id="3" creationId="{19186736-EDF4-444C-B7E9-8372DEFE3D04}"/>
          </ac:spMkLst>
        </pc:spChg>
      </pc:sldChg>
      <pc:sldChg chg="modTransition modAnim">
        <pc:chgData name="NIX, LAURA" userId="e3cd7edd-981f-45c7-b1f3-500622ecd426" providerId="ADAL" clId="{47757E82-BAEC-4102-A6F3-EBFDFC519728}" dt="2019-10-15T20:30:26.050" v="3681"/>
        <pc:sldMkLst>
          <pc:docMk/>
          <pc:sldMk cId="2946904762" sldId="280"/>
        </pc:sldMkLst>
      </pc:sldChg>
      <pc:sldChg chg="modTransition modAnim">
        <pc:chgData name="NIX, LAURA" userId="e3cd7edd-981f-45c7-b1f3-500622ecd426" providerId="ADAL" clId="{47757E82-BAEC-4102-A6F3-EBFDFC519728}" dt="2019-10-15T20:11:16.713" v="2189"/>
        <pc:sldMkLst>
          <pc:docMk/>
          <pc:sldMk cId="543433607" sldId="281"/>
        </pc:sldMkLst>
      </pc:sldChg>
      <pc:sldChg chg="modSp modTransition modAnim modNotesTx">
        <pc:chgData name="NIX, LAURA" userId="e3cd7edd-981f-45c7-b1f3-500622ecd426" providerId="ADAL" clId="{47757E82-BAEC-4102-A6F3-EBFDFC519728}" dt="2019-10-15T20:12:26.485" v="2208"/>
        <pc:sldMkLst>
          <pc:docMk/>
          <pc:sldMk cId="2969550947" sldId="385"/>
        </pc:sldMkLst>
        <pc:spChg chg="mod">
          <ac:chgData name="NIX, LAURA" userId="e3cd7edd-981f-45c7-b1f3-500622ecd426" providerId="ADAL" clId="{47757E82-BAEC-4102-A6F3-EBFDFC519728}" dt="2019-10-15T19:47:31.085" v="1961" actId="20577"/>
          <ac:spMkLst>
            <pc:docMk/>
            <pc:sldMk cId="2969550947" sldId="385"/>
            <ac:spMk id="2" creationId="{00000000-0000-0000-0000-000000000000}"/>
          </ac:spMkLst>
        </pc:spChg>
        <pc:spChg chg="mod">
          <ac:chgData name="NIX, LAURA" userId="e3cd7edd-981f-45c7-b1f3-500622ecd426" providerId="ADAL" clId="{47757E82-BAEC-4102-A6F3-EBFDFC519728}" dt="2019-10-15T17:18:26.796" v="123" actId="404"/>
          <ac:spMkLst>
            <pc:docMk/>
            <pc:sldMk cId="2969550947" sldId="385"/>
            <ac:spMk id="3" creationId="{00000000-0000-0000-0000-000000000000}"/>
          </ac:spMkLst>
        </pc:spChg>
      </pc:sldChg>
      <pc:sldChg chg="modSp modTransition modNotesTx">
        <pc:chgData name="NIX, LAURA" userId="e3cd7edd-981f-45c7-b1f3-500622ecd426" providerId="ADAL" clId="{47757E82-BAEC-4102-A6F3-EBFDFC519728}" dt="2019-10-15T20:24:48.110" v="3511" actId="1076"/>
        <pc:sldMkLst>
          <pc:docMk/>
          <pc:sldMk cId="1749927483" sldId="386"/>
        </pc:sldMkLst>
        <pc:spChg chg="mod">
          <ac:chgData name="NIX, LAURA" userId="e3cd7edd-981f-45c7-b1f3-500622ecd426" providerId="ADAL" clId="{47757E82-BAEC-4102-A6F3-EBFDFC519728}" dt="2019-10-15T20:24:48.110" v="3511" actId="1076"/>
          <ac:spMkLst>
            <pc:docMk/>
            <pc:sldMk cId="1749927483" sldId="386"/>
            <ac:spMk id="2" creationId="{00000000-0000-0000-0000-000000000000}"/>
          </ac:spMkLst>
        </pc:spChg>
      </pc:sldChg>
      <pc:sldChg chg="modTransition modNotesTx">
        <pc:chgData name="NIX, LAURA" userId="e3cd7edd-981f-45c7-b1f3-500622ecd426" providerId="ADAL" clId="{47757E82-BAEC-4102-A6F3-EBFDFC519728}" dt="2019-10-15T20:24:15.158" v="3498" actId="113"/>
        <pc:sldMkLst>
          <pc:docMk/>
          <pc:sldMk cId="375352573" sldId="388"/>
        </pc:sldMkLst>
      </pc:sldChg>
      <pc:sldChg chg="modSp add ord">
        <pc:chgData name="NIX, LAURA" userId="e3cd7edd-981f-45c7-b1f3-500622ecd426" providerId="ADAL" clId="{47757E82-BAEC-4102-A6F3-EBFDFC519728}" dt="2019-10-15T19:46:51.124" v="1930" actId="113"/>
        <pc:sldMkLst>
          <pc:docMk/>
          <pc:sldMk cId="3221293774" sldId="393"/>
        </pc:sldMkLst>
        <pc:spChg chg="mod">
          <ac:chgData name="NIX, LAURA" userId="e3cd7edd-981f-45c7-b1f3-500622ecd426" providerId="ADAL" clId="{47757E82-BAEC-4102-A6F3-EBFDFC519728}" dt="2019-10-15T19:46:51.124" v="1930" actId="113"/>
          <ac:spMkLst>
            <pc:docMk/>
            <pc:sldMk cId="3221293774" sldId="393"/>
            <ac:spMk id="2" creationId="{00000000-0000-0000-0000-000000000000}"/>
          </ac:spMkLst>
        </pc:spChg>
        <pc:spChg chg="mod">
          <ac:chgData name="NIX, LAURA" userId="e3cd7edd-981f-45c7-b1f3-500622ecd426" providerId="ADAL" clId="{47757E82-BAEC-4102-A6F3-EBFDFC519728}" dt="2019-10-15T19:46:43.771" v="1927" actId="1076"/>
          <ac:spMkLst>
            <pc:docMk/>
            <pc:sldMk cId="3221293774" sldId="393"/>
            <ac:spMk id="3" creationId="{00000000-0000-0000-0000-000000000000}"/>
          </ac:spMkLst>
        </pc:spChg>
      </pc:sldChg>
      <pc:sldChg chg="addSp delSp modSp modTransition addAnim delAnim modAnim modNotesTx">
        <pc:chgData name="NIX, LAURA" userId="e3cd7edd-981f-45c7-b1f3-500622ecd426" providerId="ADAL" clId="{47757E82-BAEC-4102-A6F3-EBFDFC519728}" dt="2019-10-15T20:18:31.690" v="2973" actId="20577"/>
        <pc:sldMkLst>
          <pc:docMk/>
          <pc:sldMk cId="1110092067" sldId="406"/>
        </pc:sldMkLst>
        <pc:spChg chg="mod">
          <ac:chgData name="NIX, LAURA" userId="e3cd7edd-981f-45c7-b1f3-500622ecd426" providerId="ADAL" clId="{47757E82-BAEC-4102-A6F3-EBFDFC519728}" dt="2019-10-15T17:59:03.478" v="1279" actId="14100"/>
          <ac:spMkLst>
            <pc:docMk/>
            <pc:sldMk cId="1110092067" sldId="406"/>
            <ac:spMk id="15" creationId="{48E9494C-75E5-4165-999F-453BC5E31FE5}"/>
          </ac:spMkLst>
        </pc:spChg>
        <pc:spChg chg="add del mod">
          <ac:chgData name="NIX, LAURA" userId="e3cd7edd-981f-45c7-b1f3-500622ecd426" providerId="ADAL" clId="{47757E82-BAEC-4102-A6F3-EBFDFC519728}" dt="2019-10-15T17:57:16.409" v="1264" actId="478"/>
          <ac:spMkLst>
            <pc:docMk/>
            <pc:sldMk cId="1110092067" sldId="406"/>
            <ac:spMk id="18" creationId="{F9AD2740-6500-408A-8B82-4C49A38577C9}"/>
          </ac:spMkLst>
        </pc:spChg>
        <pc:spChg chg="add mod">
          <ac:chgData name="NIX, LAURA" userId="e3cd7edd-981f-45c7-b1f3-500622ecd426" providerId="ADAL" clId="{47757E82-BAEC-4102-A6F3-EBFDFC519728}" dt="2019-10-15T17:59:21.777" v="1284" actId="1037"/>
          <ac:spMkLst>
            <pc:docMk/>
            <pc:sldMk cId="1110092067" sldId="406"/>
            <ac:spMk id="19" creationId="{F12CF92E-E97D-4FF3-9F75-15AD35CC80C2}"/>
          </ac:spMkLst>
        </pc:spChg>
        <pc:cxnChg chg="del">
          <ac:chgData name="NIX, LAURA" userId="e3cd7edd-981f-45c7-b1f3-500622ecd426" providerId="ADAL" clId="{47757E82-BAEC-4102-A6F3-EBFDFC519728}" dt="2019-10-15T17:44:50.113" v="785" actId="478"/>
          <ac:cxnSpMkLst>
            <pc:docMk/>
            <pc:sldMk cId="1110092067" sldId="406"/>
            <ac:cxnSpMk id="8" creationId="{7031F5BE-BB06-4D04-9F57-9DF6E0FCD512}"/>
          </ac:cxnSpMkLst>
        </pc:cxnChg>
      </pc:sldChg>
      <pc:sldChg chg="modSp modTransition modNotesTx">
        <pc:chgData name="NIX, LAURA" userId="e3cd7edd-981f-45c7-b1f3-500622ecd426" providerId="ADAL" clId="{47757E82-BAEC-4102-A6F3-EBFDFC519728}" dt="2019-10-15T20:22:07.966" v="3360" actId="113"/>
        <pc:sldMkLst>
          <pc:docMk/>
          <pc:sldMk cId="818163284" sldId="411"/>
        </pc:sldMkLst>
        <pc:spChg chg="mod">
          <ac:chgData name="NIX, LAURA" userId="e3cd7edd-981f-45c7-b1f3-500622ecd426" providerId="ADAL" clId="{47757E82-BAEC-4102-A6F3-EBFDFC519728}" dt="2019-10-15T18:25:21.091" v="1317" actId="403"/>
          <ac:spMkLst>
            <pc:docMk/>
            <pc:sldMk cId="818163284" sldId="411"/>
            <ac:spMk id="2" creationId="{BA6FB3CC-12EB-468E-9BDE-5582126F1DE8}"/>
          </ac:spMkLst>
        </pc:spChg>
        <pc:picChg chg="mod">
          <ac:chgData name="NIX, LAURA" userId="e3cd7edd-981f-45c7-b1f3-500622ecd426" providerId="ADAL" clId="{47757E82-BAEC-4102-A6F3-EBFDFC519728}" dt="2019-10-15T18:26:06.242" v="1321" actId="1076"/>
          <ac:picMkLst>
            <pc:docMk/>
            <pc:sldMk cId="818163284" sldId="411"/>
            <ac:picMk id="4" creationId="{8AEBA915-D9A2-43F2-8FC6-BF5872004603}"/>
          </ac:picMkLst>
        </pc:picChg>
        <pc:picChg chg="mod">
          <ac:chgData name="NIX, LAURA" userId="e3cd7edd-981f-45c7-b1f3-500622ecd426" providerId="ADAL" clId="{47757E82-BAEC-4102-A6F3-EBFDFC519728}" dt="2019-10-15T18:26:05.098" v="1320" actId="1076"/>
          <ac:picMkLst>
            <pc:docMk/>
            <pc:sldMk cId="818163284" sldId="411"/>
            <ac:picMk id="5" creationId="{627BFFC8-5BFA-4152-9681-48B8CE9E0FF7}"/>
          </ac:picMkLst>
        </pc:picChg>
      </pc:sldChg>
      <pc:sldChg chg="del">
        <pc:chgData name="NIX, LAURA" userId="e3cd7edd-981f-45c7-b1f3-500622ecd426" providerId="ADAL" clId="{47757E82-BAEC-4102-A6F3-EBFDFC519728}" dt="2019-10-15T17:19:06.919" v="125" actId="2696"/>
        <pc:sldMkLst>
          <pc:docMk/>
          <pc:sldMk cId="1225865628" sldId="413"/>
        </pc:sldMkLst>
      </pc:sldChg>
      <pc:sldChg chg="modTransition modNotesTx">
        <pc:chgData name="NIX, LAURA" userId="e3cd7edd-981f-45c7-b1f3-500622ecd426" providerId="ADAL" clId="{47757E82-BAEC-4102-A6F3-EBFDFC519728}" dt="2019-10-15T20:23:28.847" v="3363" actId="20577"/>
        <pc:sldMkLst>
          <pc:docMk/>
          <pc:sldMk cId="2251855325" sldId="414"/>
        </pc:sldMkLst>
      </pc:sldChg>
      <pc:sldChg chg="modSp modTransition">
        <pc:chgData name="NIX, LAURA" userId="e3cd7edd-981f-45c7-b1f3-500622ecd426" providerId="ADAL" clId="{47757E82-BAEC-4102-A6F3-EBFDFC519728}" dt="2019-10-15T20:07:28.131" v="2091" actId="1076"/>
        <pc:sldMkLst>
          <pc:docMk/>
          <pc:sldMk cId="4060698464" sldId="415"/>
        </pc:sldMkLst>
        <pc:spChg chg="mod">
          <ac:chgData name="NIX, LAURA" userId="e3cd7edd-981f-45c7-b1f3-500622ecd426" providerId="ADAL" clId="{47757E82-BAEC-4102-A6F3-EBFDFC519728}" dt="2019-10-15T20:07:17.427" v="2088" actId="14100"/>
          <ac:spMkLst>
            <pc:docMk/>
            <pc:sldMk cId="4060698464" sldId="415"/>
            <ac:spMk id="2" creationId="{89A27573-BDD3-45F6-B4D3-2ECFE5C263D5}"/>
          </ac:spMkLst>
        </pc:spChg>
        <pc:spChg chg="mod">
          <ac:chgData name="NIX, LAURA" userId="e3cd7edd-981f-45c7-b1f3-500622ecd426" providerId="ADAL" clId="{47757E82-BAEC-4102-A6F3-EBFDFC519728}" dt="2019-10-15T20:07:21.002" v="2089" actId="1076"/>
          <ac:spMkLst>
            <pc:docMk/>
            <pc:sldMk cId="4060698464" sldId="415"/>
            <ac:spMk id="4" creationId="{ABBD836C-FC63-42EF-9454-3EAB7F8C7C3D}"/>
          </ac:spMkLst>
        </pc:spChg>
        <pc:spChg chg="mod">
          <ac:chgData name="NIX, LAURA" userId="e3cd7edd-981f-45c7-b1f3-500622ecd426" providerId="ADAL" clId="{47757E82-BAEC-4102-A6F3-EBFDFC519728}" dt="2019-10-15T20:07:28.131" v="2091" actId="1076"/>
          <ac:spMkLst>
            <pc:docMk/>
            <pc:sldMk cId="4060698464" sldId="415"/>
            <ac:spMk id="6" creationId="{6B6A5362-6898-4C54-AA72-813DB318BB51}"/>
          </ac:spMkLst>
        </pc:spChg>
        <pc:picChg chg="mod modCrop">
          <ac:chgData name="NIX, LAURA" userId="e3cd7edd-981f-45c7-b1f3-500622ecd426" providerId="ADAL" clId="{47757E82-BAEC-4102-A6F3-EBFDFC519728}" dt="2019-10-15T20:07:25.794" v="2090" actId="1076"/>
          <ac:picMkLst>
            <pc:docMk/>
            <pc:sldMk cId="4060698464" sldId="415"/>
            <ac:picMk id="3" creationId="{36E83E16-73D1-458B-B809-2FB6F86E0746}"/>
          </ac:picMkLst>
        </pc:picChg>
      </pc:sldChg>
      <pc:sldChg chg="modSp modTransition modAnim modNotesTx">
        <pc:chgData name="NIX, LAURA" userId="e3cd7edd-981f-45c7-b1f3-500622ecd426" providerId="ADAL" clId="{47757E82-BAEC-4102-A6F3-EBFDFC519728}" dt="2019-10-15T20:31:26.582" v="3688" actId="6549"/>
        <pc:sldMkLst>
          <pc:docMk/>
          <pc:sldMk cId="1162250184" sldId="416"/>
        </pc:sldMkLst>
        <pc:spChg chg="mod">
          <ac:chgData name="NIX, LAURA" userId="e3cd7edd-981f-45c7-b1f3-500622ecd426" providerId="ADAL" clId="{47757E82-BAEC-4102-A6F3-EBFDFC519728}" dt="2019-10-15T18:20:58.976" v="1287" actId="1035"/>
          <ac:spMkLst>
            <pc:docMk/>
            <pc:sldMk cId="1162250184" sldId="416"/>
            <ac:spMk id="9" creationId="{B538DE9B-9F11-4F75-93A3-2147C58E99F3}"/>
          </ac:spMkLst>
        </pc:spChg>
      </pc:sldChg>
      <pc:sldChg chg="addSp delSp modSp add del mod setBg modClrScheme chgLayout">
        <pc:chgData name="NIX, LAURA" userId="e3cd7edd-981f-45c7-b1f3-500622ecd426" providerId="ADAL" clId="{47757E82-BAEC-4102-A6F3-EBFDFC519728}" dt="2019-10-15T19:20:37.351" v="1623" actId="2696"/>
        <pc:sldMkLst>
          <pc:docMk/>
          <pc:sldMk cId="1867377972" sldId="417"/>
        </pc:sldMkLst>
        <pc:spChg chg="mod">
          <ac:chgData name="NIX, LAURA" userId="e3cd7edd-981f-45c7-b1f3-500622ecd426" providerId="ADAL" clId="{47757E82-BAEC-4102-A6F3-EBFDFC519728}" dt="2019-10-15T19:06:14.155" v="1397" actId="26606"/>
          <ac:spMkLst>
            <pc:docMk/>
            <pc:sldMk cId="1867377972" sldId="417"/>
            <ac:spMk id="2" creationId="{BC4A665D-5EAA-4899-ACDB-0C517729AAEA}"/>
          </ac:spMkLst>
        </pc:spChg>
        <pc:spChg chg="del">
          <ac:chgData name="NIX, LAURA" userId="e3cd7edd-981f-45c7-b1f3-500622ecd426" providerId="ADAL" clId="{47757E82-BAEC-4102-A6F3-EBFDFC519728}" dt="2019-10-15T19:03:38.216" v="1366"/>
          <ac:spMkLst>
            <pc:docMk/>
            <pc:sldMk cId="1867377972" sldId="417"/>
            <ac:spMk id="3" creationId="{96843A9B-EE3A-422D-8F45-7C4D0BBCA3B5}"/>
          </ac:spMkLst>
        </pc:spChg>
        <pc:spChg chg="add mod">
          <ac:chgData name="NIX, LAURA" userId="e3cd7edd-981f-45c7-b1f3-500622ecd426" providerId="ADAL" clId="{47757E82-BAEC-4102-A6F3-EBFDFC519728}" dt="2019-10-15T19:06:14.155" v="1397" actId="26606"/>
          <ac:spMkLst>
            <pc:docMk/>
            <pc:sldMk cId="1867377972" sldId="417"/>
            <ac:spMk id="4" creationId="{BD51DF52-4680-4663-884A-478BD7BE3F70}"/>
          </ac:spMkLst>
        </pc:spChg>
        <pc:spChg chg="add del mod">
          <ac:chgData name="NIX, LAURA" userId="e3cd7edd-981f-45c7-b1f3-500622ecd426" providerId="ADAL" clId="{47757E82-BAEC-4102-A6F3-EBFDFC519728}" dt="2019-10-15T19:06:14.155" v="1397" actId="26606"/>
          <ac:spMkLst>
            <pc:docMk/>
            <pc:sldMk cId="1867377972" sldId="417"/>
            <ac:spMk id="9" creationId="{B7A1561B-5A5B-46FB-BECF-211BF9E3B08F}"/>
          </ac:spMkLst>
        </pc:spChg>
      </pc:sldChg>
      <pc:sldChg chg="modSp add modAnim">
        <pc:chgData name="NIX, LAURA" userId="e3cd7edd-981f-45c7-b1f3-500622ecd426" providerId="ADAL" clId="{47757E82-BAEC-4102-A6F3-EBFDFC519728}" dt="2019-10-15T19:44:25.131" v="1917" actId="1076"/>
        <pc:sldMkLst>
          <pc:docMk/>
          <pc:sldMk cId="3422531674" sldId="418"/>
        </pc:sldMkLst>
        <pc:spChg chg="mod">
          <ac:chgData name="NIX, LAURA" userId="e3cd7edd-981f-45c7-b1f3-500622ecd426" providerId="ADAL" clId="{47757E82-BAEC-4102-A6F3-EBFDFC519728}" dt="2019-10-15T19:44:21.659" v="1916" actId="1076"/>
          <ac:spMkLst>
            <pc:docMk/>
            <pc:sldMk cId="3422531674" sldId="418"/>
            <ac:spMk id="2" creationId="{BC4A665D-5EAA-4899-ACDB-0C517729AAEA}"/>
          </ac:spMkLst>
        </pc:spChg>
        <pc:spChg chg="mod">
          <ac:chgData name="NIX, LAURA" userId="e3cd7edd-981f-45c7-b1f3-500622ecd426" providerId="ADAL" clId="{47757E82-BAEC-4102-A6F3-EBFDFC519728}" dt="2019-10-15T19:44:25.131" v="1917" actId="1076"/>
          <ac:spMkLst>
            <pc:docMk/>
            <pc:sldMk cId="3422531674" sldId="418"/>
            <ac:spMk id="4" creationId="{BD51DF52-4680-4663-884A-478BD7BE3F70}"/>
          </ac:spMkLst>
        </pc:spChg>
      </pc:sldChg>
      <pc:sldChg chg="modSp add modAnim">
        <pc:chgData name="NIX, LAURA" userId="e3cd7edd-981f-45c7-b1f3-500622ecd426" providerId="ADAL" clId="{47757E82-BAEC-4102-A6F3-EBFDFC519728}" dt="2019-10-15T19:44:02.777" v="1914" actId="1076"/>
        <pc:sldMkLst>
          <pc:docMk/>
          <pc:sldMk cId="1854357977" sldId="419"/>
        </pc:sldMkLst>
        <pc:spChg chg="mod">
          <ac:chgData name="NIX, LAURA" userId="e3cd7edd-981f-45c7-b1f3-500622ecd426" providerId="ADAL" clId="{47757E82-BAEC-4102-A6F3-EBFDFC519728}" dt="2019-10-15T19:30:35.438" v="1908" actId="1076"/>
          <ac:spMkLst>
            <pc:docMk/>
            <pc:sldMk cId="1854357977" sldId="419"/>
            <ac:spMk id="2" creationId="{BC4A665D-5EAA-4899-ACDB-0C517729AAEA}"/>
          </ac:spMkLst>
        </pc:spChg>
        <pc:spChg chg="mod">
          <ac:chgData name="NIX, LAURA" userId="e3cd7edd-981f-45c7-b1f3-500622ecd426" providerId="ADAL" clId="{47757E82-BAEC-4102-A6F3-EBFDFC519728}" dt="2019-10-15T19:44:02.777" v="1914" actId="1076"/>
          <ac:spMkLst>
            <pc:docMk/>
            <pc:sldMk cId="1854357977" sldId="419"/>
            <ac:spMk id="4" creationId="{BD51DF52-4680-4663-884A-478BD7BE3F70}"/>
          </ac:spMkLst>
        </pc:spChg>
      </pc:sldChg>
      <pc:sldChg chg="modSp add modAnim">
        <pc:chgData name="NIX, LAURA" userId="e3cd7edd-981f-45c7-b1f3-500622ecd426" providerId="ADAL" clId="{47757E82-BAEC-4102-A6F3-EBFDFC519728}" dt="2019-10-15T19:49:04.269" v="1988"/>
        <pc:sldMkLst>
          <pc:docMk/>
          <pc:sldMk cId="4123496727" sldId="420"/>
        </pc:sldMkLst>
        <pc:spChg chg="mod">
          <ac:chgData name="NIX, LAURA" userId="e3cd7edd-981f-45c7-b1f3-500622ecd426" providerId="ADAL" clId="{47757E82-BAEC-4102-A6F3-EBFDFC519728}" dt="2019-10-15T19:45:08.751" v="1925" actId="14100"/>
          <ac:spMkLst>
            <pc:docMk/>
            <pc:sldMk cId="4123496727" sldId="420"/>
            <ac:spMk id="2" creationId="{BC4A665D-5EAA-4899-ACDB-0C517729AAEA}"/>
          </ac:spMkLst>
        </pc:spChg>
        <pc:spChg chg="mod">
          <ac:chgData name="NIX, LAURA" userId="e3cd7edd-981f-45c7-b1f3-500622ecd426" providerId="ADAL" clId="{47757E82-BAEC-4102-A6F3-EBFDFC519728}" dt="2019-10-15T19:48:43.587" v="1986" actId="20577"/>
          <ac:spMkLst>
            <pc:docMk/>
            <pc:sldMk cId="4123496727" sldId="420"/>
            <ac:spMk id="4" creationId="{BD51DF52-4680-4663-884A-478BD7BE3F70}"/>
          </ac:spMkLst>
        </pc:spChg>
      </pc:sldChg>
      <pc:sldChg chg="addSp delSp modSp add del ord">
        <pc:chgData name="NIX, LAURA" userId="e3cd7edd-981f-45c7-b1f3-500622ecd426" providerId="ADAL" clId="{47757E82-BAEC-4102-A6F3-EBFDFC519728}" dt="2019-10-15T19:29:04.779" v="1886" actId="2696"/>
        <pc:sldMkLst>
          <pc:docMk/>
          <pc:sldMk cId="1837070397" sldId="421"/>
        </pc:sldMkLst>
        <pc:spChg chg="del">
          <ac:chgData name="NIX, LAURA" userId="e3cd7edd-981f-45c7-b1f3-500622ecd426" providerId="ADAL" clId="{47757E82-BAEC-4102-A6F3-EBFDFC519728}" dt="2019-10-15T19:27:55.648" v="1816"/>
          <ac:spMkLst>
            <pc:docMk/>
            <pc:sldMk cId="1837070397" sldId="421"/>
            <ac:spMk id="2" creationId="{85CBE4CA-8A4E-4D72-B4C7-9E712D503BF1}"/>
          </ac:spMkLst>
        </pc:spChg>
        <pc:spChg chg="del">
          <ac:chgData name="NIX, LAURA" userId="e3cd7edd-981f-45c7-b1f3-500622ecd426" providerId="ADAL" clId="{47757E82-BAEC-4102-A6F3-EBFDFC519728}" dt="2019-10-15T19:27:55.648" v="1816"/>
          <ac:spMkLst>
            <pc:docMk/>
            <pc:sldMk cId="1837070397" sldId="421"/>
            <ac:spMk id="3" creationId="{6ED0F644-B5A0-4679-A314-9EA4D6333D1C}"/>
          </ac:spMkLst>
        </pc:spChg>
        <pc:spChg chg="add mod">
          <ac:chgData name="NIX, LAURA" userId="e3cd7edd-981f-45c7-b1f3-500622ecd426" providerId="ADAL" clId="{47757E82-BAEC-4102-A6F3-EBFDFC519728}" dt="2019-10-15T19:28:02.932" v="1834" actId="20577"/>
          <ac:spMkLst>
            <pc:docMk/>
            <pc:sldMk cId="1837070397" sldId="421"/>
            <ac:spMk id="4" creationId="{839DD157-F29D-4E02-969E-48F89B71741B}"/>
          </ac:spMkLst>
        </pc:spChg>
        <pc:spChg chg="add mod">
          <ac:chgData name="NIX, LAURA" userId="e3cd7edd-981f-45c7-b1f3-500622ecd426" providerId="ADAL" clId="{47757E82-BAEC-4102-A6F3-EBFDFC519728}" dt="2019-10-15T19:28:06.948" v="1849" actId="20577"/>
          <ac:spMkLst>
            <pc:docMk/>
            <pc:sldMk cId="1837070397" sldId="421"/>
            <ac:spMk id="5" creationId="{EAB5D031-1F04-422F-9517-611E11E91DEA}"/>
          </ac:spMkLst>
        </pc:spChg>
      </pc:sldChg>
      <pc:sldChg chg="modSp add">
        <pc:chgData name="NIX, LAURA" userId="e3cd7edd-981f-45c7-b1f3-500622ecd426" providerId="ADAL" clId="{47757E82-BAEC-4102-A6F3-EBFDFC519728}" dt="2019-10-15T19:47:10.277" v="1934" actId="404"/>
        <pc:sldMkLst>
          <pc:docMk/>
          <pc:sldMk cId="4067648566" sldId="422"/>
        </pc:sldMkLst>
        <pc:spChg chg="mod">
          <ac:chgData name="NIX, LAURA" userId="e3cd7edd-981f-45c7-b1f3-500622ecd426" providerId="ADAL" clId="{47757E82-BAEC-4102-A6F3-EBFDFC519728}" dt="2019-10-15T19:47:10.277" v="1934" actId="404"/>
          <ac:spMkLst>
            <pc:docMk/>
            <pc:sldMk cId="4067648566" sldId="422"/>
            <ac:spMk id="3" creationId="{FFDDA34D-BFC3-4573-9370-9803F11FC7BF}"/>
          </ac:spMkLst>
        </pc:spChg>
      </pc:sldChg>
      <pc:sldMasterChg chg="modTransition modSldLayout">
        <pc:chgData name="NIX, LAURA" userId="e3cd7edd-981f-45c7-b1f3-500622ecd426" providerId="ADAL" clId="{47757E82-BAEC-4102-A6F3-EBFDFC519728}" dt="2019-10-15T18:27:40.634" v="1324"/>
        <pc:sldMasterMkLst>
          <pc:docMk/>
          <pc:sldMasterMk cId="2207130065" sldId="2147483648"/>
        </pc:sldMasterMkLst>
        <pc:sldLayoutChg chg="modTransition">
          <pc:chgData name="NIX, LAURA" userId="e3cd7edd-981f-45c7-b1f3-500622ecd426" providerId="ADAL" clId="{47757E82-BAEC-4102-A6F3-EBFDFC519728}" dt="2019-10-15T18:27:40.634" v="1324"/>
          <pc:sldLayoutMkLst>
            <pc:docMk/>
            <pc:sldMasterMk cId="2207130065" sldId="2147483648"/>
            <pc:sldLayoutMk cId="295740358" sldId="2147483649"/>
          </pc:sldLayoutMkLst>
        </pc:sldLayoutChg>
        <pc:sldLayoutChg chg="modTransition">
          <pc:chgData name="NIX, LAURA" userId="e3cd7edd-981f-45c7-b1f3-500622ecd426" providerId="ADAL" clId="{47757E82-BAEC-4102-A6F3-EBFDFC519728}" dt="2019-10-15T18:27:40.634" v="1324"/>
          <pc:sldLayoutMkLst>
            <pc:docMk/>
            <pc:sldMasterMk cId="2207130065" sldId="2147483648"/>
            <pc:sldLayoutMk cId="306765995" sldId="2147483650"/>
          </pc:sldLayoutMkLst>
        </pc:sldLayoutChg>
        <pc:sldLayoutChg chg="modTransition">
          <pc:chgData name="NIX, LAURA" userId="e3cd7edd-981f-45c7-b1f3-500622ecd426" providerId="ADAL" clId="{47757E82-BAEC-4102-A6F3-EBFDFC519728}" dt="2019-10-15T18:27:40.634" v="1324"/>
          <pc:sldLayoutMkLst>
            <pc:docMk/>
            <pc:sldMasterMk cId="2207130065" sldId="2147483648"/>
            <pc:sldLayoutMk cId="3884017175" sldId="2147483651"/>
          </pc:sldLayoutMkLst>
        </pc:sldLayoutChg>
        <pc:sldLayoutChg chg="modTransition">
          <pc:chgData name="NIX, LAURA" userId="e3cd7edd-981f-45c7-b1f3-500622ecd426" providerId="ADAL" clId="{47757E82-BAEC-4102-A6F3-EBFDFC519728}" dt="2019-10-15T18:27:40.634" v="1324"/>
          <pc:sldLayoutMkLst>
            <pc:docMk/>
            <pc:sldMasterMk cId="2207130065" sldId="2147483648"/>
            <pc:sldLayoutMk cId="2524532774" sldId="2147483652"/>
          </pc:sldLayoutMkLst>
        </pc:sldLayoutChg>
        <pc:sldLayoutChg chg="modTransition">
          <pc:chgData name="NIX, LAURA" userId="e3cd7edd-981f-45c7-b1f3-500622ecd426" providerId="ADAL" clId="{47757E82-BAEC-4102-A6F3-EBFDFC519728}" dt="2019-10-15T18:27:40.634" v="1324"/>
          <pc:sldLayoutMkLst>
            <pc:docMk/>
            <pc:sldMasterMk cId="2207130065" sldId="2147483648"/>
            <pc:sldLayoutMk cId="164583023" sldId="2147483653"/>
          </pc:sldLayoutMkLst>
        </pc:sldLayoutChg>
        <pc:sldLayoutChg chg="modTransition">
          <pc:chgData name="NIX, LAURA" userId="e3cd7edd-981f-45c7-b1f3-500622ecd426" providerId="ADAL" clId="{47757E82-BAEC-4102-A6F3-EBFDFC519728}" dt="2019-10-15T18:27:40.634" v="1324"/>
          <pc:sldLayoutMkLst>
            <pc:docMk/>
            <pc:sldMasterMk cId="2207130065" sldId="2147483648"/>
            <pc:sldLayoutMk cId="2971224310" sldId="2147483654"/>
          </pc:sldLayoutMkLst>
        </pc:sldLayoutChg>
        <pc:sldLayoutChg chg="modTransition">
          <pc:chgData name="NIX, LAURA" userId="e3cd7edd-981f-45c7-b1f3-500622ecd426" providerId="ADAL" clId="{47757E82-BAEC-4102-A6F3-EBFDFC519728}" dt="2019-10-15T18:27:40.634" v="1324"/>
          <pc:sldLayoutMkLst>
            <pc:docMk/>
            <pc:sldMasterMk cId="2207130065" sldId="2147483648"/>
            <pc:sldLayoutMk cId="694746482" sldId="2147483655"/>
          </pc:sldLayoutMkLst>
        </pc:sldLayoutChg>
        <pc:sldLayoutChg chg="modTransition">
          <pc:chgData name="NIX, LAURA" userId="e3cd7edd-981f-45c7-b1f3-500622ecd426" providerId="ADAL" clId="{47757E82-BAEC-4102-A6F3-EBFDFC519728}" dt="2019-10-15T18:27:40.634" v="1324"/>
          <pc:sldLayoutMkLst>
            <pc:docMk/>
            <pc:sldMasterMk cId="2207130065" sldId="2147483648"/>
            <pc:sldLayoutMk cId="2948330272" sldId="2147483656"/>
          </pc:sldLayoutMkLst>
        </pc:sldLayoutChg>
        <pc:sldLayoutChg chg="modTransition">
          <pc:chgData name="NIX, LAURA" userId="e3cd7edd-981f-45c7-b1f3-500622ecd426" providerId="ADAL" clId="{47757E82-BAEC-4102-A6F3-EBFDFC519728}" dt="2019-10-15T18:27:40.634" v="1324"/>
          <pc:sldLayoutMkLst>
            <pc:docMk/>
            <pc:sldMasterMk cId="2207130065" sldId="2147483648"/>
            <pc:sldLayoutMk cId="2128403082" sldId="2147483657"/>
          </pc:sldLayoutMkLst>
        </pc:sldLayoutChg>
        <pc:sldLayoutChg chg="modTransition">
          <pc:chgData name="NIX, LAURA" userId="e3cd7edd-981f-45c7-b1f3-500622ecd426" providerId="ADAL" clId="{47757E82-BAEC-4102-A6F3-EBFDFC519728}" dt="2019-10-15T18:27:40.634" v="1324"/>
          <pc:sldLayoutMkLst>
            <pc:docMk/>
            <pc:sldMasterMk cId="2207130065" sldId="2147483648"/>
            <pc:sldLayoutMk cId="3717776603" sldId="2147483658"/>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479B97-9F6C-495E-A089-B95EC57DC3F6}" type="doc">
      <dgm:prSet loTypeId="urn:microsoft.com/office/officeart/2005/8/layout/pyramid1" loCatId="pyramid" qsTypeId="urn:microsoft.com/office/officeart/2005/8/quickstyle/simple2" qsCatId="simple" csTypeId="urn:microsoft.com/office/officeart/2005/8/colors/accent0_2" csCatId="mainScheme" phldr="1"/>
      <dgm:spPr/>
    </dgm:pt>
    <dgm:pt modelId="{30BF5432-B11F-4623-BB50-CF69359670DC}">
      <dgm:prSet phldrT="[Text]" custT="1"/>
      <dgm:spPr>
        <a:solidFill>
          <a:schemeClr val="accent1">
            <a:lumMod val="75000"/>
            <a:lumOff val="25000"/>
            <a:alpha val="25000"/>
          </a:schemeClr>
        </a:solidFill>
        <a:ln w="38100">
          <a:solidFill>
            <a:schemeClr val="accent1"/>
          </a:solidFill>
        </a:ln>
      </dgm:spPr>
      <dgm:t>
        <a:bodyPr/>
        <a:lstStyle/>
        <a:p>
          <a:br>
            <a:rPr lang="en-US" sz="2000" dirty="0">
              <a:latin typeface="Berlingske Sans"/>
            </a:rPr>
          </a:br>
          <a:br>
            <a:rPr lang="en-US" sz="2000" dirty="0">
              <a:latin typeface="Berlingske Sans"/>
            </a:rPr>
          </a:br>
          <a:r>
            <a:rPr lang="en-US" sz="2000" dirty="0">
              <a:latin typeface="Berlingske Sans"/>
            </a:rPr>
            <a:t>Department</a:t>
          </a:r>
        </a:p>
      </dgm:t>
    </dgm:pt>
    <dgm:pt modelId="{C28CB8E7-FDEA-4904-8A7E-31BA1B63A361}" type="parTrans" cxnId="{F13E6776-D184-4D56-9AFC-85832C12056C}">
      <dgm:prSet/>
      <dgm:spPr/>
      <dgm:t>
        <a:bodyPr/>
        <a:lstStyle/>
        <a:p>
          <a:endParaRPr lang="en-US"/>
        </a:p>
      </dgm:t>
    </dgm:pt>
    <dgm:pt modelId="{0942609E-808C-4A45-A8CB-4EAE9AE7DB69}" type="sibTrans" cxnId="{F13E6776-D184-4D56-9AFC-85832C12056C}">
      <dgm:prSet/>
      <dgm:spPr/>
      <dgm:t>
        <a:bodyPr/>
        <a:lstStyle/>
        <a:p>
          <a:endParaRPr lang="en-US"/>
        </a:p>
      </dgm:t>
    </dgm:pt>
    <dgm:pt modelId="{6E299F24-EADC-4479-BFC0-CEE5E32DDC67}">
      <dgm:prSet phldrT="[Text]" custT="1"/>
      <dgm:spPr>
        <a:solidFill>
          <a:schemeClr val="accent1">
            <a:lumMod val="75000"/>
            <a:lumOff val="25000"/>
            <a:alpha val="50000"/>
          </a:schemeClr>
        </a:solidFill>
        <a:ln w="38100">
          <a:solidFill>
            <a:schemeClr val="accent1"/>
          </a:solidFill>
        </a:ln>
      </dgm:spPr>
      <dgm:t>
        <a:bodyPr/>
        <a:lstStyle/>
        <a:p>
          <a:r>
            <a:rPr lang="en-US" sz="3200" dirty="0">
              <a:latin typeface="Berlingske Sans"/>
            </a:rPr>
            <a:t>College/School</a:t>
          </a:r>
        </a:p>
      </dgm:t>
    </dgm:pt>
    <dgm:pt modelId="{EDC7C447-E3E6-449B-88E0-F8DCD40F1AA3}" type="parTrans" cxnId="{41B5C2E0-9622-4984-8761-0E81D455C3CC}">
      <dgm:prSet/>
      <dgm:spPr/>
      <dgm:t>
        <a:bodyPr/>
        <a:lstStyle/>
        <a:p>
          <a:endParaRPr lang="en-US"/>
        </a:p>
      </dgm:t>
    </dgm:pt>
    <dgm:pt modelId="{50F59582-3EF8-4393-9750-9E5A48398E82}" type="sibTrans" cxnId="{41B5C2E0-9622-4984-8761-0E81D455C3CC}">
      <dgm:prSet/>
      <dgm:spPr/>
      <dgm:t>
        <a:bodyPr/>
        <a:lstStyle/>
        <a:p>
          <a:endParaRPr lang="en-US"/>
        </a:p>
      </dgm:t>
    </dgm:pt>
    <dgm:pt modelId="{BF843ABD-6F6B-489A-8EE5-5F0FBB1F7DDF}">
      <dgm:prSet phldrT="[Text]" custT="1"/>
      <dgm:spPr>
        <a:solidFill>
          <a:schemeClr val="accent1">
            <a:lumMod val="75000"/>
            <a:lumOff val="25000"/>
            <a:alpha val="75000"/>
          </a:schemeClr>
        </a:solidFill>
        <a:ln w="38100">
          <a:solidFill>
            <a:schemeClr val="accent1"/>
          </a:solidFill>
        </a:ln>
      </dgm:spPr>
      <dgm:t>
        <a:bodyPr/>
        <a:lstStyle/>
        <a:p>
          <a:r>
            <a:rPr lang="en-US" sz="3600" dirty="0">
              <a:latin typeface="Berlingske Sans"/>
            </a:rPr>
            <a:t>University</a:t>
          </a:r>
          <a:endParaRPr lang="en-US" sz="4400" dirty="0">
            <a:latin typeface="Berlingske Sans"/>
          </a:endParaRPr>
        </a:p>
      </dgm:t>
    </dgm:pt>
    <dgm:pt modelId="{55D02C94-B132-4F6E-AB76-9B4D24FD7891}" type="parTrans" cxnId="{20AA975B-9EE7-42CD-B89E-A55D4EC681D8}">
      <dgm:prSet/>
      <dgm:spPr/>
      <dgm:t>
        <a:bodyPr/>
        <a:lstStyle/>
        <a:p>
          <a:endParaRPr lang="en-US"/>
        </a:p>
      </dgm:t>
    </dgm:pt>
    <dgm:pt modelId="{FE86726E-C600-4F73-8335-DCE79F2BAE3F}" type="sibTrans" cxnId="{20AA975B-9EE7-42CD-B89E-A55D4EC681D8}">
      <dgm:prSet/>
      <dgm:spPr/>
      <dgm:t>
        <a:bodyPr/>
        <a:lstStyle/>
        <a:p>
          <a:endParaRPr lang="en-US"/>
        </a:p>
      </dgm:t>
    </dgm:pt>
    <dgm:pt modelId="{6B3E465C-74C1-4DE0-A4A3-90A839B6CB26}" type="pres">
      <dgm:prSet presAssocID="{6A479B97-9F6C-495E-A089-B95EC57DC3F6}" presName="Name0" presStyleCnt="0">
        <dgm:presLayoutVars>
          <dgm:dir/>
          <dgm:animLvl val="lvl"/>
          <dgm:resizeHandles val="exact"/>
        </dgm:presLayoutVars>
      </dgm:prSet>
      <dgm:spPr/>
    </dgm:pt>
    <dgm:pt modelId="{D9C0E52E-3682-4FC3-9C03-8CF34A4591B2}" type="pres">
      <dgm:prSet presAssocID="{30BF5432-B11F-4623-BB50-CF69359670DC}" presName="Name8" presStyleCnt="0"/>
      <dgm:spPr/>
    </dgm:pt>
    <dgm:pt modelId="{51479764-CBBA-4CC4-80B9-8EDD8317CDFB}" type="pres">
      <dgm:prSet presAssocID="{30BF5432-B11F-4623-BB50-CF69359670DC}" presName="level" presStyleLbl="node1" presStyleIdx="0" presStyleCnt="3">
        <dgm:presLayoutVars>
          <dgm:chMax val="1"/>
          <dgm:bulletEnabled val="1"/>
        </dgm:presLayoutVars>
      </dgm:prSet>
      <dgm:spPr/>
    </dgm:pt>
    <dgm:pt modelId="{25189431-1182-49B5-9F8C-C6F6162B0523}" type="pres">
      <dgm:prSet presAssocID="{30BF5432-B11F-4623-BB50-CF69359670DC}" presName="levelTx" presStyleLbl="revTx" presStyleIdx="0" presStyleCnt="0">
        <dgm:presLayoutVars>
          <dgm:chMax val="1"/>
          <dgm:bulletEnabled val="1"/>
        </dgm:presLayoutVars>
      </dgm:prSet>
      <dgm:spPr/>
    </dgm:pt>
    <dgm:pt modelId="{427F793B-9B4D-411E-BA57-640AFA6452B9}" type="pres">
      <dgm:prSet presAssocID="{6E299F24-EADC-4479-BFC0-CEE5E32DDC67}" presName="Name8" presStyleCnt="0"/>
      <dgm:spPr/>
    </dgm:pt>
    <dgm:pt modelId="{7D70C36F-01EC-4431-BB5A-461BD8B55F8C}" type="pres">
      <dgm:prSet presAssocID="{6E299F24-EADC-4479-BFC0-CEE5E32DDC67}" presName="level" presStyleLbl="node1" presStyleIdx="1" presStyleCnt="3">
        <dgm:presLayoutVars>
          <dgm:chMax val="1"/>
          <dgm:bulletEnabled val="1"/>
        </dgm:presLayoutVars>
      </dgm:prSet>
      <dgm:spPr/>
    </dgm:pt>
    <dgm:pt modelId="{6030631A-9BE5-4F1C-B8F9-BF21E1CDE274}" type="pres">
      <dgm:prSet presAssocID="{6E299F24-EADC-4479-BFC0-CEE5E32DDC67}" presName="levelTx" presStyleLbl="revTx" presStyleIdx="0" presStyleCnt="0">
        <dgm:presLayoutVars>
          <dgm:chMax val="1"/>
          <dgm:bulletEnabled val="1"/>
        </dgm:presLayoutVars>
      </dgm:prSet>
      <dgm:spPr/>
    </dgm:pt>
    <dgm:pt modelId="{89A8110F-5F47-49C6-BE23-A544ABA1ACB9}" type="pres">
      <dgm:prSet presAssocID="{BF843ABD-6F6B-489A-8EE5-5F0FBB1F7DDF}" presName="Name8" presStyleCnt="0"/>
      <dgm:spPr/>
    </dgm:pt>
    <dgm:pt modelId="{E959E649-2EBA-47A8-9E06-ECDCC6A161F6}" type="pres">
      <dgm:prSet presAssocID="{BF843ABD-6F6B-489A-8EE5-5F0FBB1F7DDF}" presName="level" presStyleLbl="node1" presStyleIdx="2" presStyleCnt="3">
        <dgm:presLayoutVars>
          <dgm:chMax val="1"/>
          <dgm:bulletEnabled val="1"/>
        </dgm:presLayoutVars>
      </dgm:prSet>
      <dgm:spPr/>
    </dgm:pt>
    <dgm:pt modelId="{D96C9685-63FA-4DBB-BFB4-236FF01E67EC}" type="pres">
      <dgm:prSet presAssocID="{BF843ABD-6F6B-489A-8EE5-5F0FBB1F7DDF}" presName="levelTx" presStyleLbl="revTx" presStyleIdx="0" presStyleCnt="0">
        <dgm:presLayoutVars>
          <dgm:chMax val="1"/>
          <dgm:bulletEnabled val="1"/>
        </dgm:presLayoutVars>
      </dgm:prSet>
      <dgm:spPr/>
    </dgm:pt>
  </dgm:ptLst>
  <dgm:cxnLst>
    <dgm:cxn modelId="{8EBD7808-FCFB-4929-AEA7-534CD692EA11}" type="presOf" srcId="{6E299F24-EADC-4479-BFC0-CEE5E32DDC67}" destId="{7D70C36F-01EC-4431-BB5A-461BD8B55F8C}" srcOrd="0" destOrd="0" presId="urn:microsoft.com/office/officeart/2005/8/layout/pyramid1"/>
    <dgm:cxn modelId="{20AA975B-9EE7-42CD-B89E-A55D4EC681D8}" srcId="{6A479B97-9F6C-495E-A089-B95EC57DC3F6}" destId="{BF843ABD-6F6B-489A-8EE5-5F0FBB1F7DDF}" srcOrd="2" destOrd="0" parTransId="{55D02C94-B132-4F6E-AB76-9B4D24FD7891}" sibTransId="{FE86726E-C600-4F73-8335-DCE79F2BAE3F}"/>
    <dgm:cxn modelId="{A001BB60-DCC4-4E71-9811-B441DF9568E7}" type="presOf" srcId="{6E299F24-EADC-4479-BFC0-CEE5E32DDC67}" destId="{6030631A-9BE5-4F1C-B8F9-BF21E1CDE274}" srcOrd="1" destOrd="0" presId="urn:microsoft.com/office/officeart/2005/8/layout/pyramid1"/>
    <dgm:cxn modelId="{8F4D4761-35DD-4FBC-B176-178D8C841791}" type="presOf" srcId="{BF843ABD-6F6B-489A-8EE5-5F0FBB1F7DDF}" destId="{D96C9685-63FA-4DBB-BFB4-236FF01E67EC}" srcOrd="1" destOrd="0" presId="urn:microsoft.com/office/officeart/2005/8/layout/pyramid1"/>
    <dgm:cxn modelId="{8E5DBE43-A035-4F34-AE2B-67DE48F17794}" type="presOf" srcId="{BF843ABD-6F6B-489A-8EE5-5F0FBB1F7DDF}" destId="{E959E649-2EBA-47A8-9E06-ECDCC6A161F6}" srcOrd="0" destOrd="0" presId="urn:microsoft.com/office/officeart/2005/8/layout/pyramid1"/>
    <dgm:cxn modelId="{36C94045-DEC2-4894-A820-C06D167AEB07}" type="presOf" srcId="{30BF5432-B11F-4623-BB50-CF69359670DC}" destId="{25189431-1182-49B5-9F8C-C6F6162B0523}" srcOrd="1" destOrd="0" presId="urn:microsoft.com/office/officeart/2005/8/layout/pyramid1"/>
    <dgm:cxn modelId="{F13E6776-D184-4D56-9AFC-85832C12056C}" srcId="{6A479B97-9F6C-495E-A089-B95EC57DC3F6}" destId="{30BF5432-B11F-4623-BB50-CF69359670DC}" srcOrd="0" destOrd="0" parTransId="{C28CB8E7-FDEA-4904-8A7E-31BA1B63A361}" sibTransId="{0942609E-808C-4A45-A8CB-4EAE9AE7DB69}"/>
    <dgm:cxn modelId="{738D2A89-AD69-4F25-931F-956A2D50D0B3}" type="presOf" srcId="{6A479B97-9F6C-495E-A089-B95EC57DC3F6}" destId="{6B3E465C-74C1-4DE0-A4A3-90A839B6CB26}" srcOrd="0" destOrd="0" presId="urn:microsoft.com/office/officeart/2005/8/layout/pyramid1"/>
    <dgm:cxn modelId="{41B5C2E0-9622-4984-8761-0E81D455C3CC}" srcId="{6A479B97-9F6C-495E-A089-B95EC57DC3F6}" destId="{6E299F24-EADC-4479-BFC0-CEE5E32DDC67}" srcOrd="1" destOrd="0" parTransId="{EDC7C447-E3E6-449B-88E0-F8DCD40F1AA3}" sibTransId="{50F59582-3EF8-4393-9750-9E5A48398E82}"/>
    <dgm:cxn modelId="{A0749DF3-9639-4BEA-B028-56279B65485B}" type="presOf" srcId="{30BF5432-B11F-4623-BB50-CF69359670DC}" destId="{51479764-CBBA-4CC4-80B9-8EDD8317CDFB}" srcOrd="0" destOrd="0" presId="urn:microsoft.com/office/officeart/2005/8/layout/pyramid1"/>
    <dgm:cxn modelId="{5FB07CEF-4233-4373-9E5F-4B00F611A5A4}" type="presParOf" srcId="{6B3E465C-74C1-4DE0-A4A3-90A839B6CB26}" destId="{D9C0E52E-3682-4FC3-9C03-8CF34A4591B2}" srcOrd="0" destOrd="0" presId="urn:microsoft.com/office/officeart/2005/8/layout/pyramid1"/>
    <dgm:cxn modelId="{88F4FFFE-49B1-4021-AB09-A68AE7F8E646}" type="presParOf" srcId="{D9C0E52E-3682-4FC3-9C03-8CF34A4591B2}" destId="{51479764-CBBA-4CC4-80B9-8EDD8317CDFB}" srcOrd="0" destOrd="0" presId="urn:microsoft.com/office/officeart/2005/8/layout/pyramid1"/>
    <dgm:cxn modelId="{E4F2B2BF-8BD0-4103-BF36-BBAEABED88F8}" type="presParOf" srcId="{D9C0E52E-3682-4FC3-9C03-8CF34A4591B2}" destId="{25189431-1182-49B5-9F8C-C6F6162B0523}" srcOrd="1" destOrd="0" presId="urn:microsoft.com/office/officeart/2005/8/layout/pyramid1"/>
    <dgm:cxn modelId="{E826C831-6702-4A9B-A617-3F9F62DC396D}" type="presParOf" srcId="{6B3E465C-74C1-4DE0-A4A3-90A839B6CB26}" destId="{427F793B-9B4D-411E-BA57-640AFA6452B9}" srcOrd="1" destOrd="0" presId="urn:microsoft.com/office/officeart/2005/8/layout/pyramid1"/>
    <dgm:cxn modelId="{3C005DC8-C81E-4599-8D52-9125359CE69A}" type="presParOf" srcId="{427F793B-9B4D-411E-BA57-640AFA6452B9}" destId="{7D70C36F-01EC-4431-BB5A-461BD8B55F8C}" srcOrd="0" destOrd="0" presId="urn:microsoft.com/office/officeart/2005/8/layout/pyramid1"/>
    <dgm:cxn modelId="{28ED3224-2D7C-47F0-9AAF-28E388C516D4}" type="presParOf" srcId="{427F793B-9B4D-411E-BA57-640AFA6452B9}" destId="{6030631A-9BE5-4F1C-B8F9-BF21E1CDE274}" srcOrd="1" destOrd="0" presId="urn:microsoft.com/office/officeart/2005/8/layout/pyramid1"/>
    <dgm:cxn modelId="{281CE491-C349-41E5-816B-07667E3422F2}" type="presParOf" srcId="{6B3E465C-74C1-4DE0-A4A3-90A839B6CB26}" destId="{89A8110F-5F47-49C6-BE23-A544ABA1ACB9}" srcOrd="2" destOrd="0" presId="urn:microsoft.com/office/officeart/2005/8/layout/pyramid1"/>
    <dgm:cxn modelId="{EC75EC1E-3E28-4DC1-90A9-7B0E7D72B3C5}" type="presParOf" srcId="{89A8110F-5F47-49C6-BE23-A544ABA1ACB9}" destId="{E959E649-2EBA-47A8-9E06-ECDCC6A161F6}" srcOrd="0" destOrd="0" presId="urn:microsoft.com/office/officeart/2005/8/layout/pyramid1"/>
    <dgm:cxn modelId="{9AE11038-A648-4B86-86AA-BBDA865F4453}" type="presParOf" srcId="{89A8110F-5F47-49C6-BE23-A544ABA1ACB9}" destId="{D96C9685-63FA-4DBB-BFB4-236FF01E67EC}" srcOrd="1" destOrd="0" presId="urn:microsoft.com/office/officeart/2005/8/layout/pyramid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4ED135-9939-4CA7-97C6-F6DD46B3F1E2}" type="doc">
      <dgm:prSet loTypeId="urn:microsoft.com/office/officeart/2005/8/layout/pyramid1" loCatId="pyramid" qsTypeId="urn:microsoft.com/office/officeart/2005/8/quickstyle/simple1" qsCatId="simple" csTypeId="urn:microsoft.com/office/officeart/2005/8/colors/accent0_2" csCatId="mainScheme" phldr="1"/>
      <dgm:spPr/>
    </dgm:pt>
    <dgm:pt modelId="{175D670D-29B7-45F6-8FA2-52B0F4BC3F51}">
      <dgm:prSet phldrT="[Text]" phldr="1"/>
      <dgm:spPr>
        <a:ln>
          <a:solidFill>
            <a:schemeClr val="accent1"/>
          </a:solidFill>
        </a:ln>
      </dgm:spPr>
      <dgm:t>
        <a:bodyPr/>
        <a:lstStyle/>
        <a:p>
          <a:endParaRPr lang="en-US" dirty="0"/>
        </a:p>
      </dgm:t>
    </dgm:pt>
    <dgm:pt modelId="{C2D7F494-7C8B-4D23-BEE3-86D3947EC470}" type="parTrans" cxnId="{33F82D58-1A57-44A5-AE58-BFFEC9AFE5BF}">
      <dgm:prSet/>
      <dgm:spPr/>
      <dgm:t>
        <a:bodyPr/>
        <a:lstStyle/>
        <a:p>
          <a:endParaRPr lang="en-US"/>
        </a:p>
      </dgm:t>
    </dgm:pt>
    <dgm:pt modelId="{C61D79AB-569C-4D7E-BC65-9818A69DE70A}" type="sibTrans" cxnId="{33F82D58-1A57-44A5-AE58-BFFEC9AFE5BF}">
      <dgm:prSet/>
      <dgm:spPr/>
      <dgm:t>
        <a:bodyPr/>
        <a:lstStyle/>
        <a:p>
          <a:endParaRPr lang="en-US"/>
        </a:p>
      </dgm:t>
    </dgm:pt>
    <dgm:pt modelId="{174965F4-7166-42BF-AF04-15030BD48702}">
      <dgm:prSet phldrT="[Text]"/>
      <dgm:spPr>
        <a:solidFill>
          <a:schemeClr val="accent1">
            <a:lumMod val="75000"/>
            <a:lumOff val="25000"/>
            <a:alpha val="85000"/>
          </a:schemeClr>
        </a:solidFill>
        <a:ln>
          <a:solidFill>
            <a:schemeClr val="accent1"/>
          </a:solidFill>
        </a:ln>
      </dgm:spPr>
      <dgm:t>
        <a:bodyPr/>
        <a:lstStyle/>
        <a:p>
          <a:r>
            <a:rPr lang="en-US" dirty="0">
              <a:ln w="0">
                <a:solidFill>
                  <a:schemeClr val="tx1">
                    <a:lumMod val="85000"/>
                    <a:lumOff val="15000"/>
                  </a:schemeClr>
                </a:solidFill>
              </a:ln>
              <a:solidFill>
                <a:schemeClr val="bg1">
                  <a:lumMod val="95000"/>
                </a:schemeClr>
              </a:solidFill>
              <a:latin typeface="Berlingske Sans" panose="02000503050000020004"/>
            </a:rPr>
            <a:t>University</a:t>
          </a:r>
        </a:p>
      </dgm:t>
    </dgm:pt>
    <dgm:pt modelId="{AC5F0273-D219-40D9-BB3B-A55A1C2125D0}" type="parTrans" cxnId="{EDAF2F62-B3B3-4C60-A2CF-F306FB4167D8}">
      <dgm:prSet/>
      <dgm:spPr/>
      <dgm:t>
        <a:bodyPr/>
        <a:lstStyle/>
        <a:p>
          <a:endParaRPr lang="en-US"/>
        </a:p>
      </dgm:t>
    </dgm:pt>
    <dgm:pt modelId="{FEF3B5A0-38D4-4B8B-80CD-D52FDE86E0B0}" type="sibTrans" cxnId="{EDAF2F62-B3B3-4C60-A2CF-F306FB4167D8}">
      <dgm:prSet/>
      <dgm:spPr/>
      <dgm:t>
        <a:bodyPr/>
        <a:lstStyle/>
        <a:p>
          <a:endParaRPr lang="en-US"/>
        </a:p>
      </dgm:t>
    </dgm:pt>
    <dgm:pt modelId="{BBDC545E-4619-4EDE-8EAC-E3B46AB711E1}">
      <dgm:prSet phldrT="[Text]"/>
      <dgm:spPr>
        <a:solidFill>
          <a:schemeClr val="bg1"/>
        </a:solidFill>
        <a:ln>
          <a:solidFill>
            <a:schemeClr val="accent1"/>
          </a:solidFill>
        </a:ln>
      </dgm:spPr>
      <dgm:t>
        <a:bodyPr/>
        <a:lstStyle/>
        <a:p>
          <a:endParaRPr lang="en-US" dirty="0"/>
        </a:p>
      </dgm:t>
    </dgm:pt>
    <dgm:pt modelId="{2DEFC14D-9297-4E2D-BA38-2F5E0FB1D1CD}" type="parTrans" cxnId="{920C33FD-5463-4A13-9FE0-E7621EBE5D3B}">
      <dgm:prSet/>
      <dgm:spPr/>
      <dgm:t>
        <a:bodyPr/>
        <a:lstStyle/>
        <a:p>
          <a:endParaRPr lang="en-US"/>
        </a:p>
      </dgm:t>
    </dgm:pt>
    <dgm:pt modelId="{EF94BE72-5B19-491E-A9A9-895161072C74}" type="sibTrans" cxnId="{920C33FD-5463-4A13-9FE0-E7621EBE5D3B}">
      <dgm:prSet/>
      <dgm:spPr/>
      <dgm:t>
        <a:bodyPr/>
        <a:lstStyle/>
        <a:p>
          <a:endParaRPr lang="en-US"/>
        </a:p>
      </dgm:t>
    </dgm:pt>
    <dgm:pt modelId="{A8498746-72D2-406D-A4B3-39AF1AF82474}" type="pres">
      <dgm:prSet presAssocID="{5F4ED135-9939-4CA7-97C6-F6DD46B3F1E2}" presName="Name0" presStyleCnt="0">
        <dgm:presLayoutVars>
          <dgm:dir/>
          <dgm:animLvl val="lvl"/>
          <dgm:resizeHandles val="exact"/>
        </dgm:presLayoutVars>
      </dgm:prSet>
      <dgm:spPr/>
    </dgm:pt>
    <dgm:pt modelId="{DB5F74DF-0723-43B9-95F4-4CF0FF2F200A}" type="pres">
      <dgm:prSet presAssocID="{175D670D-29B7-45F6-8FA2-52B0F4BC3F51}" presName="Name8" presStyleCnt="0"/>
      <dgm:spPr/>
    </dgm:pt>
    <dgm:pt modelId="{26B43CFB-C70E-449E-A4E9-2BBE60AAA744}" type="pres">
      <dgm:prSet presAssocID="{175D670D-29B7-45F6-8FA2-52B0F4BC3F51}" presName="level" presStyleLbl="node1" presStyleIdx="0" presStyleCnt="3">
        <dgm:presLayoutVars>
          <dgm:chMax val="1"/>
          <dgm:bulletEnabled val="1"/>
        </dgm:presLayoutVars>
      </dgm:prSet>
      <dgm:spPr/>
    </dgm:pt>
    <dgm:pt modelId="{B9D3AB71-E6E2-4866-ABE8-13960AE17AB9}" type="pres">
      <dgm:prSet presAssocID="{175D670D-29B7-45F6-8FA2-52B0F4BC3F51}" presName="levelTx" presStyleLbl="revTx" presStyleIdx="0" presStyleCnt="0">
        <dgm:presLayoutVars>
          <dgm:chMax val="1"/>
          <dgm:bulletEnabled val="1"/>
        </dgm:presLayoutVars>
      </dgm:prSet>
      <dgm:spPr/>
    </dgm:pt>
    <dgm:pt modelId="{0E9AA290-7AB6-4C58-9608-4F03C7473036}" type="pres">
      <dgm:prSet presAssocID="{BBDC545E-4619-4EDE-8EAC-E3B46AB711E1}" presName="Name8" presStyleCnt="0"/>
      <dgm:spPr/>
    </dgm:pt>
    <dgm:pt modelId="{B13F568D-7634-4507-BBB0-B2439FB4E158}" type="pres">
      <dgm:prSet presAssocID="{BBDC545E-4619-4EDE-8EAC-E3B46AB711E1}" presName="level" presStyleLbl="node1" presStyleIdx="1" presStyleCnt="3">
        <dgm:presLayoutVars>
          <dgm:chMax val="1"/>
          <dgm:bulletEnabled val="1"/>
        </dgm:presLayoutVars>
      </dgm:prSet>
      <dgm:spPr/>
    </dgm:pt>
    <dgm:pt modelId="{87C5492E-08E6-48A9-ADAB-FB07837CB8F1}" type="pres">
      <dgm:prSet presAssocID="{BBDC545E-4619-4EDE-8EAC-E3B46AB711E1}" presName="levelTx" presStyleLbl="revTx" presStyleIdx="0" presStyleCnt="0">
        <dgm:presLayoutVars>
          <dgm:chMax val="1"/>
          <dgm:bulletEnabled val="1"/>
        </dgm:presLayoutVars>
      </dgm:prSet>
      <dgm:spPr/>
    </dgm:pt>
    <dgm:pt modelId="{91D3C9A1-4568-45AF-9D7A-7B14E44ABFE2}" type="pres">
      <dgm:prSet presAssocID="{174965F4-7166-42BF-AF04-15030BD48702}" presName="Name8" presStyleCnt="0"/>
      <dgm:spPr/>
    </dgm:pt>
    <dgm:pt modelId="{CF40B7FB-BC31-4852-A56B-6044F26E457D}" type="pres">
      <dgm:prSet presAssocID="{174965F4-7166-42BF-AF04-15030BD48702}" presName="level" presStyleLbl="node1" presStyleIdx="2" presStyleCnt="3">
        <dgm:presLayoutVars>
          <dgm:chMax val="1"/>
          <dgm:bulletEnabled val="1"/>
        </dgm:presLayoutVars>
      </dgm:prSet>
      <dgm:spPr/>
    </dgm:pt>
    <dgm:pt modelId="{56DE4F58-D58D-4E27-AD5C-BF143195513F}" type="pres">
      <dgm:prSet presAssocID="{174965F4-7166-42BF-AF04-15030BD48702}" presName="levelTx" presStyleLbl="revTx" presStyleIdx="0" presStyleCnt="0">
        <dgm:presLayoutVars>
          <dgm:chMax val="1"/>
          <dgm:bulletEnabled val="1"/>
        </dgm:presLayoutVars>
      </dgm:prSet>
      <dgm:spPr/>
    </dgm:pt>
  </dgm:ptLst>
  <dgm:cxnLst>
    <dgm:cxn modelId="{35013312-72D8-4E3C-B99A-4A17FE299145}" type="presOf" srcId="{174965F4-7166-42BF-AF04-15030BD48702}" destId="{CF40B7FB-BC31-4852-A56B-6044F26E457D}" srcOrd="0" destOrd="0" presId="urn:microsoft.com/office/officeart/2005/8/layout/pyramid1"/>
    <dgm:cxn modelId="{62D5E436-D9B5-4A58-BAD9-F4C8CBF6068E}" type="presOf" srcId="{175D670D-29B7-45F6-8FA2-52B0F4BC3F51}" destId="{B9D3AB71-E6E2-4866-ABE8-13960AE17AB9}" srcOrd="1" destOrd="0" presId="urn:microsoft.com/office/officeart/2005/8/layout/pyramid1"/>
    <dgm:cxn modelId="{EDAF2F62-B3B3-4C60-A2CF-F306FB4167D8}" srcId="{5F4ED135-9939-4CA7-97C6-F6DD46B3F1E2}" destId="{174965F4-7166-42BF-AF04-15030BD48702}" srcOrd="2" destOrd="0" parTransId="{AC5F0273-D219-40D9-BB3B-A55A1C2125D0}" sibTransId="{FEF3B5A0-38D4-4B8B-80CD-D52FDE86E0B0}"/>
    <dgm:cxn modelId="{9C402746-75D5-4801-8B95-B10EA85C3FBF}" type="presOf" srcId="{174965F4-7166-42BF-AF04-15030BD48702}" destId="{56DE4F58-D58D-4E27-AD5C-BF143195513F}" srcOrd="1" destOrd="0" presId="urn:microsoft.com/office/officeart/2005/8/layout/pyramid1"/>
    <dgm:cxn modelId="{DE47FF56-28A0-4177-B736-2C71DECF1D84}" type="presOf" srcId="{5F4ED135-9939-4CA7-97C6-F6DD46B3F1E2}" destId="{A8498746-72D2-406D-A4B3-39AF1AF82474}" srcOrd="0" destOrd="0" presId="urn:microsoft.com/office/officeart/2005/8/layout/pyramid1"/>
    <dgm:cxn modelId="{33F82D58-1A57-44A5-AE58-BFFEC9AFE5BF}" srcId="{5F4ED135-9939-4CA7-97C6-F6DD46B3F1E2}" destId="{175D670D-29B7-45F6-8FA2-52B0F4BC3F51}" srcOrd="0" destOrd="0" parTransId="{C2D7F494-7C8B-4D23-BEE3-86D3947EC470}" sibTransId="{C61D79AB-569C-4D7E-BC65-9818A69DE70A}"/>
    <dgm:cxn modelId="{6B21DA8A-3201-4CCA-87C7-35CBB25B48CA}" type="presOf" srcId="{BBDC545E-4619-4EDE-8EAC-E3B46AB711E1}" destId="{87C5492E-08E6-48A9-ADAB-FB07837CB8F1}" srcOrd="1" destOrd="0" presId="urn:microsoft.com/office/officeart/2005/8/layout/pyramid1"/>
    <dgm:cxn modelId="{DC4B9DB8-FF07-4DD9-9E91-2D179BA01B0D}" type="presOf" srcId="{BBDC545E-4619-4EDE-8EAC-E3B46AB711E1}" destId="{B13F568D-7634-4507-BBB0-B2439FB4E158}" srcOrd="0" destOrd="0" presId="urn:microsoft.com/office/officeart/2005/8/layout/pyramid1"/>
    <dgm:cxn modelId="{BD0095C5-7E1A-4A78-96FB-C26B1D122910}" type="presOf" srcId="{175D670D-29B7-45F6-8FA2-52B0F4BC3F51}" destId="{26B43CFB-C70E-449E-A4E9-2BBE60AAA744}" srcOrd="0" destOrd="0" presId="urn:microsoft.com/office/officeart/2005/8/layout/pyramid1"/>
    <dgm:cxn modelId="{920C33FD-5463-4A13-9FE0-E7621EBE5D3B}" srcId="{5F4ED135-9939-4CA7-97C6-F6DD46B3F1E2}" destId="{BBDC545E-4619-4EDE-8EAC-E3B46AB711E1}" srcOrd="1" destOrd="0" parTransId="{2DEFC14D-9297-4E2D-BA38-2F5E0FB1D1CD}" sibTransId="{EF94BE72-5B19-491E-A9A9-895161072C74}"/>
    <dgm:cxn modelId="{AFA33483-245A-4B9B-B3EA-27EFB3C6D559}" type="presParOf" srcId="{A8498746-72D2-406D-A4B3-39AF1AF82474}" destId="{DB5F74DF-0723-43B9-95F4-4CF0FF2F200A}" srcOrd="0" destOrd="0" presId="urn:microsoft.com/office/officeart/2005/8/layout/pyramid1"/>
    <dgm:cxn modelId="{775A7E75-9CC0-4A05-A3E7-E8EAF9F09739}" type="presParOf" srcId="{DB5F74DF-0723-43B9-95F4-4CF0FF2F200A}" destId="{26B43CFB-C70E-449E-A4E9-2BBE60AAA744}" srcOrd="0" destOrd="0" presId="urn:microsoft.com/office/officeart/2005/8/layout/pyramid1"/>
    <dgm:cxn modelId="{B1CB1F4A-61B1-4CE3-87D0-8036CDABE852}" type="presParOf" srcId="{DB5F74DF-0723-43B9-95F4-4CF0FF2F200A}" destId="{B9D3AB71-E6E2-4866-ABE8-13960AE17AB9}" srcOrd="1" destOrd="0" presId="urn:microsoft.com/office/officeart/2005/8/layout/pyramid1"/>
    <dgm:cxn modelId="{CB0E60EA-AB5F-48CD-9EB0-CB308CDA0B7B}" type="presParOf" srcId="{A8498746-72D2-406D-A4B3-39AF1AF82474}" destId="{0E9AA290-7AB6-4C58-9608-4F03C7473036}" srcOrd="1" destOrd="0" presId="urn:microsoft.com/office/officeart/2005/8/layout/pyramid1"/>
    <dgm:cxn modelId="{7C764FE4-8206-4BDB-8D7C-EAD4F112360D}" type="presParOf" srcId="{0E9AA290-7AB6-4C58-9608-4F03C7473036}" destId="{B13F568D-7634-4507-BBB0-B2439FB4E158}" srcOrd="0" destOrd="0" presId="urn:microsoft.com/office/officeart/2005/8/layout/pyramid1"/>
    <dgm:cxn modelId="{FD80ED1E-A81C-4AB9-8B18-2756F86CD7A6}" type="presParOf" srcId="{0E9AA290-7AB6-4C58-9608-4F03C7473036}" destId="{87C5492E-08E6-48A9-ADAB-FB07837CB8F1}" srcOrd="1" destOrd="0" presId="urn:microsoft.com/office/officeart/2005/8/layout/pyramid1"/>
    <dgm:cxn modelId="{3F07A4DE-F040-4714-AF77-EAC94808BC2C}" type="presParOf" srcId="{A8498746-72D2-406D-A4B3-39AF1AF82474}" destId="{91D3C9A1-4568-45AF-9D7A-7B14E44ABFE2}" srcOrd="2" destOrd="0" presId="urn:microsoft.com/office/officeart/2005/8/layout/pyramid1"/>
    <dgm:cxn modelId="{15DCEFC4-8B92-4716-AD69-69D3BFF5950C}" type="presParOf" srcId="{91D3C9A1-4568-45AF-9D7A-7B14E44ABFE2}" destId="{CF40B7FB-BC31-4852-A56B-6044F26E457D}" srcOrd="0" destOrd="0" presId="urn:microsoft.com/office/officeart/2005/8/layout/pyramid1"/>
    <dgm:cxn modelId="{27D63123-294A-4C7B-A39C-F6D5B061B429}" type="presParOf" srcId="{91D3C9A1-4568-45AF-9D7A-7B14E44ABFE2}" destId="{56DE4F58-D58D-4E27-AD5C-BF143195513F}"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4ED135-9939-4CA7-97C6-F6DD46B3F1E2}" type="doc">
      <dgm:prSet loTypeId="urn:microsoft.com/office/officeart/2005/8/layout/pyramid1" loCatId="pyramid" qsTypeId="urn:microsoft.com/office/officeart/2005/8/quickstyle/simple1" qsCatId="simple" csTypeId="urn:microsoft.com/office/officeart/2005/8/colors/accent0_2" csCatId="mainScheme" phldr="1"/>
      <dgm:spPr/>
    </dgm:pt>
    <dgm:pt modelId="{175D670D-29B7-45F6-8FA2-52B0F4BC3F51}">
      <dgm:prSet phldrT="[Text]" phldr="1"/>
      <dgm:spPr>
        <a:ln>
          <a:solidFill>
            <a:schemeClr val="accent1"/>
          </a:solidFill>
        </a:ln>
      </dgm:spPr>
      <dgm:t>
        <a:bodyPr/>
        <a:lstStyle/>
        <a:p>
          <a:endParaRPr lang="en-US" dirty="0"/>
        </a:p>
      </dgm:t>
    </dgm:pt>
    <dgm:pt modelId="{C2D7F494-7C8B-4D23-BEE3-86D3947EC470}" type="parTrans" cxnId="{33F82D58-1A57-44A5-AE58-BFFEC9AFE5BF}">
      <dgm:prSet/>
      <dgm:spPr/>
      <dgm:t>
        <a:bodyPr/>
        <a:lstStyle/>
        <a:p>
          <a:endParaRPr lang="en-US"/>
        </a:p>
      </dgm:t>
    </dgm:pt>
    <dgm:pt modelId="{C61D79AB-569C-4D7E-BC65-9818A69DE70A}" type="sibTrans" cxnId="{33F82D58-1A57-44A5-AE58-BFFEC9AFE5BF}">
      <dgm:prSet/>
      <dgm:spPr/>
      <dgm:t>
        <a:bodyPr/>
        <a:lstStyle/>
        <a:p>
          <a:endParaRPr lang="en-US"/>
        </a:p>
      </dgm:t>
    </dgm:pt>
    <dgm:pt modelId="{174965F4-7166-42BF-AF04-15030BD48702}">
      <dgm:prSet phldrT="[Text]"/>
      <dgm:spPr>
        <a:ln>
          <a:solidFill>
            <a:schemeClr val="accent1"/>
          </a:solidFill>
        </a:ln>
      </dgm:spPr>
      <dgm:t>
        <a:bodyPr/>
        <a:lstStyle/>
        <a:p>
          <a:endParaRPr lang="en-US" dirty="0"/>
        </a:p>
      </dgm:t>
    </dgm:pt>
    <dgm:pt modelId="{AC5F0273-D219-40D9-BB3B-A55A1C2125D0}" type="parTrans" cxnId="{EDAF2F62-B3B3-4C60-A2CF-F306FB4167D8}">
      <dgm:prSet/>
      <dgm:spPr/>
      <dgm:t>
        <a:bodyPr/>
        <a:lstStyle/>
        <a:p>
          <a:endParaRPr lang="en-US"/>
        </a:p>
      </dgm:t>
    </dgm:pt>
    <dgm:pt modelId="{FEF3B5A0-38D4-4B8B-80CD-D52FDE86E0B0}" type="sibTrans" cxnId="{EDAF2F62-B3B3-4C60-A2CF-F306FB4167D8}">
      <dgm:prSet/>
      <dgm:spPr/>
      <dgm:t>
        <a:bodyPr/>
        <a:lstStyle/>
        <a:p>
          <a:endParaRPr lang="en-US"/>
        </a:p>
      </dgm:t>
    </dgm:pt>
    <dgm:pt modelId="{BBDC545E-4619-4EDE-8EAC-E3B46AB711E1}">
      <dgm:prSet phldrT="[Text]"/>
      <dgm:spPr>
        <a:solidFill>
          <a:schemeClr val="accent1">
            <a:lumMod val="75000"/>
            <a:lumOff val="25000"/>
            <a:alpha val="85000"/>
          </a:schemeClr>
        </a:solidFill>
        <a:ln>
          <a:solidFill>
            <a:schemeClr val="accent1"/>
          </a:solidFill>
        </a:ln>
      </dgm:spPr>
      <dgm:t>
        <a:bodyPr/>
        <a:lstStyle/>
        <a:p>
          <a:r>
            <a:rPr lang="en-US" dirty="0">
              <a:ln w="0">
                <a:solidFill>
                  <a:schemeClr val="tx1">
                    <a:lumMod val="85000"/>
                    <a:lumOff val="15000"/>
                  </a:schemeClr>
                </a:solidFill>
              </a:ln>
              <a:solidFill>
                <a:schemeClr val="bg1">
                  <a:lumMod val="95000"/>
                </a:schemeClr>
              </a:solidFill>
              <a:latin typeface="Berlingske Sans" panose="02000503050000020004"/>
            </a:rPr>
            <a:t>College</a:t>
          </a:r>
        </a:p>
      </dgm:t>
    </dgm:pt>
    <dgm:pt modelId="{2DEFC14D-9297-4E2D-BA38-2F5E0FB1D1CD}" type="parTrans" cxnId="{920C33FD-5463-4A13-9FE0-E7621EBE5D3B}">
      <dgm:prSet/>
      <dgm:spPr/>
      <dgm:t>
        <a:bodyPr/>
        <a:lstStyle/>
        <a:p>
          <a:endParaRPr lang="en-US"/>
        </a:p>
      </dgm:t>
    </dgm:pt>
    <dgm:pt modelId="{EF94BE72-5B19-491E-A9A9-895161072C74}" type="sibTrans" cxnId="{920C33FD-5463-4A13-9FE0-E7621EBE5D3B}">
      <dgm:prSet/>
      <dgm:spPr/>
      <dgm:t>
        <a:bodyPr/>
        <a:lstStyle/>
        <a:p>
          <a:endParaRPr lang="en-US"/>
        </a:p>
      </dgm:t>
    </dgm:pt>
    <dgm:pt modelId="{A8498746-72D2-406D-A4B3-39AF1AF82474}" type="pres">
      <dgm:prSet presAssocID="{5F4ED135-9939-4CA7-97C6-F6DD46B3F1E2}" presName="Name0" presStyleCnt="0">
        <dgm:presLayoutVars>
          <dgm:dir/>
          <dgm:animLvl val="lvl"/>
          <dgm:resizeHandles val="exact"/>
        </dgm:presLayoutVars>
      </dgm:prSet>
      <dgm:spPr/>
    </dgm:pt>
    <dgm:pt modelId="{DB5F74DF-0723-43B9-95F4-4CF0FF2F200A}" type="pres">
      <dgm:prSet presAssocID="{175D670D-29B7-45F6-8FA2-52B0F4BC3F51}" presName="Name8" presStyleCnt="0"/>
      <dgm:spPr/>
    </dgm:pt>
    <dgm:pt modelId="{26B43CFB-C70E-449E-A4E9-2BBE60AAA744}" type="pres">
      <dgm:prSet presAssocID="{175D670D-29B7-45F6-8FA2-52B0F4BC3F51}" presName="level" presStyleLbl="node1" presStyleIdx="0" presStyleCnt="3">
        <dgm:presLayoutVars>
          <dgm:chMax val="1"/>
          <dgm:bulletEnabled val="1"/>
        </dgm:presLayoutVars>
      </dgm:prSet>
      <dgm:spPr/>
    </dgm:pt>
    <dgm:pt modelId="{B9D3AB71-E6E2-4866-ABE8-13960AE17AB9}" type="pres">
      <dgm:prSet presAssocID="{175D670D-29B7-45F6-8FA2-52B0F4BC3F51}" presName="levelTx" presStyleLbl="revTx" presStyleIdx="0" presStyleCnt="0">
        <dgm:presLayoutVars>
          <dgm:chMax val="1"/>
          <dgm:bulletEnabled val="1"/>
        </dgm:presLayoutVars>
      </dgm:prSet>
      <dgm:spPr/>
    </dgm:pt>
    <dgm:pt modelId="{0E9AA290-7AB6-4C58-9608-4F03C7473036}" type="pres">
      <dgm:prSet presAssocID="{BBDC545E-4619-4EDE-8EAC-E3B46AB711E1}" presName="Name8" presStyleCnt="0"/>
      <dgm:spPr/>
    </dgm:pt>
    <dgm:pt modelId="{B13F568D-7634-4507-BBB0-B2439FB4E158}" type="pres">
      <dgm:prSet presAssocID="{BBDC545E-4619-4EDE-8EAC-E3B46AB711E1}" presName="level" presStyleLbl="node1" presStyleIdx="1" presStyleCnt="3">
        <dgm:presLayoutVars>
          <dgm:chMax val="1"/>
          <dgm:bulletEnabled val="1"/>
        </dgm:presLayoutVars>
      </dgm:prSet>
      <dgm:spPr/>
    </dgm:pt>
    <dgm:pt modelId="{87C5492E-08E6-48A9-ADAB-FB07837CB8F1}" type="pres">
      <dgm:prSet presAssocID="{BBDC545E-4619-4EDE-8EAC-E3B46AB711E1}" presName="levelTx" presStyleLbl="revTx" presStyleIdx="0" presStyleCnt="0">
        <dgm:presLayoutVars>
          <dgm:chMax val="1"/>
          <dgm:bulletEnabled val="1"/>
        </dgm:presLayoutVars>
      </dgm:prSet>
      <dgm:spPr/>
    </dgm:pt>
    <dgm:pt modelId="{91D3C9A1-4568-45AF-9D7A-7B14E44ABFE2}" type="pres">
      <dgm:prSet presAssocID="{174965F4-7166-42BF-AF04-15030BD48702}" presName="Name8" presStyleCnt="0"/>
      <dgm:spPr/>
    </dgm:pt>
    <dgm:pt modelId="{CF40B7FB-BC31-4852-A56B-6044F26E457D}" type="pres">
      <dgm:prSet presAssocID="{174965F4-7166-42BF-AF04-15030BD48702}" presName="level" presStyleLbl="node1" presStyleIdx="2" presStyleCnt="3">
        <dgm:presLayoutVars>
          <dgm:chMax val="1"/>
          <dgm:bulletEnabled val="1"/>
        </dgm:presLayoutVars>
      </dgm:prSet>
      <dgm:spPr/>
    </dgm:pt>
    <dgm:pt modelId="{56DE4F58-D58D-4E27-AD5C-BF143195513F}" type="pres">
      <dgm:prSet presAssocID="{174965F4-7166-42BF-AF04-15030BD48702}" presName="levelTx" presStyleLbl="revTx" presStyleIdx="0" presStyleCnt="0">
        <dgm:presLayoutVars>
          <dgm:chMax val="1"/>
          <dgm:bulletEnabled val="1"/>
        </dgm:presLayoutVars>
      </dgm:prSet>
      <dgm:spPr/>
    </dgm:pt>
  </dgm:ptLst>
  <dgm:cxnLst>
    <dgm:cxn modelId="{35013312-72D8-4E3C-B99A-4A17FE299145}" type="presOf" srcId="{174965F4-7166-42BF-AF04-15030BD48702}" destId="{CF40B7FB-BC31-4852-A56B-6044F26E457D}" srcOrd="0" destOrd="0" presId="urn:microsoft.com/office/officeart/2005/8/layout/pyramid1"/>
    <dgm:cxn modelId="{62D5E436-D9B5-4A58-BAD9-F4C8CBF6068E}" type="presOf" srcId="{175D670D-29B7-45F6-8FA2-52B0F4BC3F51}" destId="{B9D3AB71-E6E2-4866-ABE8-13960AE17AB9}" srcOrd="1" destOrd="0" presId="urn:microsoft.com/office/officeart/2005/8/layout/pyramid1"/>
    <dgm:cxn modelId="{EDAF2F62-B3B3-4C60-A2CF-F306FB4167D8}" srcId="{5F4ED135-9939-4CA7-97C6-F6DD46B3F1E2}" destId="{174965F4-7166-42BF-AF04-15030BD48702}" srcOrd="2" destOrd="0" parTransId="{AC5F0273-D219-40D9-BB3B-A55A1C2125D0}" sibTransId="{FEF3B5A0-38D4-4B8B-80CD-D52FDE86E0B0}"/>
    <dgm:cxn modelId="{9C402746-75D5-4801-8B95-B10EA85C3FBF}" type="presOf" srcId="{174965F4-7166-42BF-AF04-15030BD48702}" destId="{56DE4F58-D58D-4E27-AD5C-BF143195513F}" srcOrd="1" destOrd="0" presId="urn:microsoft.com/office/officeart/2005/8/layout/pyramid1"/>
    <dgm:cxn modelId="{DE47FF56-28A0-4177-B736-2C71DECF1D84}" type="presOf" srcId="{5F4ED135-9939-4CA7-97C6-F6DD46B3F1E2}" destId="{A8498746-72D2-406D-A4B3-39AF1AF82474}" srcOrd="0" destOrd="0" presId="urn:microsoft.com/office/officeart/2005/8/layout/pyramid1"/>
    <dgm:cxn modelId="{33F82D58-1A57-44A5-AE58-BFFEC9AFE5BF}" srcId="{5F4ED135-9939-4CA7-97C6-F6DD46B3F1E2}" destId="{175D670D-29B7-45F6-8FA2-52B0F4BC3F51}" srcOrd="0" destOrd="0" parTransId="{C2D7F494-7C8B-4D23-BEE3-86D3947EC470}" sibTransId="{C61D79AB-569C-4D7E-BC65-9818A69DE70A}"/>
    <dgm:cxn modelId="{6B21DA8A-3201-4CCA-87C7-35CBB25B48CA}" type="presOf" srcId="{BBDC545E-4619-4EDE-8EAC-E3B46AB711E1}" destId="{87C5492E-08E6-48A9-ADAB-FB07837CB8F1}" srcOrd="1" destOrd="0" presId="urn:microsoft.com/office/officeart/2005/8/layout/pyramid1"/>
    <dgm:cxn modelId="{DC4B9DB8-FF07-4DD9-9E91-2D179BA01B0D}" type="presOf" srcId="{BBDC545E-4619-4EDE-8EAC-E3B46AB711E1}" destId="{B13F568D-7634-4507-BBB0-B2439FB4E158}" srcOrd="0" destOrd="0" presId="urn:microsoft.com/office/officeart/2005/8/layout/pyramid1"/>
    <dgm:cxn modelId="{BD0095C5-7E1A-4A78-96FB-C26B1D122910}" type="presOf" srcId="{175D670D-29B7-45F6-8FA2-52B0F4BC3F51}" destId="{26B43CFB-C70E-449E-A4E9-2BBE60AAA744}" srcOrd="0" destOrd="0" presId="urn:microsoft.com/office/officeart/2005/8/layout/pyramid1"/>
    <dgm:cxn modelId="{920C33FD-5463-4A13-9FE0-E7621EBE5D3B}" srcId="{5F4ED135-9939-4CA7-97C6-F6DD46B3F1E2}" destId="{BBDC545E-4619-4EDE-8EAC-E3B46AB711E1}" srcOrd="1" destOrd="0" parTransId="{2DEFC14D-9297-4E2D-BA38-2F5E0FB1D1CD}" sibTransId="{EF94BE72-5B19-491E-A9A9-895161072C74}"/>
    <dgm:cxn modelId="{AFA33483-245A-4B9B-B3EA-27EFB3C6D559}" type="presParOf" srcId="{A8498746-72D2-406D-A4B3-39AF1AF82474}" destId="{DB5F74DF-0723-43B9-95F4-4CF0FF2F200A}" srcOrd="0" destOrd="0" presId="urn:microsoft.com/office/officeart/2005/8/layout/pyramid1"/>
    <dgm:cxn modelId="{775A7E75-9CC0-4A05-A3E7-E8EAF9F09739}" type="presParOf" srcId="{DB5F74DF-0723-43B9-95F4-4CF0FF2F200A}" destId="{26B43CFB-C70E-449E-A4E9-2BBE60AAA744}" srcOrd="0" destOrd="0" presId="urn:microsoft.com/office/officeart/2005/8/layout/pyramid1"/>
    <dgm:cxn modelId="{B1CB1F4A-61B1-4CE3-87D0-8036CDABE852}" type="presParOf" srcId="{DB5F74DF-0723-43B9-95F4-4CF0FF2F200A}" destId="{B9D3AB71-E6E2-4866-ABE8-13960AE17AB9}" srcOrd="1" destOrd="0" presId="urn:microsoft.com/office/officeart/2005/8/layout/pyramid1"/>
    <dgm:cxn modelId="{CB0E60EA-AB5F-48CD-9EB0-CB308CDA0B7B}" type="presParOf" srcId="{A8498746-72D2-406D-A4B3-39AF1AF82474}" destId="{0E9AA290-7AB6-4C58-9608-4F03C7473036}" srcOrd="1" destOrd="0" presId="urn:microsoft.com/office/officeart/2005/8/layout/pyramid1"/>
    <dgm:cxn modelId="{7C764FE4-8206-4BDB-8D7C-EAD4F112360D}" type="presParOf" srcId="{0E9AA290-7AB6-4C58-9608-4F03C7473036}" destId="{B13F568D-7634-4507-BBB0-B2439FB4E158}" srcOrd="0" destOrd="0" presId="urn:microsoft.com/office/officeart/2005/8/layout/pyramid1"/>
    <dgm:cxn modelId="{FD80ED1E-A81C-4AB9-8B18-2756F86CD7A6}" type="presParOf" srcId="{0E9AA290-7AB6-4C58-9608-4F03C7473036}" destId="{87C5492E-08E6-48A9-ADAB-FB07837CB8F1}" srcOrd="1" destOrd="0" presId="urn:microsoft.com/office/officeart/2005/8/layout/pyramid1"/>
    <dgm:cxn modelId="{3F07A4DE-F040-4714-AF77-EAC94808BC2C}" type="presParOf" srcId="{A8498746-72D2-406D-A4B3-39AF1AF82474}" destId="{91D3C9A1-4568-45AF-9D7A-7B14E44ABFE2}" srcOrd="2" destOrd="0" presId="urn:microsoft.com/office/officeart/2005/8/layout/pyramid1"/>
    <dgm:cxn modelId="{15DCEFC4-8B92-4716-AD69-69D3BFF5950C}" type="presParOf" srcId="{91D3C9A1-4568-45AF-9D7A-7B14E44ABFE2}" destId="{CF40B7FB-BC31-4852-A56B-6044F26E457D}" srcOrd="0" destOrd="0" presId="urn:microsoft.com/office/officeart/2005/8/layout/pyramid1"/>
    <dgm:cxn modelId="{27D63123-294A-4C7B-A39C-F6D5B061B429}" type="presParOf" srcId="{91D3C9A1-4568-45AF-9D7A-7B14E44ABFE2}" destId="{56DE4F58-D58D-4E27-AD5C-BF143195513F}"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4ED135-9939-4CA7-97C6-F6DD46B3F1E2}" type="doc">
      <dgm:prSet loTypeId="urn:microsoft.com/office/officeart/2005/8/layout/pyramid1" loCatId="pyramid" qsTypeId="urn:microsoft.com/office/officeart/2005/8/quickstyle/simple1" qsCatId="simple" csTypeId="urn:microsoft.com/office/officeart/2005/8/colors/accent0_2" csCatId="mainScheme" phldr="1"/>
      <dgm:spPr/>
    </dgm:pt>
    <dgm:pt modelId="{175D670D-29B7-45F6-8FA2-52B0F4BC3F51}">
      <dgm:prSet phldrT="[Text]"/>
      <dgm:spPr>
        <a:solidFill>
          <a:schemeClr val="accent1">
            <a:lumMod val="75000"/>
            <a:lumOff val="25000"/>
            <a:alpha val="85000"/>
          </a:schemeClr>
        </a:solidFill>
        <a:ln>
          <a:solidFill>
            <a:schemeClr val="accent1"/>
          </a:solidFill>
        </a:ln>
      </dgm:spPr>
      <dgm:t>
        <a:bodyPr/>
        <a:lstStyle/>
        <a:p>
          <a:r>
            <a:rPr lang="en-US" dirty="0">
              <a:ln w="0" cap="rnd">
                <a:solidFill>
                  <a:schemeClr val="tx1">
                    <a:lumMod val="85000"/>
                    <a:lumOff val="15000"/>
                  </a:schemeClr>
                </a:solidFill>
              </a:ln>
              <a:solidFill>
                <a:schemeClr val="bg1">
                  <a:lumMod val="95000"/>
                </a:schemeClr>
              </a:solidFill>
              <a:latin typeface="Berlingske Sans" panose="02000503050000020004"/>
            </a:rPr>
            <a:t>Dept</a:t>
          </a:r>
          <a:r>
            <a:rPr lang="en-US" dirty="0">
              <a:ln w="3175" cap="rnd">
                <a:solidFill>
                  <a:schemeClr val="tx1">
                    <a:lumMod val="85000"/>
                    <a:lumOff val="15000"/>
                  </a:schemeClr>
                </a:solidFill>
              </a:ln>
              <a:solidFill>
                <a:schemeClr val="bg1">
                  <a:lumMod val="95000"/>
                </a:schemeClr>
              </a:solidFill>
              <a:latin typeface="Berlingske Sans" panose="02000503050000020004"/>
            </a:rPr>
            <a:t>.</a:t>
          </a:r>
        </a:p>
      </dgm:t>
    </dgm:pt>
    <dgm:pt modelId="{C2D7F494-7C8B-4D23-BEE3-86D3947EC470}" type="parTrans" cxnId="{33F82D58-1A57-44A5-AE58-BFFEC9AFE5BF}">
      <dgm:prSet/>
      <dgm:spPr/>
      <dgm:t>
        <a:bodyPr/>
        <a:lstStyle/>
        <a:p>
          <a:endParaRPr lang="en-US"/>
        </a:p>
      </dgm:t>
    </dgm:pt>
    <dgm:pt modelId="{C61D79AB-569C-4D7E-BC65-9818A69DE70A}" type="sibTrans" cxnId="{33F82D58-1A57-44A5-AE58-BFFEC9AFE5BF}">
      <dgm:prSet/>
      <dgm:spPr/>
      <dgm:t>
        <a:bodyPr/>
        <a:lstStyle/>
        <a:p>
          <a:endParaRPr lang="en-US"/>
        </a:p>
      </dgm:t>
    </dgm:pt>
    <dgm:pt modelId="{174965F4-7166-42BF-AF04-15030BD48702}">
      <dgm:prSet phldrT="[Text]"/>
      <dgm:spPr>
        <a:ln>
          <a:solidFill>
            <a:schemeClr val="accent1"/>
          </a:solidFill>
        </a:ln>
      </dgm:spPr>
      <dgm:t>
        <a:bodyPr/>
        <a:lstStyle/>
        <a:p>
          <a:endParaRPr lang="en-US" dirty="0"/>
        </a:p>
      </dgm:t>
    </dgm:pt>
    <dgm:pt modelId="{AC5F0273-D219-40D9-BB3B-A55A1C2125D0}" type="parTrans" cxnId="{EDAF2F62-B3B3-4C60-A2CF-F306FB4167D8}">
      <dgm:prSet/>
      <dgm:spPr/>
      <dgm:t>
        <a:bodyPr/>
        <a:lstStyle/>
        <a:p>
          <a:endParaRPr lang="en-US"/>
        </a:p>
      </dgm:t>
    </dgm:pt>
    <dgm:pt modelId="{FEF3B5A0-38D4-4B8B-80CD-D52FDE86E0B0}" type="sibTrans" cxnId="{EDAF2F62-B3B3-4C60-A2CF-F306FB4167D8}">
      <dgm:prSet/>
      <dgm:spPr/>
      <dgm:t>
        <a:bodyPr/>
        <a:lstStyle/>
        <a:p>
          <a:endParaRPr lang="en-US"/>
        </a:p>
      </dgm:t>
    </dgm:pt>
    <dgm:pt modelId="{BBDC545E-4619-4EDE-8EAC-E3B46AB711E1}">
      <dgm:prSet phldrT="[Text]"/>
      <dgm:spPr>
        <a:ln>
          <a:solidFill>
            <a:schemeClr val="accent1"/>
          </a:solidFill>
        </a:ln>
      </dgm:spPr>
      <dgm:t>
        <a:bodyPr/>
        <a:lstStyle/>
        <a:p>
          <a:endParaRPr lang="en-US" dirty="0"/>
        </a:p>
      </dgm:t>
    </dgm:pt>
    <dgm:pt modelId="{2DEFC14D-9297-4E2D-BA38-2F5E0FB1D1CD}" type="parTrans" cxnId="{920C33FD-5463-4A13-9FE0-E7621EBE5D3B}">
      <dgm:prSet/>
      <dgm:spPr/>
      <dgm:t>
        <a:bodyPr/>
        <a:lstStyle/>
        <a:p>
          <a:endParaRPr lang="en-US"/>
        </a:p>
      </dgm:t>
    </dgm:pt>
    <dgm:pt modelId="{EF94BE72-5B19-491E-A9A9-895161072C74}" type="sibTrans" cxnId="{920C33FD-5463-4A13-9FE0-E7621EBE5D3B}">
      <dgm:prSet/>
      <dgm:spPr/>
      <dgm:t>
        <a:bodyPr/>
        <a:lstStyle/>
        <a:p>
          <a:endParaRPr lang="en-US"/>
        </a:p>
      </dgm:t>
    </dgm:pt>
    <dgm:pt modelId="{A8498746-72D2-406D-A4B3-39AF1AF82474}" type="pres">
      <dgm:prSet presAssocID="{5F4ED135-9939-4CA7-97C6-F6DD46B3F1E2}" presName="Name0" presStyleCnt="0">
        <dgm:presLayoutVars>
          <dgm:dir/>
          <dgm:animLvl val="lvl"/>
          <dgm:resizeHandles val="exact"/>
        </dgm:presLayoutVars>
      </dgm:prSet>
      <dgm:spPr/>
    </dgm:pt>
    <dgm:pt modelId="{DB5F74DF-0723-43B9-95F4-4CF0FF2F200A}" type="pres">
      <dgm:prSet presAssocID="{175D670D-29B7-45F6-8FA2-52B0F4BC3F51}" presName="Name8" presStyleCnt="0"/>
      <dgm:spPr/>
    </dgm:pt>
    <dgm:pt modelId="{26B43CFB-C70E-449E-A4E9-2BBE60AAA744}" type="pres">
      <dgm:prSet presAssocID="{175D670D-29B7-45F6-8FA2-52B0F4BC3F51}" presName="level" presStyleLbl="node1" presStyleIdx="0" presStyleCnt="3" custLinFactNeighborY="-892">
        <dgm:presLayoutVars>
          <dgm:chMax val="1"/>
          <dgm:bulletEnabled val="1"/>
        </dgm:presLayoutVars>
      </dgm:prSet>
      <dgm:spPr/>
    </dgm:pt>
    <dgm:pt modelId="{B9D3AB71-E6E2-4866-ABE8-13960AE17AB9}" type="pres">
      <dgm:prSet presAssocID="{175D670D-29B7-45F6-8FA2-52B0F4BC3F51}" presName="levelTx" presStyleLbl="revTx" presStyleIdx="0" presStyleCnt="0">
        <dgm:presLayoutVars>
          <dgm:chMax val="1"/>
          <dgm:bulletEnabled val="1"/>
        </dgm:presLayoutVars>
      </dgm:prSet>
      <dgm:spPr/>
    </dgm:pt>
    <dgm:pt modelId="{0E9AA290-7AB6-4C58-9608-4F03C7473036}" type="pres">
      <dgm:prSet presAssocID="{BBDC545E-4619-4EDE-8EAC-E3B46AB711E1}" presName="Name8" presStyleCnt="0"/>
      <dgm:spPr/>
    </dgm:pt>
    <dgm:pt modelId="{B13F568D-7634-4507-BBB0-B2439FB4E158}" type="pres">
      <dgm:prSet presAssocID="{BBDC545E-4619-4EDE-8EAC-E3B46AB711E1}" presName="level" presStyleLbl="node1" presStyleIdx="1" presStyleCnt="3">
        <dgm:presLayoutVars>
          <dgm:chMax val="1"/>
          <dgm:bulletEnabled val="1"/>
        </dgm:presLayoutVars>
      </dgm:prSet>
      <dgm:spPr/>
    </dgm:pt>
    <dgm:pt modelId="{87C5492E-08E6-48A9-ADAB-FB07837CB8F1}" type="pres">
      <dgm:prSet presAssocID="{BBDC545E-4619-4EDE-8EAC-E3B46AB711E1}" presName="levelTx" presStyleLbl="revTx" presStyleIdx="0" presStyleCnt="0">
        <dgm:presLayoutVars>
          <dgm:chMax val="1"/>
          <dgm:bulletEnabled val="1"/>
        </dgm:presLayoutVars>
      </dgm:prSet>
      <dgm:spPr/>
    </dgm:pt>
    <dgm:pt modelId="{91D3C9A1-4568-45AF-9D7A-7B14E44ABFE2}" type="pres">
      <dgm:prSet presAssocID="{174965F4-7166-42BF-AF04-15030BD48702}" presName="Name8" presStyleCnt="0"/>
      <dgm:spPr/>
    </dgm:pt>
    <dgm:pt modelId="{CF40B7FB-BC31-4852-A56B-6044F26E457D}" type="pres">
      <dgm:prSet presAssocID="{174965F4-7166-42BF-AF04-15030BD48702}" presName="level" presStyleLbl="node1" presStyleIdx="2" presStyleCnt="3" custLinFactX="250561" custLinFactNeighborX="300000">
        <dgm:presLayoutVars>
          <dgm:chMax val="1"/>
          <dgm:bulletEnabled val="1"/>
        </dgm:presLayoutVars>
      </dgm:prSet>
      <dgm:spPr/>
    </dgm:pt>
    <dgm:pt modelId="{56DE4F58-D58D-4E27-AD5C-BF143195513F}" type="pres">
      <dgm:prSet presAssocID="{174965F4-7166-42BF-AF04-15030BD48702}" presName="levelTx" presStyleLbl="revTx" presStyleIdx="0" presStyleCnt="0">
        <dgm:presLayoutVars>
          <dgm:chMax val="1"/>
          <dgm:bulletEnabled val="1"/>
        </dgm:presLayoutVars>
      </dgm:prSet>
      <dgm:spPr/>
    </dgm:pt>
  </dgm:ptLst>
  <dgm:cxnLst>
    <dgm:cxn modelId="{35013312-72D8-4E3C-B99A-4A17FE299145}" type="presOf" srcId="{174965F4-7166-42BF-AF04-15030BD48702}" destId="{CF40B7FB-BC31-4852-A56B-6044F26E457D}" srcOrd="0" destOrd="0" presId="urn:microsoft.com/office/officeart/2005/8/layout/pyramid1"/>
    <dgm:cxn modelId="{62D5E436-D9B5-4A58-BAD9-F4C8CBF6068E}" type="presOf" srcId="{175D670D-29B7-45F6-8FA2-52B0F4BC3F51}" destId="{B9D3AB71-E6E2-4866-ABE8-13960AE17AB9}" srcOrd="1" destOrd="0" presId="urn:microsoft.com/office/officeart/2005/8/layout/pyramid1"/>
    <dgm:cxn modelId="{EDAF2F62-B3B3-4C60-A2CF-F306FB4167D8}" srcId="{5F4ED135-9939-4CA7-97C6-F6DD46B3F1E2}" destId="{174965F4-7166-42BF-AF04-15030BD48702}" srcOrd="2" destOrd="0" parTransId="{AC5F0273-D219-40D9-BB3B-A55A1C2125D0}" sibTransId="{FEF3B5A0-38D4-4B8B-80CD-D52FDE86E0B0}"/>
    <dgm:cxn modelId="{9C402746-75D5-4801-8B95-B10EA85C3FBF}" type="presOf" srcId="{174965F4-7166-42BF-AF04-15030BD48702}" destId="{56DE4F58-D58D-4E27-AD5C-BF143195513F}" srcOrd="1" destOrd="0" presId="urn:microsoft.com/office/officeart/2005/8/layout/pyramid1"/>
    <dgm:cxn modelId="{DE47FF56-28A0-4177-B736-2C71DECF1D84}" type="presOf" srcId="{5F4ED135-9939-4CA7-97C6-F6DD46B3F1E2}" destId="{A8498746-72D2-406D-A4B3-39AF1AF82474}" srcOrd="0" destOrd="0" presId="urn:microsoft.com/office/officeart/2005/8/layout/pyramid1"/>
    <dgm:cxn modelId="{33F82D58-1A57-44A5-AE58-BFFEC9AFE5BF}" srcId="{5F4ED135-9939-4CA7-97C6-F6DD46B3F1E2}" destId="{175D670D-29B7-45F6-8FA2-52B0F4BC3F51}" srcOrd="0" destOrd="0" parTransId="{C2D7F494-7C8B-4D23-BEE3-86D3947EC470}" sibTransId="{C61D79AB-569C-4D7E-BC65-9818A69DE70A}"/>
    <dgm:cxn modelId="{6B21DA8A-3201-4CCA-87C7-35CBB25B48CA}" type="presOf" srcId="{BBDC545E-4619-4EDE-8EAC-E3B46AB711E1}" destId="{87C5492E-08E6-48A9-ADAB-FB07837CB8F1}" srcOrd="1" destOrd="0" presId="urn:microsoft.com/office/officeart/2005/8/layout/pyramid1"/>
    <dgm:cxn modelId="{DC4B9DB8-FF07-4DD9-9E91-2D179BA01B0D}" type="presOf" srcId="{BBDC545E-4619-4EDE-8EAC-E3B46AB711E1}" destId="{B13F568D-7634-4507-BBB0-B2439FB4E158}" srcOrd="0" destOrd="0" presId="urn:microsoft.com/office/officeart/2005/8/layout/pyramid1"/>
    <dgm:cxn modelId="{BD0095C5-7E1A-4A78-96FB-C26B1D122910}" type="presOf" srcId="{175D670D-29B7-45F6-8FA2-52B0F4BC3F51}" destId="{26B43CFB-C70E-449E-A4E9-2BBE60AAA744}" srcOrd="0" destOrd="0" presId="urn:microsoft.com/office/officeart/2005/8/layout/pyramid1"/>
    <dgm:cxn modelId="{920C33FD-5463-4A13-9FE0-E7621EBE5D3B}" srcId="{5F4ED135-9939-4CA7-97C6-F6DD46B3F1E2}" destId="{BBDC545E-4619-4EDE-8EAC-E3B46AB711E1}" srcOrd="1" destOrd="0" parTransId="{2DEFC14D-9297-4E2D-BA38-2F5E0FB1D1CD}" sibTransId="{EF94BE72-5B19-491E-A9A9-895161072C74}"/>
    <dgm:cxn modelId="{AFA33483-245A-4B9B-B3EA-27EFB3C6D559}" type="presParOf" srcId="{A8498746-72D2-406D-A4B3-39AF1AF82474}" destId="{DB5F74DF-0723-43B9-95F4-4CF0FF2F200A}" srcOrd="0" destOrd="0" presId="urn:microsoft.com/office/officeart/2005/8/layout/pyramid1"/>
    <dgm:cxn modelId="{775A7E75-9CC0-4A05-A3E7-E8EAF9F09739}" type="presParOf" srcId="{DB5F74DF-0723-43B9-95F4-4CF0FF2F200A}" destId="{26B43CFB-C70E-449E-A4E9-2BBE60AAA744}" srcOrd="0" destOrd="0" presId="urn:microsoft.com/office/officeart/2005/8/layout/pyramid1"/>
    <dgm:cxn modelId="{B1CB1F4A-61B1-4CE3-87D0-8036CDABE852}" type="presParOf" srcId="{DB5F74DF-0723-43B9-95F4-4CF0FF2F200A}" destId="{B9D3AB71-E6E2-4866-ABE8-13960AE17AB9}" srcOrd="1" destOrd="0" presId="urn:microsoft.com/office/officeart/2005/8/layout/pyramid1"/>
    <dgm:cxn modelId="{CB0E60EA-AB5F-48CD-9EB0-CB308CDA0B7B}" type="presParOf" srcId="{A8498746-72D2-406D-A4B3-39AF1AF82474}" destId="{0E9AA290-7AB6-4C58-9608-4F03C7473036}" srcOrd="1" destOrd="0" presId="urn:microsoft.com/office/officeart/2005/8/layout/pyramid1"/>
    <dgm:cxn modelId="{7C764FE4-8206-4BDB-8D7C-EAD4F112360D}" type="presParOf" srcId="{0E9AA290-7AB6-4C58-9608-4F03C7473036}" destId="{B13F568D-7634-4507-BBB0-B2439FB4E158}" srcOrd="0" destOrd="0" presId="urn:microsoft.com/office/officeart/2005/8/layout/pyramid1"/>
    <dgm:cxn modelId="{FD80ED1E-A81C-4AB9-8B18-2756F86CD7A6}" type="presParOf" srcId="{0E9AA290-7AB6-4C58-9608-4F03C7473036}" destId="{87C5492E-08E6-48A9-ADAB-FB07837CB8F1}" srcOrd="1" destOrd="0" presId="urn:microsoft.com/office/officeart/2005/8/layout/pyramid1"/>
    <dgm:cxn modelId="{3F07A4DE-F040-4714-AF77-EAC94808BC2C}" type="presParOf" srcId="{A8498746-72D2-406D-A4B3-39AF1AF82474}" destId="{91D3C9A1-4568-45AF-9D7A-7B14E44ABFE2}" srcOrd="2" destOrd="0" presId="urn:microsoft.com/office/officeart/2005/8/layout/pyramid1"/>
    <dgm:cxn modelId="{15DCEFC4-8B92-4716-AD69-69D3BFF5950C}" type="presParOf" srcId="{91D3C9A1-4568-45AF-9D7A-7B14E44ABFE2}" destId="{CF40B7FB-BC31-4852-A56B-6044F26E457D}" srcOrd="0" destOrd="0" presId="urn:microsoft.com/office/officeart/2005/8/layout/pyramid1"/>
    <dgm:cxn modelId="{27D63123-294A-4C7B-A39C-F6D5B061B429}" type="presParOf" srcId="{91D3C9A1-4568-45AF-9D7A-7B14E44ABFE2}" destId="{56DE4F58-D58D-4E27-AD5C-BF143195513F}" srcOrd="1" destOrd="0" presId="urn:microsoft.com/office/officeart/2005/8/layout/pyramid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F4ED135-9939-4CA7-97C6-F6DD46B3F1E2}" type="doc">
      <dgm:prSet loTypeId="urn:microsoft.com/office/officeart/2005/8/layout/pyramid1" loCatId="pyramid" qsTypeId="urn:microsoft.com/office/officeart/2005/8/quickstyle/simple1" qsCatId="simple" csTypeId="urn:microsoft.com/office/officeart/2005/8/colors/accent0_2" csCatId="mainScheme" phldr="1"/>
      <dgm:spPr/>
    </dgm:pt>
    <dgm:pt modelId="{175D670D-29B7-45F6-8FA2-52B0F4BC3F51}">
      <dgm:prSet phldrT="[Text]" phldr="1"/>
      <dgm:spPr>
        <a:ln>
          <a:solidFill>
            <a:schemeClr val="accent1"/>
          </a:solidFill>
        </a:ln>
      </dgm:spPr>
      <dgm:t>
        <a:bodyPr/>
        <a:lstStyle/>
        <a:p>
          <a:endParaRPr lang="en-US" dirty="0"/>
        </a:p>
      </dgm:t>
    </dgm:pt>
    <dgm:pt modelId="{C2D7F494-7C8B-4D23-BEE3-86D3947EC470}" type="parTrans" cxnId="{33F82D58-1A57-44A5-AE58-BFFEC9AFE5BF}">
      <dgm:prSet/>
      <dgm:spPr/>
      <dgm:t>
        <a:bodyPr/>
        <a:lstStyle/>
        <a:p>
          <a:endParaRPr lang="en-US"/>
        </a:p>
      </dgm:t>
    </dgm:pt>
    <dgm:pt modelId="{C61D79AB-569C-4D7E-BC65-9818A69DE70A}" type="sibTrans" cxnId="{33F82D58-1A57-44A5-AE58-BFFEC9AFE5BF}">
      <dgm:prSet/>
      <dgm:spPr/>
      <dgm:t>
        <a:bodyPr/>
        <a:lstStyle/>
        <a:p>
          <a:endParaRPr lang="en-US"/>
        </a:p>
      </dgm:t>
    </dgm:pt>
    <dgm:pt modelId="{174965F4-7166-42BF-AF04-15030BD48702}">
      <dgm:prSet phldrT="[Text]"/>
      <dgm:spPr>
        <a:solidFill>
          <a:schemeClr val="accent1">
            <a:lumMod val="75000"/>
            <a:lumOff val="25000"/>
            <a:alpha val="85000"/>
          </a:schemeClr>
        </a:solidFill>
        <a:ln>
          <a:solidFill>
            <a:schemeClr val="accent1"/>
          </a:solidFill>
        </a:ln>
      </dgm:spPr>
      <dgm:t>
        <a:bodyPr/>
        <a:lstStyle/>
        <a:p>
          <a:r>
            <a:rPr lang="en-US" dirty="0">
              <a:ln w="0">
                <a:solidFill>
                  <a:schemeClr val="tx1">
                    <a:lumMod val="85000"/>
                    <a:lumOff val="15000"/>
                  </a:schemeClr>
                </a:solidFill>
              </a:ln>
              <a:solidFill>
                <a:schemeClr val="bg1">
                  <a:lumMod val="95000"/>
                </a:schemeClr>
              </a:solidFill>
              <a:latin typeface="Berlingske Sans" panose="02000503050000020004"/>
            </a:rPr>
            <a:t>University</a:t>
          </a:r>
        </a:p>
      </dgm:t>
    </dgm:pt>
    <dgm:pt modelId="{AC5F0273-D219-40D9-BB3B-A55A1C2125D0}" type="parTrans" cxnId="{EDAF2F62-B3B3-4C60-A2CF-F306FB4167D8}">
      <dgm:prSet/>
      <dgm:spPr/>
      <dgm:t>
        <a:bodyPr/>
        <a:lstStyle/>
        <a:p>
          <a:endParaRPr lang="en-US"/>
        </a:p>
      </dgm:t>
    </dgm:pt>
    <dgm:pt modelId="{FEF3B5A0-38D4-4B8B-80CD-D52FDE86E0B0}" type="sibTrans" cxnId="{EDAF2F62-B3B3-4C60-A2CF-F306FB4167D8}">
      <dgm:prSet/>
      <dgm:spPr/>
      <dgm:t>
        <a:bodyPr/>
        <a:lstStyle/>
        <a:p>
          <a:endParaRPr lang="en-US"/>
        </a:p>
      </dgm:t>
    </dgm:pt>
    <dgm:pt modelId="{BBDC545E-4619-4EDE-8EAC-E3B46AB711E1}">
      <dgm:prSet phldrT="[Text]"/>
      <dgm:spPr>
        <a:solidFill>
          <a:schemeClr val="bg1"/>
        </a:solidFill>
        <a:ln>
          <a:solidFill>
            <a:schemeClr val="accent1"/>
          </a:solidFill>
        </a:ln>
      </dgm:spPr>
      <dgm:t>
        <a:bodyPr/>
        <a:lstStyle/>
        <a:p>
          <a:endParaRPr lang="en-US" dirty="0"/>
        </a:p>
      </dgm:t>
    </dgm:pt>
    <dgm:pt modelId="{2DEFC14D-9297-4E2D-BA38-2F5E0FB1D1CD}" type="parTrans" cxnId="{920C33FD-5463-4A13-9FE0-E7621EBE5D3B}">
      <dgm:prSet/>
      <dgm:spPr/>
      <dgm:t>
        <a:bodyPr/>
        <a:lstStyle/>
        <a:p>
          <a:endParaRPr lang="en-US"/>
        </a:p>
      </dgm:t>
    </dgm:pt>
    <dgm:pt modelId="{EF94BE72-5B19-491E-A9A9-895161072C74}" type="sibTrans" cxnId="{920C33FD-5463-4A13-9FE0-E7621EBE5D3B}">
      <dgm:prSet/>
      <dgm:spPr/>
      <dgm:t>
        <a:bodyPr/>
        <a:lstStyle/>
        <a:p>
          <a:endParaRPr lang="en-US"/>
        </a:p>
      </dgm:t>
    </dgm:pt>
    <dgm:pt modelId="{A8498746-72D2-406D-A4B3-39AF1AF82474}" type="pres">
      <dgm:prSet presAssocID="{5F4ED135-9939-4CA7-97C6-F6DD46B3F1E2}" presName="Name0" presStyleCnt="0">
        <dgm:presLayoutVars>
          <dgm:dir/>
          <dgm:animLvl val="lvl"/>
          <dgm:resizeHandles val="exact"/>
        </dgm:presLayoutVars>
      </dgm:prSet>
      <dgm:spPr/>
    </dgm:pt>
    <dgm:pt modelId="{DB5F74DF-0723-43B9-95F4-4CF0FF2F200A}" type="pres">
      <dgm:prSet presAssocID="{175D670D-29B7-45F6-8FA2-52B0F4BC3F51}" presName="Name8" presStyleCnt="0"/>
      <dgm:spPr/>
    </dgm:pt>
    <dgm:pt modelId="{26B43CFB-C70E-449E-A4E9-2BBE60AAA744}" type="pres">
      <dgm:prSet presAssocID="{175D670D-29B7-45F6-8FA2-52B0F4BC3F51}" presName="level" presStyleLbl="node1" presStyleIdx="0" presStyleCnt="3">
        <dgm:presLayoutVars>
          <dgm:chMax val="1"/>
          <dgm:bulletEnabled val="1"/>
        </dgm:presLayoutVars>
      </dgm:prSet>
      <dgm:spPr/>
    </dgm:pt>
    <dgm:pt modelId="{B9D3AB71-E6E2-4866-ABE8-13960AE17AB9}" type="pres">
      <dgm:prSet presAssocID="{175D670D-29B7-45F6-8FA2-52B0F4BC3F51}" presName="levelTx" presStyleLbl="revTx" presStyleIdx="0" presStyleCnt="0">
        <dgm:presLayoutVars>
          <dgm:chMax val="1"/>
          <dgm:bulletEnabled val="1"/>
        </dgm:presLayoutVars>
      </dgm:prSet>
      <dgm:spPr/>
    </dgm:pt>
    <dgm:pt modelId="{0E9AA290-7AB6-4C58-9608-4F03C7473036}" type="pres">
      <dgm:prSet presAssocID="{BBDC545E-4619-4EDE-8EAC-E3B46AB711E1}" presName="Name8" presStyleCnt="0"/>
      <dgm:spPr/>
    </dgm:pt>
    <dgm:pt modelId="{B13F568D-7634-4507-BBB0-B2439FB4E158}" type="pres">
      <dgm:prSet presAssocID="{BBDC545E-4619-4EDE-8EAC-E3B46AB711E1}" presName="level" presStyleLbl="node1" presStyleIdx="1" presStyleCnt="3">
        <dgm:presLayoutVars>
          <dgm:chMax val="1"/>
          <dgm:bulletEnabled val="1"/>
        </dgm:presLayoutVars>
      </dgm:prSet>
      <dgm:spPr/>
    </dgm:pt>
    <dgm:pt modelId="{87C5492E-08E6-48A9-ADAB-FB07837CB8F1}" type="pres">
      <dgm:prSet presAssocID="{BBDC545E-4619-4EDE-8EAC-E3B46AB711E1}" presName="levelTx" presStyleLbl="revTx" presStyleIdx="0" presStyleCnt="0">
        <dgm:presLayoutVars>
          <dgm:chMax val="1"/>
          <dgm:bulletEnabled val="1"/>
        </dgm:presLayoutVars>
      </dgm:prSet>
      <dgm:spPr/>
    </dgm:pt>
    <dgm:pt modelId="{91D3C9A1-4568-45AF-9D7A-7B14E44ABFE2}" type="pres">
      <dgm:prSet presAssocID="{174965F4-7166-42BF-AF04-15030BD48702}" presName="Name8" presStyleCnt="0"/>
      <dgm:spPr/>
    </dgm:pt>
    <dgm:pt modelId="{CF40B7FB-BC31-4852-A56B-6044F26E457D}" type="pres">
      <dgm:prSet presAssocID="{174965F4-7166-42BF-AF04-15030BD48702}" presName="level" presStyleLbl="node1" presStyleIdx="2" presStyleCnt="3">
        <dgm:presLayoutVars>
          <dgm:chMax val="1"/>
          <dgm:bulletEnabled val="1"/>
        </dgm:presLayoutVars>
      </dgm:prSet>
      <dgm:spPr/>
    </dgm:pt>
    <dgm:pt modelId="{56DE4F58-D58D-4E27-AD5C-BF143195513F}" type="pres">
      <dgm:prSet presAssocID="{174965F4-7166-42BF-AF04-15030BD48702}" presName="levelTx" presStyleLbl="revTx" presStyleIdx="0" presStyleCnt="0">
        <dgm:presLayoutVars>
          <dgm:chMax val="1"/>
          <dgm:bulletEnabled val="1"/>
        </dgm:presLayoutVars>
      </dgm:prSet>
      <dgm:spPr/>
    </dgm:pt>
  </dgm:ptLst>
  <dgm:cxnLst>
    <dgm:cxn modelId="{35013312-72D8-4E3C-B99A-4A17FE299145}" type="presOf" srcId="{174965F4-7166-42BF-AF04-15030BD48702}" destId="{CF40B7FB-BC31-4852-A56B-6044F26E457D}" srcOrd="0" destOrd="0" presId="urn:microsoft.com/office/officeart/2005/8/layout/pyramid1"/>
    <dgm:cxn modelId="{62D5E436-D9B5-4A58-BAD9-F4C8CBF6068E}" type="presOf" srcId="{175D670D-29B7-45F6-8FA2-52B0F4BC3F51}" destId="{B9D3AB71-E6E2-4866-ABE8-13960AE17AB9}" srcOrd="1" destOrd="0" presId="urn:microsoft.com/office/officeart/2005/8/layout/pyramid1"/>
    <dgm:cxn modelId="{EDAF2F62-B3B3-4C60-A2CF-F306FB4167D8}" srcId="{5F4ED135-9939-4CA7-97C6-F6DD46B3F1E2}" destId="{174965F4-7166-42BF-AF04-15030BD48702}" srcOrd="2" destOrd="0" parTransId="{AC5F0273-D219-40D9-BB3B-A55A1C2125D0}" sibTransId="{FEF3B5A0-38D4-4B8B-80CD-D52FDE86E0B0}"/>
    <dgm:cxn modelId="{9C402746-75D5-4801-8B95-B10EA85C3FBF}" type="presOf" srcId="{174965F4-7166-42BF-AF04-15030BD48702}" destId="{56DE4F58-D58D-4E27-AD5C-BF143195513F}" srcOrd="1" destOrd="0" presId="urn:microsoft.com/office/officeart/2005/8/layout/pyramid1"/>
    <dgm:cxn modelId="{DE47FF56-28A0-4177-B736-2C71DECF1D84}" type="presOf" srcId="{5F4ED135-9939-4CA7-97C6-F6DD46B3F1E2}" destId="{A8498746-72D2-406D-A4B3-39AF1AF82474}" srcOrd="0" destOrd="0" presId="urn:microsoft.com/office/officeart/2005/8/layout/pyramid1"/>
    <dgm:cxn modelId="{33F82D58-1A57-44A5-AE58-BFFEC9AFE5BF}" srcId="{5F4ED135-9939-4CA7-97C6-F6DD46B3F1E2}" destId="{175D670D-29B7-45F6-8FA2-52B0F4BC3F51}" srcOrd="0" destOrd="0" parTransId="{C2D7F494-7C8B-4D23-BEE3-86D3947EC470}" sibTransId="{C61D79AB-569C-4D7E-BC65-9818A69DE70A}"/>
    <dgm:cxn modelId="{6B21DA8A-3201-4CCA-87C7-35CBB25B48CA}" type="presOf" srcId="{BBDC545E-4619-4EDE-8EAC-E3B46AB711E1}" destId="{87C5492E-08E6-48A9-ADAB-FB07837CB8F1}" srcOrd="1" destOrd="0" presId="urn:microsoft.com/office/officeart/2005/8/layout/pyramid1"/>
    <dgm:cxn modelId="{DC4B9DB8-FF07-4DD9-9E91-2D179BA01B0D}" type="presOf" srcId="{BBDC545E-4619-4EDE-8EAC-E3B46AB711E1}" destId="{B13F568D-7634-4507-BBB0-B2439FB4E158}" srcOrd="0" destOrd="0" presId="urn:microsoft.com/office/officeart/2005/8/layout/pyramid1"/>
    <dgm:cxn modelId="{BD0095C5-7E1A-4A78-96FB-C26B1D122910}" type="presOf" srcId="{175D670D-29B7-45F6-8FA2-52B0F4BC3F51}" destId="{26B43CFB-C70E-449E-A4E9-2BBE60AAA744}" srcOrd="0" destOrd="0" presId="urn:microsoft.com/office/officeart/2005/8/layout/pyramid1"/>
    <dgm:cxn modelId="{920C33FD-5463-4A13-9FE0-E7621EBE5D3B}" srcId="{5F4ED135-9939-4CA7-97C6-F6DD46B3F1E2}" destId="{BBDC545E-4619-4EDE-8EAC-E3B46AB711E1}" srcOrd="1" destOrd="0" parTransId="{2DEFC14D-9297-4E2D-BA38-2F5E0FB1D1CD}" sibTransId="{EF94BE72-5B19-491E-A9A9-895161072C74}"/>
    <dgm:cxn modelId="{AFA33483-245A-4B9B-B3EA-27EFB3C6D559}" type="presParOf" srcId="{A8498746-72D2-406D-A4B3-39AF1AF82474}" destId="{DB5F74DF-0723-43B9-95F4-4CF0FF2F200A}" srcOrd="0" destOrd="0" presId="urn:microsoft.com/office/officeart/2005/8/layout/pyramid1"/>
    <dgm:cxn modelId="{775A7E75-9CC0-4A05-A3E7-E8EAF9F09739}" type="presParOf" srcId="{DB5F74DF-0723-43B9-95F4-4CF0FF2F200A}" destId="{26B43CFB-C70E-449E-A4E9-2BBE60AAA744}" srcOrd="0" destOrd="0" presId="urn:microsoft.com/office/officeart/2005/8/layout/pyramid1"/>
    <dgm:cxn modelId="{B1CB1F4A-61B1-4CE3-87D0-8036CDABE852}" type="presParOf" srcId="{DB5F74DF-0723-43B9-95F4-4CF0FF2F200A}" destId="{B9D3AB71-E6E2-4866-ABE8-13960AE17AB9}" srcOrd="1" destOrd="0" presId="urn:microsoft.com/office/officeart/2005/8/layout/pyramid1"/>
    <dgm:cxn modelId="{CB0E60EA-AB5F-48CD-9EB0-CB308CDA0B7B}" type="presParOf" srcId="{A8498746-72D2-406D-A4B3-39AF1AF82474}" destId="{0E9AA290-7AB6-4C58-9608-4F03C7473036}" srcOrd="1" destOrd="0" presId="urn:microsoft.com/office/officeart/2005/8/layout/pyramid1"/>
    <dgm:cxn modelId="{7C764FE4-8206-4BDB-8D7C-EAD4F112360D}" type="presParOf" srcId="{0E9AA290-7AB6-4C58-9608-4F03C7473036}" destId="{B13F568D-7634-4507-BBB0-B2439FB4E158}" srcOrd="0" destOrd="0" presId="urn:microsoft.com/office/officeart/2005/8/layout/pyramid1"/>
    <dgm:cxn modelId="{FD80ED1E-A81C-4AB9-8B18-2756F86CD7A6}" type="presParOf" srcId="{0E9AA290-7AB6-4C58-9608-4F03C7473036}" destId="{87C5492E-08E6-48A9-ADAB-FB07837CB8F1}" srcOrd="1" destOrd="0" presId="urn:microsoft.com/office/officeart/2005/8/layout/pyramid1"/>
    <dgm:cxn modelId="{3F07A4DE-F040-4714-AF77-EAC94808BC2C}" type="presParOf" srcId="{A8498746-72D2-406D-A4B3-39AF1AF82474}" destId="{91D3C9A1-4568-45AF-9D7A-7B14E44ABFE2}" srcOrd="2" destOrd="0" presId="urn:microsoft.com/office/officeart/2005/8/layout/pyramid1"/>
    <dgm:cxn modelId="{15DCEFC4-8B92-4716-AD69-69D3BFF5950C}" type="presParOf" srcId="{91D3C9A1-4568-45AF-9D7A-7B14E44ABFE2}" destId="{CF40B7FB-BC31-4852-A56B-6044F26E457D}" srcOrd="0" destOrd="0" presId="urn:microsoft.com/office/officeart/2005/8/layout/pyramid1"/>
    <dgm:cxn modelId="{27D63123-294A-4C7B-A39C-F6D5B061B429}" type="presParOf" srcId="{91D3C9A1-4568-45AF-9D7A-7B14E44ABFE2}" destId="{56DE4F58-D58D-4E27-AD5C-BF143195513F}"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F4ED135-9939-4CA7-97C6-F6DD46B3F1E2}" type="doc">
      <dgm:prSet loTypeId="urn:microsoft.com/office/officeart/2005/8/layout/pyramid1" loCatId="pyramid" qsTypeId="urn:microsoft.com/office/officeart/2005/8/quickstyle/simple1" qsCatId="simple" csTypeId="urn:microsoft.com/office/officeart/2005/8/colors/accent0_2" csCatId="mainScheme" phldr="1"/>
      <dgm:spPr/>
    </dgm:pt>
    <dgm:pt modelId="{175D670D-29B7-45F6-8FA2-52B0F4BC3F51}">
      <dgm:prSet phldrT="[Text]" phldr="1"/>
      <dgm:spPr>
        <a:ln>
          <a:solidFill>
            <a:schemeClr val="accent1"/>
          </a:solidFill>
        </a:ln>
      </dgm:spPr>
      <dgm:t>
        <a:bodyPr/>
        <a:lstStyle/>
        <a:p>
          <a:endParaRPr lang="en-US" dirty="0"/>
        </a:p>
      </dgm:t>
    </dgm:pt>
    <dgm:pt modelId="{C2D7F494-7C8B-4D23-BEE3-86D3947EC470}" type="parTrans" cxnId="{33F82D58-1A57-44A5-AE58-BFFEC9AFE5BF}">
      <dgm:prSet/>
      <dgm:spPr/>
      <dgm:t>
        <a:bodyPr/>
        <a:lstStyle/>
        <a:p>
          <a:endParaRPr lang="en-US"/>
        </a:p>
      </dgm:t>
    </dgm:pt>
    <dgm:pt modelId="{C61D79AB-569C-4D7E-BC65-9818A69DE70A}" type="sibTrans" cxnId="{33F82D58-1A57-44A5-AE58-BFFEC9AFE5BF}">
      <dgm:prSet/>
      <dgm:spPr/>
      <dgm:t>
        <a:bodyPr/>
        <a:lstStyle/>
        <a:p>
          <a:endParaRPr lang="en-US"/>
        </a:p>
      </dgm:t>
    </dgm:pt>
    <dgm:pt modelId="{174965F4-7166-42BF-AF04-15030BD48702}">
      <dgm:prSet phldrT="[Text]"/>
      <dgm:spPr>
        <a:solidFill>
          <a:schemeClr val="accent1">
            <a:lumMod val="75000"/>
            <a:lumOff val="25000"/>
            <a:alpha val="85000"/>
          </a:schemeClr>
        </a:solidFill>
        <a:ln>
          <a:solidFill>
            <a:schemeClr val="accent1"/>
          </a:solidFill>
        </a:ln>
      </dgm:spPr>
      <dgm:t>
        <a:bodyPr/>
        <a:lstStyle/>
        <a:p>
          <a:r>
            <a:rPr lang="en-US" dirty="0">
              <a:ln w="0">
                <a:solidFill>
                  <a:schemeClr val="tx1">
                    <a:lumMod val="85000"/>
                    <a:lumOff val="15000"/>
                  </a:schemeClr>
                </a:solidFill>
              </a:ln>
              <a:solidFill>
                <a:schemeClr val="bg1">
                  <a:lumMod val="95000"/>
                </a:schemeClr>
              </a:solidFill>
              <a:latin typeface="Berlingske Sans" panose="02000503050000020004"/>
            </a:rPr>
            <a:t>University</a:t>
          </a:r>
        </a:p>
      </dgm:t>
    </dgm:pt>
    <dgm:pt modelId="{AC5F0273-D219-40D9-BB3B-A55A1C2125D0}" type="parTrans" cxnId="{EDAF2F62-B3B3-4C60-A2CF-F306FB4167D8}">
      <dgm:prSet/>
      <dgm:spPr/>
      <dgm:t>
        <a:bodyPr/>
        <a:lstStyle/>
        <a:p>
          <a:endParaRPr lang="en-US"/>
        </a:p>
      </dgm:t>
    </dgm:pt>
    <dgm:pt modelId="{FEF3B5A0-38D4-4B8B-80CD-D52FDE86E0B0}" type="sibTrans" cxnId="{EDAF2F62-B3B3-4C60-A2CF-F306FB4167D8}">
      <dgm:prSet/>
      <dgm:spPr/>
      <dgm:t>
        <a:bodyPr/>
        <a:lstStyle/>
        <a:p>
          <a:endParaRPr lang="en-US"/>
        </a:p>
      </dgm:t>
    </dgm:pt>
    <dgm:pt modelId="{BBDC545E-4619-4EDE-8EAC-E3B46AB711E1}">
      <dgm:prSet phldrT="[Text]"/>
      <dgm:spPr>
        <a:solidFill>
          <a:schemeClr val="bg1"/>
        </a:solidFill>
        <a:ln>
          <a:solidFill>
            <a:schemeClr val="accent1"/>
          </a:solidFill>
        </a:ln>
      </dgm:spPr>
      <dgm:t>
        <a:bodyPr/>
        <a:lstStyle/>
        <a:p>
          <a:endParaRPr lang="en-US" dirty="0"/>
        </a:p>
      </dgm:t>
    </dgm:pt>
    <dgm:pt modelId="{2DEFC14D-9297-4E2D-BA38-2F5E0FB1D1CD}" type="parTrans" cxnId="{920C33FD-5463-4A13-9FE0-E7621EBE5D3B}">
      <dgm:prSet/>
      <dgm:spPr/>
      <dgm:t>
        <a:bodyPr/>
        <a:lstStyle/>
        <a:p>
          <a:endParaRPr lang="en-US"/>
        </a:p>
      </dgm:t>
    </dgm:pt>
    <dgm:pt modelId="{EF94BE72-5B19-491E-A9A9-895161072C74}" type="sibTrans" cxnId="{920C33FD-5463-4A13-9FE0-E7621EBE5D3B}">
      <dgm:prSet/>
      <dgm:spPr/>
      <dgm:t>
        <a:bodyPr/>
        <a:lstStyle/>
        <a:p>
          <a:endParaRPr lang="en-US"/>
        </a:p>
      </dgm:t>
    </dgm:pt>
    <dgm:pt modelId="{A8498746-72D2-406D-A4B3-39AF1AF82474}" type="pres">
      <dgm:prSet presAssocID="{5F4ED135-9939-4CA7-97C6-F6DD46B3F1E2}" presName="Name0" presStyleCnt="0">
        <dgm:presLayoutVars>
          <dgm:dir/>
          <dgm:animLvl val="lvl"/>
          <dgm:resizeHandles val="exact"/>
        </dgm:presLayoutVars>
      </dgm:prSet>
      <dgm:spPr/>
    </dgm:pt>
    <dgm:pt modelId="{DB5F74DF-0723-43B9-95F4-4CF0FF2F200A}" type="pres">
      <dgm:prSet presAssocID="{175D670D-29B7-45F6-8FA2-52B0F4BC3F51}" presName="Name8" presStyleCnt="0"/>
      <dgm:spPr/>
    </dgm:pt>
    <dgm:pt modelId="{26B43CFB-C70E-449E-A4E9-2BBE60AAA744}" type="pres">
      <dgm:prSet presAssocID="{175D670D-29B7-45F6-8FA2-52B0F4BC3F51}" presName="level" presStyleLbl="node1" presStyleIdx="0" presStyleCnt="3">
        <dgm:presLayoutVars>
          <dgm:chMax val="1"/>
          <dgm:bulletEnabled val="1"/>
        </dgm:presLayoutVars>
      </dgm:prSet>
      <dgm:spPr/>
    </dgm:pt>
    <dgm:pt modelId="{B9D3AB71-E6E2-4866-ABE8-13960AE17AB9}" type="pres">
      <dgm:prSet presAssocID="{175D670D-29B7-45F6-8FA2-52B0F4BC3F51}" presName="levelTx" presStyleLbl="revTx" presStyleIdx="0" presStyleCnt="0">
        <dgm:presLayoutVars>
          <dgm:chMax val="1"/>
          <dgm:bulletEnabled val="1"/>
        </dgm:presLayoutVars>
      </dgm:prSet>
      <dgm:spPr/>
    </dgm:pt>
    <dgm:pt modelId="{0E9AA290-7AB6-4C58-9608-4F03C7473036}" type="pres">
      <dgm:prSet presAssocID="{BBDC545E-4619-4EDE-8EAC-E3B46AB711E1}" presName="Name8" presStyleCnt="0"/>
      <dgm:spPr/>
    </dgm:pt>
    <dgm:pt modelId="{B13F568D-7634-4507-BBB0-B2439FB4E158}" type="pres">
      <dgm:prSet presAssocID="{BBDC545E-4619-4EDE-8EAC-E3B46AB711E1}" presName="level" presStyleLbl="node1" presStyleIdx="1" presStyleCnt="3">
        <dgm:presLayoutVars>
          <dgm:chMax val="1"/>
          <dgm:bulletEnabled val="1"/>
        </dgm:presLayoutVars>
      </dgm:prSet>
      <dgm:spPr/>
    </dgm:pt>
    <dgm:pt modelId="{87C5492E-08E6-48A9-ADAB-FB07837CB8F1}" type="pres">
      <dgm:prSet presAssocID="{BBDC545E-4619-4EDE-8EAC-E3B46AB711E1}" presName="levelTx" presStyleLbl="revTx" presStyleIdx="0" presStyleCnt="0">
        <dgm:presLayoutVars>
          <dgm:chMax val="1"/>
          <dgm:bulletEnabled val="1"/>
        </dgm:presLayoutVars>
      </dgm:prSet>
      <dgm:spPr/>
    </dgm:pt>
    <dgm:pt modelId="{91D3C9A1-4568-45AF-9D7A-7B14E44ABFE2}" type="pres">
      <dgm:prSet presAssocID="{174965F4-7166-42BF-AF04-15030BD48702}" presName="Name8" presStyleCnt="0"/>
      <dgm:spPr/>
    </dgm:pt>
    <dgm:pt modelId="{CF40B7FB-BC31-4852-A56B-6044F26E457D}" type="pres">
      <dgm:prSet presAssocID="{174965F4-7166-42BF-AF04-15030BD48702}" presName="level" presStyleLbl="node1" presStyleIdx="2" presStyleCnt="3">
        <dgm:presLayoutVars>
          <dgm:chMax val="1"/>
          <dgm:bulletEnabled val="1"/>
        </dgm:presLayoutVars>
      </dgm:prSet>
      <dgm:spPr/>
    </dgm:pt>
    <dgm:pt modelId="{56DE4F58-D58D-4E27-AD5C-BF143195513F}" type="pres">
      <dgm:prSet presAssocID="{174965F4-7166-42BF-AF04-15030BD48702}" presName="levelTx" presStyleLbl="revTx" presStyleIdx="0" presStyleCnt="0">
        <dgm:presLayoutVars>
          <dgm:chMax val="1"/>
          <dgm:bulletEnabled val="1"/>
        </dgm:presLayoutVars>
      </dgm:prSet>
      <dgm:spPr/>
    </dgm:pt>
  </dgm:ptLst>
  <dgm:cxnLst>
    <dgm:cxn modelId="{35013312-72D8-4E3C-B99A-4A17FE299145}" type="presOf" srcId="{174965F4-7166-42BF-AF04-15030BD48702}" destId="{CF40B7FB-BC31-4852-A56B-6044F26E457D}" srcOrd="0" destOrd="0" presId="urn:microsoft.com/office/officeart/2005/8/layout/pyramid1"/>
    <dgm:cxn modelId="{62D5E436-D9B5-4A58-BAD9-F4C8CBF6068E}" type="presOf" srcId="{175D670D-29B7-45F6-8FA2-52B0F4BC3F51}" destId="{B9D3AB71-E6E2-4866-ABE8-13960AE17AB9}" srcOrd="1" destOrd="0" presId="urn:microsoft.com/office/officeart/2005/8/layout/pyramid1"/>
    <dgm:cxn modelId="{EDAF2F62-B3B3-4C60-A2CF-F306FB4167D8}" srcId="{5F4ED135-9939-4CA7-97C6-F6DD46B3F1E2}" destId="{174965F4-7166-42BF-AF04-15030BD48702}" srcOrd="2" destOrd="0" parTransId="{AC5F0273-D219-40D9-BB3B-A55A1C2125D0}" sibTransId="{FEF3B5A0-38D4-4B8B-80CD-D52FDE86E0B0}"/>
    <dgm:cxn modelId="{9C402746-75D5-4801-8B95-B10EA85C3FBF}" type="presOf" srcId="{174965F4-7166-42BF-AF04-15030BD48702}" destId="{56DE4F58-D58D-4E27-AD5C-BF143195513F}" srcOrd="1" destOrd="0" presId="urn:microsoft.com/office/officeart/2005/8/layout/pyramid1"/>
    <dgm:cxn modelId="{DE47FF56-28A0-4177-B736-2C71DECF1D84}" type="presOf" srcId="{5F4ED135-9939-4CA7-97C6-F6DD46B3F1E2}" destId="{A8498746-72D2-406D-A4B3-39AF1AF82474}" srcOrd="0" destOrd="0" presId="urn:microsoft.com/office/officeart/2005/8/layout/pyramid1"/>
    <dgm:cxn modelId="{33F82D58-1A57-44A5-AE58-BFFEC9AFE5BF}" srcId="{5F4ED135-9939-4CA7-97C6-F6DD46B3F1E2}" destId="{175D670D-29B7-45F6-8FA2-52B0F4BC3F51}" srcOrd="0" destOrd="0" parTransId="{C2D7F494-7C8B-4D23-BEE3-86D3947EC470}" sibTransId="{C61D79AB-569C-4D7E-BC65-9818A69DE70A}"/>
    <dgm:cxn modelId="{6B21DA8A-3201-4CCA-87C7-35CBB25B48CA}" type="presOf" srcId="{BBDC545E-4619-4EDE-8EAC-E3B46AB711E1}" destId="{87C5492E-08E6-48A9-ADAB-FB07837CB8F1}" srcOrd="1" destOrd="0" presId="urn:microsoft.com/office/officeart/2005/8/layout/pyramid1"/>
    <dgm:cxn modelId="{DC4B9DB8-FF07-4DD9-9E91-2D179BA01B0D}" type="presOf" srcId="{BBDC545E-4619-4EDE-8EAC-E3B46AB711E1}" destId="{B13F568D-7634-4507-BBB0-B2439FB4E158}" srcOrd="0" destOrd="0" presId="urn:microsoft.com/office/officeart/2005/8/layout/pyramid1"/>
    <dgm:cxn modelId="{BD0095C5-7E1A-4A78-96FB-C26B1D122910}" type="presOf" srcId="{175D670D-29B7-45F6-8FA2-52B0F4BC3F51}" destId="{26B43CFB-C70E-449E-A4E9-2BBE60AAA744}" srcOrd="0" destOrd="0" presId="urn:microsoft.com/office/officeart/2005/8/layout/pyramid1"/>
    <dgm:cxn modelId="{920C33FD-5463-4A13-9FE0-E7621EBE5D3B}" srcId="{5F4ED135-9939-4CA7-97C6-F6DD46B3F1E2}" destId="{BBDC545E-4619-4EDE-8EAC-E3B46AB711E1}" srcOrd="1" destOrd="0" parTransId="{2DEFC14D-9297-4E2D-BA38-2F5E0FB1D1CD}" sibTransId="{EF94BE72-5B19-491E-A9A9-895161072C74}"/>
    <dgm:cxn modelId="{AFA33483-245A-4B9B-B3EA-27EFB3C6D559}" type="presParOf" srcId="{A8498746-72D2-406D-A4B3-39AF1AF82474}" destId="{DB5F74DF-0723-43B9-95F4-4CF0FF2F200A}" srcOrd="0" destOrd="0" presId="urn:microsoft.com/office/officeart/2005/8/layout/pyramid1"/>
    <dgm:cxn modelId="{775A7E75-9CC0-4A05-A3E7-E8EAF9F09739}" type="presParOf" srcId="{DB5F74DF-0723-43B9-95F4-4CF0FF2F200A}" destId="{26B43CFB-C70E-449E-A4E9-2BBE60AAA744}" srcOrd="0" destOrd="0" presId="urn:microsoft.com/office/officeart/2005/8/layout/pyramid1"/>
    <dgm:cxn modelId="{B1CB1F4A-61B1-4CE3-87D0-8036CDABE852}" type="presParOf" srcId="{DB5F74DF-0723-43B9-95F4-4CF0FF2F200A}" destId="{B9D3AB71-E6E2-4866-ABE8-13960AE17AB9}" srcOrd="1" destOrd="0" presId="urn:microsoft.com/office/officeart/2005/8/layout/pyramid1"/>
    <dgm:cxn modelId="{CB0E60EA-AB5F-48CD-9EB0-CB308CDA0B7B}" type="presParOf" srcId="{A8498746-72D2-406D-A4B3-39AF1AF82474}" destId="{0E9AA290-7AB6-4C58-9608-4F03C7473036}" srcOrd="1" destOrd="0" presId="urn:microsoft.com/office/officeart/2005/8/layout/pyramid1"/>
    <dgm:cxn modelId="{7C764FE4-8206-4BDB-8D7C-EAD4F112360D}" type="presParOf" srcId="{0E9AA290-7AB6-4C58-9608-4F03C7473036}" destId="{B13F568D-7634-4507-BBB0-B2439FB4E158}" srcOrd="0" destOrd="0" presId="urn:microsoft.com/office/officeart/2005/8/layout/pyramid1"/>
    <dgm:cxn modelId="{FD80ED1E-A81C-4AB9-8B18-2756F86CD7A6}" type="presParOf" srcId="{0E9AA290-7AB6-4C58-9608-4F03C7473036}" destId="{87C5492E-08E6-48A9-ADAB-FB07837CB8F1}" srcOrd="1" destOrd="0" presId="urn:microsoft.com/office/officeart/2005/8/layout/pyramid1"/>
    <dgm:cxn modelId="{3F07A4DE-F040-4714-AF77-EAC94808BC2C}" type="presParOf" srcId="{A8498746-72D2-406D-A4B3-39AF1AF82474}" destId="{91D3C9A1-4568-45AF-9D7A-7B14E44ABFE2}" srcOrd="2" destOrd="0" presId="urn:microsoft.com/office/officeart/2005/8/layout/pyramid1"/>
    <dgm:cxn modelId="{15DCEFC4-8B92-4716-AD69-69D3BFF5950C}" type="presParOf" srcId="{91D3C9A1-4568-45AF-9D7A-7B14E44ABFE2}" destId="{CF40B7FB-BC31-4852-A56B-6044F26E457D}" srcOrd="0" destOrd="0" presId="urn:microsoft.com/office/officeart/2005/8/layout/pyramid1"/>
    <dgm:cxn modelId="{27D63123-294A-4C7B-A39C-F6D5B061B429}" type="presParOf" srcId="{91D3C9A1-4568-45AF-9D7A-7B14E44ABFE2}" destId="{56DE4F58-D58D-4E27-AD5C-BF143195513F}"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F4ED135-9939-4CA7-97C6-F6DD46B3F1E2}" type="doc">
      <dgm:prSet loTypeId="urn:microsoft.com/office/officeart/2005/8/layout/pyramid1" loCatId="pyramid" qsTypeId="urn:microsoft.com/office/officeart/2005/8/quickstyle/simple1" qsCatId="simple" csTypeId="urn:microsoft.com/office/officeart/2005/8/colors/accent0_2" csCatId="mainScheme" phldr="1"/>
      <dgm:spPr/>
    </dgm:pt>
    <dgm:pt modelId="{175D670D-29B7-45F6-8FA2-52B0F4BC3F51}">
      <dgm:prSet phldrT="[Text]" phldr="1"/>
      <dgm:spPr>
        <a:ln>
          <a:solidFill>
            <a:schemeClr val="accent1"/>
          </a:solidFill>
        </a:ln>
      </dgm:spPr>
      <dgm:t>
        <a:bodyPr/>
        <a:lstStyle/>
        <a:p>
          <a:endParaRPr lang="en-US" dirty="0"/>
        </a:p>
      </dgm:t>
    </dgm:pt>
    <dgm:pt modelId="{C2D7F494-7C8B-4D23-BEE3-86D3947EC470}" type="parTrans" cxnId="{33F82D58-1A57-44A5-AE58-BFFEC9AFE5BF}">
      <dgm:prSet/>
      <dgm:spPr/>
      <dgm:t>
        <a:bodyPr/>
        <a:lstStyle/>
        <a:p>
          <a:endParaRPr lang="en-US"/>
        </a:p>
      </dgm:t>
    </dgm:pt>
    <dgm:pt modelId="{C61D79AB-569C-4D7E-BC65-9818A69DE70A}" type="sibTrans" cxnId="{33F82D58-1A57-44A5-AE58-BFFEC9AFE5BF}">
      <dgm:prSet/>
      <dgm:spPr/>
      <dgm:t>
        <a:bodyPr/>
        <a:lstStyle/>
        <a:p>
          <a:endParaRPr lang="en-US"/>
        </a:p>
      </dgm:t>
    </dgm:pt>
    <dgm:pt modelId="{174965F4-7166-42BF-AF04-15030BD48702}">
      <dgm:prSet phldrT="[Text]"/>
      <dgm:spPr>
        <a:solidFill>
          <a:schemeClr val="accent1">
            <a:lumMod val="75000"/>
            <a:lumOff val="25000"/>
            <a:alpha val="85000"/>
          </a:schemeClr>
        </a:solidFill>
        <a:ln>
          <a:solidFill>
            <a:schemeClr val="accent1"/>
          </a:solidFill>
        </a:ln>
      </dgm:spPr>
      <dgm:t>
        <a:bodyPr/>
        <a:lstStyle/>
        <a:p>
          <a:r>
            <a:rPr lang="en-US" dirty="0">
              <a:ln w="0">
                <a:solidFill>
                  <a:schemeClr val="tx1">
                    <a:lumMod val="85000"/>
                    <a:lumOff val="15000"/>
                  </a:schemeClr>
                </a:solidFill>
              </a:ln>
              <a:solidFill>
                <a:schemeClr val="bg1">
                  <a:lumMod val="95000"/>
                </a:schemeClr>
              </a:solidFill>
              <a:latin typeface="Berlingske Sans" panose="02000503050000020004"/>
            </a:rPr>
            <a:t>University</a:t>
          </a:r>
        </a:p>
      </dgm:t>
    </dgm:pt>
    <dgm:pt modelId="{AC5F0273-D219-40D9-BB3B-A55A1C2125D0}" type="parTrans" cxnId="{EDAF2F62-B3B3-4C60-A2CF-F306FB4167D8}">
      <dgm:prSet/>
      <dgm:spPr/>
      <dgm:t>
        <a:bodyPr/>
        <a:lstStyle/>
        <a:p>
          <a:endParaRPr lang="en-US"/>
        </a:p>
      </dgm:t>
    </dgm:pt>
    <dgm:pt modelId="{FEF3B5A0-38D4-4B8B-80CD-D52FDE86E0B0}" type="sibTrans" cxnId="{EDAF2F62-B3B3-4C60-A2CF-F306FB4167D8}">
      <dgm:prSet/>
      <dgm:spPr/>
      <dgm:t>
        <a:bodyPr/>
        <a:lstStyle/>
        <a:p>
          <a:endParaRPr lang="en-US"/>
        </a:p>
      </dgm:t>
    </dgm:pt>
    <dgm:pt modelId="{BBDC545E-4619-4EDE-8EAC-E3B46AB711E1}">
      <dgm:prSet phldrT="[Text]"/>
      <dgm:spPr>
        <a:solidFill>
          <a:schemeClr val="bg1"/>
        </a:solidFill>
        <a:ln>
          <a:solidFill>
            <a:schemeClr val="accent1"/>
          </a:solidFill>
        </a:ln>
      </dgm:spPr>
      <dgm:t>
        <a:bodyPr/>
        <a:lstStyle/>
        <a:p>
          <a:endParaRPr lang="en-US" dirty="0"/>
        </a:p>
      </dgm:t>
    </dgm:pt>
    <dgm:pt modelId="{2DEFC14D-9297-4E2D-BA38-2F5E0FB1D1CD}" type="parTrans" cxnId="{920C33FD-5463-4A13-9FE0-E7621EBE5D3B}">
      <dgm:prSet/>
      <dgm:spPr/>
      <dgm:t>
        <a:bodyPr/>
        <a:lstStyle/>
        <a:p>
          <a:endParaRPr lang="en-US"/>
        </a:p>
      </dgm:t>
    </dgm:pt>
    <dgm:pt modelId="{EF94BE72-5B19-491E-A9A9-895161072C74}" type="sibTrans" cxnId="{920C33FD-5463-4A13-9FE0-E7621EBE5D3B}">
      <dgm:prSet/>
      <dgm:spPr/>
      <dgm:t>
        <a:bodyPr/>
        <a:lstStyle/>
        <a:p>
          <a:endParaRPr lang="en-US"/>
        </a:p>
      </dgm:t>
    </dgm:pt>
    <dgm:pt modelId="{A8498746-72D2-406D-A4B3-39AF1AF82474}" type="pres">
      <dgm:prSet presAssocID="{5F4ED135-9939-4CA7-97C6-F6DD46B3F1E2}" presName="Name0" presStyleCnt="0">
        <dgm:presLayoutVars>
          <dgm:dir/>
          <dgm:animLvl val="lvl"/>
          <dgm:resizeHandles val="exact"/>
        </dgm:presLayoutVars>
      </dgm:prSet>
      <dgm:spPr/>
    </dgm:pt>
    <dgm:pt modelId="{DB5F74DF-0723-43B9-95F4-4CF0FF2F200A}" type="pres">
      <dgm:prSet presAssocID="{175D670D-29B7-45F6-8FA2-52B0F4BC3F51}" presName="Name8" presStyleCnt="0"/>
      <dgm:spPr/>
    </dgm:pt>
    <dgm:pt modelId="{26B43CFB-C70E-449E-A4E9-2BBE60AAA744}" type="pres">
      <dgm:prSet presAssocID="{175D670D-29B7-45F6-8FA2-52B0F4BC3F51}" presName="level" presStyleLbl="node1" presStyleIdx="0" presStyleCnt="3">
        <dgm:presLayoutVars>
          <dgm:chMax val="1"/>
          <dgm:bulletEnabled val="1"/>
        </dgm:presLayoutVars>
      </dgm:prSet>
      <dgm:spPr/>
    </dgm:pt>
    <dgm:pt modelId="{B9D3AB71-E6E2-4866-ABE8-13960AE17AB9}" type="pres">
      <dgm:prSet presAssocID="{175D670D-29B7-45F6-8FA2-52B0F4BC3F51}" presName="levelTx" presStyleLbl="revTx" presStyleIdx="0" presStyleCnt="0">
        <dgm:presLayoutVars>
          <dgm:chMax val="1"/>
          <dgm:bulletEnabled val="1"/>
        </dgm:presLayoutVars>
      </dgm:prSet>
      <dgm:spPr/>
    </dgm:pt>
    <dgm:pt modelId="{0E9AA290-7AB6-4C58-9608-4F03C7473036}" type="pres">
      <dgm:prSet presAssocID="{BBDC545E-4619-4EDE-8EAC-E3B46AB711E1}" presName="Name8" presStyleCnt="0"/>
      <dgm:spPr/>
    </dgm:pt>
    <dgm:pt modelId="{B13F568D-7634-4507-BBB0-B2439FB4E158}" type="pres">
      <dgm:prSet presAssocID="{BBDC545E-4619-4EDE-8EAC-E3B46AB711E1}" presName="level" presStyleLbl="node1" presStyleIdx="1" presStyleCnt="3">
        <dgm:presLayoutVars>
          <dgm:chMax val="1"/>
          <dgm:bulletEnabled val="1"/>
        </dgm:presLayoutVars>
      </dgm:prSet>
      <dgm:spPr/>
    </dgm:pt>
    <dgm:pt modelId="{87C5492E-08E6-48A9-ADAB-FB07837CB8F1}" type="pres">
      <dgm:prSet presAssocID="{BBDC545E-4619-4EDE-8EAC-E3B46AB711E1}" presName="levelTx" presStyleLbl="revTx" presStyleIdx="0" presStyleCnt="0">
        <dgm:presLayoutVars>
          <dgm:chMax val="1"/>
          <dgm:bulletEnabled val="1"/>
        </dgm:presLayoutVars>
      </dgm:prSet>
      <dgm:spPr/>
    </dgm:pt>
    <dgm:pt modelId="{91D3C9A1-4568-45AF-9D7A-7B14E44ABFE2}" type="pres">
      <dgm:prSet presAssocID="{174965F4-7166-42BF-AF04-15030BD48702}" presName="Name8" presStyleCnt="0"/>
      <dgm:spPr/>
    </dgm:pt>
    <dgm:pt modelId="{CF40B7FB-BC31-4852-A56B-6044F26E457D}" type="pres">
      <dgm:prSet presAssocID="{174965F4-7166-42BF-AF04-15030BD48702}" presName="level" presStyleLbl="node1" presStyleIdx="2" presStyleCnt="3">
        <dgm:presLayoutVars>
          <dgm:chMax val="1"/>
          <dgm:bulletEnabled val="1"/>
        </dgm:presLayoutVars>
      </dgm:prSet>
      <dgm:spPr/>
    </dgm:pt>
    <dgm:pt modelId="{56DE4F58-D58D-4E27-AD5C-BF143195513F}" type="pres">
      <dgm:prSet presAssocID="{174965F4-7166-42BF-AF04-15030BD48702}" presName="levelTx" presStyleLbl="revTx" presStyleIdx="0" presStyleCnt="0">
        <dgm:presLayoutVars>
          <dgm:chMax val="1"/>
          <dgm:bulletEnabled val="1"/>
        </dgm:presLayoutVars>
      </dgm:prSet>
      <dgm:spPr/>
    </dgm:pt>
  </dgm:ptLst>
  <dgm:cxnLst>
    <dgm:cxn modelId="{35013312-72D8-4E3C-B99A-4A17FE299145}" type="presOf" srcId="{174965F4-7166-42BF-AF04-15030BD48702}" destId="{CF40B7FB-BC31-4852-A56B-6044F26E457D}" srcOrd="0" destOrd="0" presId="urn:microsoft.com/office/officeart/2005/8/layout/pyramid1"/>
    <dgm:cxn modelId="{62D5E436-D9B5-4A58-BAD9-F4C8CBF6068E}" type="presOf" srcId="{175D670D-29B7-45F6-8FA2-52B0F4BC3F51}" destId="{B9D3AB71-E6E2-4866-ABE8-13960AE17AB9}" srcOrd="1" destOrd="0" presId="urn:microsoft.com/office/officeart/2005/8/layout/pyramid1"/>
    <dgm:cxn modelId="{EDAF2F62-B3B3-4C60-A2CF-F306FB4167D8}" srcId="{5F4ED135-9939-4CA7-97C6-F6DD46B3F1E2}" destId="{174965F4-7166-42BF-AF04-15030BD48702}" srcOrd="2" destOrd="0" parTransId="{AC5F0273-D219-40D9-BB3B-A55A1C2125D0}" sibTransId="{FEF3B5A0-38D4-4B8B-80CD-D52FDE86E0B0}"/>
    <dgm:cxn modelId="{9C402746-75D5-4801-8B95-B10EA85C3FBF}" type="presOf" srcId="{174965F4-7166-42BF-AF04-15030BD48702}" destId="{56DE4F58-D58D-4E27-AD5C-BF143195513F}" srcOrd="1" destOrd="0" presId="urn:microsoft.com/office/officeart/2005/8/layout/pyramid1"/>
    <dgm:cxn modelId="{DE47FF56-28A0-4177-B736-2C71DECF1D84}" type="presOf" srcId="{5F4ED135-9939-4CA7-97C6-F6DD46B3F1E2}" destId="{A8498746-72D2-406D-A4B3-39AF1AF82474}" srcOrd="0" destOrd="0" presId="urn:microsoft.com/office/officeart/2005/8/layout/pyramid1"/>
    <dgm:cxn modelId="{33F82D58-1A57-44A5-AE58-BFFEC9AFE5BF}" srcId="{5F4ED135-9939-4CA7-97C6-F6DD46B3F1E2}" destId="{175D670D-29B7-45F6-8FA2-52B0F4BC3F51}" srcOrd="0" destOrd="0" parTransId="{C2D7F494-7C8B-4D23-BEE3-86D3947EC470}" sibTransId="{C61D79AB-569C-4D7E-BC65-9818A69DE70A}"/>
    <dgm:cxn modelId="{6B21DA8A-3201-4CCA-87C7-35CBB25B48CA}" type="presOf" srcId="{BBDC545E-4619-4EDE-8EAC-E3B46AB711E1}" destId="{87C5492E-08E6-48A9-ADAB-FB07837CB8F1}" srcOrd="1" destOrd="0" presId="urn:microsoft.com/office/officeart/2005/8/layout/pyramid1"/>
    <dgm:cxn modelId="{DC4B9DB8-FF07-4DD9-9E91-2D179BA01B0D}" type="presOf" srcId="{BBDC545E-4619-4EDE-8EAC-E3B46AB711E1}" destId="{B13F568D-7634-4507-BBB0-B2439FB4E158}" srcOrd="0" destOrd="0" presId="urn:microsoft.com/office/officeart/2005/8/layout/pyramid1"/>
    <dgm:cxn modelId="{BD0095C5-7E1A-4A78-96FB-C26B1D122910}" type="presOf" srcId="{175D670D-29B7-45F6-8FA2-52B0F4BC3F51}" destId="{26B43CFB-C70E-449E-A4E9-2BBE60AAA744}" srcOrd="0" destOrd="0" presId="urn:microsoft.com/office/officeart/2005/8/layout/pyramid1"/>
    <dgm:cxn modelId="{920C33FD-5463-4A13-9FE0-E7621EBE5D3B}" srcId="{5F4ED135-9939-4CA7-97C6-F6DD46B3F1E2}" destId="{BBDC545E-4619-4EDE-8EAC-E3B46AB711E1}" srcOrd="1" destOrd="0" parTransId="{2DEFC14D-9297-4E2D-BA38-2F5E0FB1D1CD}" sibTransId="{EF94BE72-5B19-491E-A9A9-895161072C74}"/>
    <dgm:cxn modelId="{AFA33483-245A-4B9B-B3EA-27EFB3C6D559}" type="presParOf" srcId="{A8498746-72D2-406D-A4B3-39AF1AF82474}" destId="{DB5F74DF-0723-43B9-95F4-4CF0FF2F200A}" srcOrd="0" destOrd="0" presId="urn:microsoft.com/office/officeart/2005/8/layout/pyramid1"/>
    <dgm:cxn modelId="{775A7E75-9CC0-4A05-A3E7-E8EAF9F09739}" type="presParOf" srcId="{DB5F74DF-0723-43B9-95F4-4CF0FF2F200A}" destId="{26B43CFB-C70E-449E-A4E9-2BBE60AAA744}" srcOrd="0" destOrd="0" presId="urn:microsoft.com/office/officeart/2005/8/layout/pyramid1"/>
    <dgm:cxn modelId="{B1CB1F4A-61B1-4CE3-87D0-8036CDABE852}" type="presParOf" srcId="{DB5F74DF-0723-43B9-95F4-4CF0FF2F200A}" destId="{B9D3AB71-E6E2-4866-ABE8-13960AE17AB9}" srcOrd="1" destOrd="0" presId="urn:microsoft.com/office/officeart/2005/8/layout/pyramid1"/>
    <dgm:cxn modelId="{CB0E60EA-AB5F-48CD-9EB0-CB308CDA0B7B}" type="presParOf" srcId="{A8498746-72D2-406D-A4B3-39AF1AF82474}" destId="{0E9AA290-7AB6-4C58-9608-4F03C7473036}" srcOrd="1" destOrd="0" presId="urn:microsoft.com/office/officeart/2005/8/layout/pyramid1"/>
    <dgm:cxn modelId="{7C764FE4-8206-4BDB-8D7C-EAD4F112360D}" type="presParOf" srcId="{0E9AA290-7AB6-4C58-9608-4F03C7473036}" destId="{B13F568D-7634-4507-BBB0-B2439FB4E158}" srcOrd="0" destOrd="0" presId="urn:microsoft.com/office/officeart/2005/8/layout/pyramid1"/>
    <dgm:cxn modelId="{FD80ED1E-A81C-4AB9-8B18-2756F86CD7A6}" type="presParOf" srcId="{0E9AA290-7AB6-4C58-9608-4F03C7473036}" destId="{87C5492E-08E6-48A9-ADAB-FB07837CB8F1}" srcOrd="1" destOrd="0" presId="urn:microsoft.com/office/officeart/2005/8/layout/pyramid1"/>
    <dgm:cxn modelId="{3F07A4DE-F040-4714-AF77-EAC94808BC2C}" type="presParOf" srcId="{A8498746-72D2-406D-A4B3-39AF1AF82474}" destId="{91D3C9A1-4568-45AF-9D7A-7B14E44ABFE2}" srcOrd="2" destOrd="0" presId="urn:microsoft.com/office/officeart/2005/8/layout/pyramid1"/>
    <dgm:cxn modelId="{15DCEFC4-8B92-4716-AD69-69D3BFF5950C}" type="presParOf" srcId="{91D3C9A1-4568-45AF-9D7A-7B14E44ABFE2}" destId="{CF40B7FB-BC31-4852-A56B-6044F26E457D}" srcOrd="0" destOrd="0" presId="urn:microsoft.com/office/officeart/2005/8/layout/pyramid1"/>
    <dgm:cxn modelId="{27D63123-294A-4C7B-A39C-F6D5B061B429}" type="presParOf" srcId="{91D3C9A1-4568-45AF-9D7A-7B14E44ABFE2}" destId="{56DE4F58-D58D-4E27-AD5C-BF143195513F}"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F4ED135-9939-4CA7-97C6-F6DD46B3F1E2}" type="doc">
      <dgm:prSet loTypeId="urn:microsoft.com/office/officeart/2005/8/layout/pyramid1" loCatId="pyramid" qsTypeId="urn:microsoft.com/office/officeart/2005/8/quickstyle/simple1" qsCatId="simple" csTypeId="urn:microsoft.com/office/officeart/2005/8/colors/accent0_2" csCatId="mainScheme" phldr="1"/>
      <dgm:spPr/>
    </dgm:pt>
    <dgm:pt modelId="{175D670D-29B7-45F6-8FA2-52B0F4BC3F51}">
      <dgm:prSet phldrT="[Text]" phldr="1"/>
      <dgm:spPr>
        <a:ln>
          <a:solidFill>
            <a:schemeClr val="accent1"/>
          </a:solidFill>
        </a:ln>
      </dgm:spPr>
      <dgm:t>
        <a:bodyPr/>
        <a:lstStyle/>
        <a:p>
          <a:endParaRPr lang="en-US" dirty="0"/>
        </a:p>
      </dgm:t>
    </dgm:pt>
    <dgm:pt modelId="{C2D7F494-7C8B-4D23-BEE3-86D3947EC470}" type="parTrans" cxnId="{33F82D58-1A57-44A5-AE58-BFFEC9AFE5BF}">
      <dgm:prSet/>
      <dgm:spPr/>
      <dgm:t>
        <a:bodyPr/>
        <a:lstStyle/>
        <a:p>
          <a:endParaRPr lang="en-US"/>
        </a:p>
      </dgm:t>
    </dgm:pt>
    <dgm:pt modelId="{C61D79AB-569C-4D7E-BC65-9818A69DE70A}" type="sibTrans" cxnId="{33F82D58-1A57-44A5-AE58-BFFEC9AFE5BF}">
      <dgm:prSet/>
      <dgm:spPr/>
      <dgm:t>
        <a:bodyPr/>
        <a:lstStyle/>
        <a:p>
          <a:endParaRPr lang="en-US"/>
        </a:p>
      </dgm:t>
    </dgm:pt>
    <dgm:pt modelId="{174965F4-7166-42BF-AF04-15030BD48702}">
      <dgm:prSet phldrT="[Text]"/>
      <dgm:spPr>
        <a:ln>
          <a:solidFill>
            <a:schemeClr val="accent1"/>
          </a:solidFill>
        </a:ln>
      </dgm:spPr>
      <dgm:t>
        <a:bodyPr/>
        <a:lstStyle/>
        <a:p>
          <a:endParaRPr lang="en-US" dirty="0"/>
        </a:p>
      </dgm:t>
    </dgm:pt>
    <dgm:pt modelId="{AC5F0273-D219-40D9-BB3B-A55A1C2125D0}" type="parTrans" cxnId="{EDAF2F62-B3B3-4C60-A2CF-F306FB4167D8}">
      <dgm:prSet/>
      <dgm:spPr/>
      <dgm:t>
        <a:bodyPr/>
        <a:lstStyle/>
        <a:p>
          <a:endParaRPr lang="en-US"/>
        </a:p>
      </dgm:t>
    </dgm:pt>
    <dgm:pt modelId="{FEF3B5A0-38D4-4B8B-80CD-D52FDE86E0B0}" type="sibTrans" cxnId="{EDAF2F62-B3B3-4C60-A2CF-F306FB4167D8}">
      <dgm:prSet/>
      <dgm:spPr/>
      <dgm:t>
        <a:bodyPr/>
        <a:lstStyle/>
        <a:p>
          <a:endParaRPr lang="en-US"/>
        </a:p>
      </dgm:t>
    </dgm:pt>
    <dgm:pt modelId="{BBDC545E-4619-4EDE-8EAC-E3B46AB711E1}">
      <dgm:prSet phldrT="[Text]"/>
      <dgm:spPr>
        <a:solidFill>
          <a:schemeClr val="accent1">
            <a:lumMod val="75000"/>
            <a:lumOff val="25000"/>
            <a:alpha val="85000"/>
          </a:schemeClr>
        </a:solidFill>
        <a:ln>
          <a:solidFill>
            <a:schemeClr val="accent1"/>
          </a:solidFill>
        </a:ln>
      </dgm:spPr>
      <dgm:t>
        <a:bodyPr/>
        <a:lstStyle/>
        <a:p>
          <a:r>
            <a:rPr lang="en-US" dirty="0">
              <a:ln w="0">
                <a:solidFill>
                  <a:schemeClr val="tx1">
                    <a:lumMod val="85000"/>
                    <a:lumOff val="15000"/>
                  </a:schemeClr>
                </a:solidFill>
              </a:ln>
              <a:solidFill>
                <a:schemeClr val="bg1">
                  <a:lumMod val="95000"/>
                </a:schemeClr>
              </a:solidFill>
              <a:latin typeface="Berlingske Sans" panose="02000503050000020004"/>
            </a:rPr>
            <a:t>College</a:t>
          </a:r>
        </a:p>
      </dgm:t>
    </dgm:pt>
    <dgm:pt modelId="{2DEFC14D-9297-4E2D-BA38-2F5E0FB1D1CD}" type="parTrans" cxnId="{920C33FD-5463-4A13-9FE0-E7621EBE5D3B}">
      <dgm:prSet/>
      <dgm:spPr/>
      <dgm:t>
        <a:bodyPr/>
        <a:lstStyle/>
        <a:p>
          <a:endParaRPr lang="en-US"/>
        </a:p>
      </dgm:t>
    </dgm:pt>
    <dgm:pt modelId="{EF94BE72-5B19-491E-A9A9-895161072C74}" type="sibTrans" cxnId="{920C33FD-5463-4A13-9FE0-E7621EBE5D3B}">
      <dgm:prSet/>
      <dgm:spPr/>
      <dgm:t>
        <a:bodyPr/>
        <a:lstStyle/>
        <a:p>
          <a:endParaRPr lang="en-US"/>
        </a:p>
      </dgm:t>
    </dgm:pt>
    <dgm:pt modelId="{A8498746-72D2-406D-A4B3-39AF1AF82474}" type="pres">
      <dgm:prSet presAssocID="{5F4ED135-9939-4CA7-97C6-F6DD46B3F1E2}" presName="Name0" presStyleCnt="0">
        <dgm:presLayoutVars>
          <dgm:dir/>
          <dgm:animLvl val="lvl"/>
          <dgm:resizeHandles val="exact"/>
        </dgm:presLayoutVars>
      </dgm:prSet>
      <dgm:spPr/>
    </dgm:pt>
    <dgm:pt modelId="{DB5F74DF-0723-43B9-95F4-4CF0FF2F200A}" type="pres">
      <dgm:prSet presAssocID="{175D670D-29B7-45F6-8FA2-52B0F4BC3F51}" presName="Name8" presStyleCnt="0"/>
      <dgm:spPr/>
    </dgm:pt>
    <dgm:pt modelId="{26B43CFB-C70E-449E-A4E9-2BBE60AAA744}" type="pres">
      <dgm:prSet presAssocID="{175D670D-29B7-45F6-8FA2-52B0F4BC3F51}" presName="level" presStyleLbl="node1" presStyleIdx="0" presStyleCnt="3">
        <dgm:presLayoutVars>
          <dgm:chMax val="1"/>
          <dgm:bulletEnabled val="1"/>
        </dgm:presLayoutVars>
      </dgm:prSet>
      <dgm:spPr/>
    </dgm:pt>
    <dgm:pt modelId="{B9D3AB71-E6E2-4866-ABE8-13960AE17AB9}" type="pres">
      <dgm:prSet presAssocID="{175D670D-29B7-45F6-8FA2-52B0F4BC3F51}" presName="levelTx" presStyleLbl="revTx" presStyleIdx="0" presStyleCnt="0">
        <dgm:presLayoutVars>
          <dgm:chMax val="1"/>
          <dgm:bulletEnabled val="1"/>
        </dgm:presLayoutVars>
      </dgm:prSet>
      <dgm:spPr/>
    </dgm:pt>
    <dgm:pt modelId="{0E9AA290-7AB6-4C58-9608-4F03C7473036}" type="pres">
      <dgm:prSet presAssocID="{BBDC545E-4619-4EDE-8EAC-E3B46AB711E1}" presName="Name8" presStyleCnt="0"/>
      <dgm:spPr/>
    </dgm:pt>
    <dgm:pt modelId="{B13F568D-7634-4507-BBB0-B2439FB4E158}" type="pres">
      <dgm:prSet presAssocID="{BBDC545E-4619-4EDE-8EAC-E3B46AB711E1}" presName="level" presStyleLbl="node1" presStyleIdx="1" presStyleCnt="3">
        <dgm:presLayoutVars>
          <dgm:chMax val="1"/>
          <dgm:bulletEnabled val="1"/>
        </dgm:presLayoutVars>
      </dgm:prSet>
      <dgm:spPr/>
    </dgm:pt>
    <dgm:pt modelId="{87C5492E-08E6-48A9-ADAB-FB07837CB8F1}" type="pres">
      <dgm:prSet presAssocID="{BBDC545E-4619-4EDE-8EAC-E3B46AB711E1}" presName="levelTx" presStyleLbl="revTx" presStyleIdx="0" presStyleCnt="0">
        <dgm:presLayoutVars>
          <dgm:chMax val="1"/>
          <dgm:bulletEnabled val="1"/>
        </dgm:presLayoutVars>
      </dgm:prSet>
      <dgm:spPr/>
    </dgm:pt>
    <dgm:pt modelId="{91D3C9A1-4568-45AF-9D7A-7B14E44ABFE2}" type="pres">
      <dgm:prSet presAssocID="{174965F4-7166-42BF-AF04-15030BD48702}" presName="Name8" presStyleCnt="0"/>
      <dgm:spPr/>
    </dgm:pt>
    <dgm:pt modelId="{CF40B7FB-BC31-4852-A56B-6044F26E457D}" type="pres">
      <dgm:prSet presAssocID="{174965F4-7166-42BF-AF04-15030BD48702}" presName="level" presStyleLbl="node1" presStyleIdx="2" presStyleCnt="3">
        <dgm:presLayoutVars>
          <dgm:chMax val="1"/>
          <dgm:bulletEnabled val="1"/>
        </dgm:presLayoutVars>
      </dgm:prSet>
      <dgm:spPr/>
    </dgm:pt>
    <dgm:pt modelId="{56DE4F58-D58D-4E27-AD5C-BF143195513F}" type="pres">
      <dgm:prSet presAssocID="{174965F4-7166-42BF-AF04-15030BD48702}" presName="levelTx" presStyleLbl="revTx" presStyleIdx="0" presStyleCnt="0">
        <dgm:presLayoutVars>
          <dgm:chMax val="1"/>
          <dgm:bulletEnabled val="1"/>
        </dgm:presLayoutVars>
      </dgm:prSet>
      <dgm:spPr/>
    </dgm:pt>
  </dgm:ptLst>
  <dgm:cxnLst>
    <dgm:cxn modelId="{35013312-72D8-4E3C-B99A-4A17FE299145}" type="presOf" srcId="{174965F4-7166-42BF-AF04-15030BD48702}" destId="{CF40B7FB-BC31-4852-A56B-6044F26E457D}" srcOrd="0" destOrd="0" presId="urn:microsoft.com/office/officeart/2005/8/layout/pyramid1"/>
    <dgm:cxn modelId="{62D5E436-D9B5-4A58-BAD9-F4C8CBF6068E}" type="presOf" srcId="{175D670D-29B7-45F6-8FA2-52B0F4BC3F51}" destId="{B9D3AB71-E6E2-4866-ABE8-13960AE17AB9}" srcOrd="1" destOrd="0" presId="urn:microsoft.com/office/officeart/2005/8/layout/pyramid1"/>
    <dgm:cxn modelId="{EDAF2F62-B3B3-4C60-A2CF-F306FB4167D8}" srcId="{5F4ED135-9939-4CA7-97C6-F6DD46B3F1E2}" destId="{174965F4-7166-42BF-AF04-15030BD48702}" srcOrd="2" destOrd="0" parTransId="{AC5F0273-D219-40D9-BB3B-A55A1C2125D0}" sibTransId="{FEF3B5A0-38D4-4B8B-80CD-D52FDE86E0B0}"/>
    <dgm:cxn modelId="{9C402746-75D5-4801-8B95-B10EA85C3FBF}" type="presOf" srcId="{174965F4-7166-42BF-AF04-15030BD48702}" destId="{56DE4F58-D58D-4E27-AD5C-BF143195513F}" srcOrd="1" destOrd="0" presId="urn:microsoft.com/office/officeart/2005/8/layout/pyramid1"/>
    <dgm:cxn modelId="{DE47FF56-28A0-4177-B736-2C71DECF1D84}" type="presOf" srcId="{5F4ED135-9939-4CA7-97C6-F6DD46B3F1E2}" destId="{A8498746-72D2-406D-A4B3-39AF1AF82474}" srcOrd="0" destOrd="0" presId="urn:microsoft.com/office/officeart/2005/8/layout/pyramid1"/>
    <dgm:cxn modelId="{33F82D58-1A57-44A5-AE58-BFFEC9AFE5BF}" srcId="{5F4ED135-9939-4CA7-97C6-F6DD46B3F1E2}" destId="{175D670D-29B7-45F6-8FA2-52B0F4BC3F51}" srcOrd="0" destOrd="0" parTransId="{C2D7F494-7C8B-4D23-BEE3-86D3947EC470}" sibTransId="{C61D79AB-569C-4D7E-BC65-9818A69DE70A}"/>
    <dgm:cxn modelId="{6B21DA8A-3201-4CCA-87C7-35CBB25B48CA}" type="presOf" srcId="{BBDC545E-4619-4EDE-8EAC-E3B46AB711E1}" destId="{87C5492E-08E6-48A9-ADAB-FB07837CB8F1}" srcOrd="1" destOrd="0" presId="urn:microsoft.com/office/officeart/2005/8/layout/pyramid1"/>
    <dgm:cxn modelId="{DC4B9DB8-FF07-4DD9-9E91-2D179BA01B0D}" type="presOf" srcId="{BBDC545E-4619-4EDE-8EAC-E3B46AB711E1}" destId="{B13F568D-7634-4507-BBB0-B2439FB4E158}" srcOrd="0" destOrd="0" presId="urn:microsoft.com/office/officeart/2005/8/layout/pyramid1"/>
    <dgm:cxn modelId="{BD0095C5-7E1A-4A78-96FB-C26B1D122910}" type="presOf" srcId="{175D670D-29B7-45F6-8FA2-52B0F4BC3F51}" destId="{26B43CFB-C70E-449E-A4E9-2BBE60AAA744}" srcOrd="0" destOrd="0" presId="urn:microsoft.com/office/officeart/2005/8/layout/pyramid1"/>
    <dgm:cxn modelId="{920C33FD-5463-4A13-9FE0-E7621EBE5D3B}" srcId="{5F4ED135-9939-4CA7-97C6-F6DD46B3F1E2}" destId="{BBDC545E-4619-4EDE-8EAC-E3B46AB711E1}" srcOrd="1" destOrd="0" parTransId="{2DEFC14D-9297-4E2D-BA38-2F5E0FB1D1CD}" sibTransId="{EF94BE72-5B19-491E-A9A9-895161072C74}"/>
    <dgm:cxn modelId="{AFA33483-245A-4B9B-B3EA-27EFB3C6D559}" type="presParOf" srcId="{A8498746-72D2-406D-A4B3-39AF1AF82474}" destId="{DB5F74DF-0723-43B9-95F4-4CF0FF2F200A}" srcOrd="0" destOrd="0" presId="urn:microsoft.com/office/officeart/2005/8/layout/pyramid1"/>
    <dgm:cxn modelId="{775A7E75-9CC0-4A05-A3E7-E8EAF9F09739}" type="presParOf" srcId="{DB5F74DF-0723-43B9-95F4-4CF0FF2F200A}" destId="{26B43CFB-C70E-449E-A4E9-2BBE60AAA744}" srcOrd="0" destOrd="0" presId="urn:microsoft.com/office/officeart/2005/8/layout/pyramid1"/>
    <dgm:cxn modelId="{B1CB1F4A-61B1-4CE3-87D0-8036CDABE852}" type="presParOf" srcId="{DB5F74DF-0723-43B9-95F4-4CF0FF2F200A}" destId="{B9D3AB71-E6E2-4866-ABE8-13960AE17AB9}" srcOrd="1" destOrd="0" presId="urn:microsoft.com/office/officeart/2005/8/layout/pyramid1"/>
    <dgm:cxn modelId="{CB0E60EA-AB5F-48CD-9EB0-CB308CDA0B7B}" type="presParOf" srcId="{A8498746-72D2-406D-A4B3-39AF1AF82474}" destId="{0E9AA290-7AB6-4C58-9608-4F03C7473036}" srcOrd="1" destOrd="0" presId="urn:microsoft.com/office/officeart/2005/8/layout/pyramid1"/>
    <dgm:cxn modelId="{7C764FE4-8206-4BDB-8D7C-EAD4F112360D}" type="presParOf" srcId="{0E9AA290-7AB6-4C58-9608-4F03C7473036}" destId="{B13F568D-7634-4507-BBB0-B2439FB4E158}" srcOrd="0" destOrd="0" presId="urn:microsoft.com/office/officeart/2005/8/layout/pyramid1"/>
    <dgm:cxn modelId="{FD80ED1E-A81C-4AB9-8B18-2756F86CD7A6}" type="presParOf" srcId="{0E9AA290-7AB6-4C58-9608-4F03C7473036}" destId="{87C5492E-08E6-48A9-ADAB-FB07837CB8F1}" srcOrd="1" destOrd="0" presId="urn:microsoft.com/office/officeart/2005/8/layout/pyramid1"/>
    <dgm:cxn modelId="{3F07A4DE-F040-4714-AF77-EAC94808BC2C}" type="presParOf" srcId="{A8498746-72D2-406D-A4B3-39AF1AF82474}" destId="{91D3C9A1-4568-45AF-9D7A-7B14E44ABFE2}" srcOrd="2" destOrd="0" presId="urn:microsoft.com/office/officeart/2005/8/layout/pyramid1"/>
    <dgm:cxn modelId="{15DCEFC4-8B92-4716-AD69-69D3BFF5950C}" type="presParOf" srcId="{91D3C9A1-4568-45AF-9D7A-7B14E44ABFE2}" destId="{CF40B7FB-BC31-4852-A56B-6044F26E457D}" srcOrd="0" destOrd="0" presId="urn:microsoft.com/office/officeart/2005/8/layout/pyramid1"/>
    <dgm:cxn modelId="{27D63123-294A-4C7B-A39C-F6D5B061B429}" type="presParOf" srcId="{91D3C9A1-4568-45AF-9D7A-7B14E44ABFE2}" destId="{56DE4F58-D58D-4E27-AD5C-BF143195513F}"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F4ED135-9939-4CA7-97C6-F6DD46B3F1E2}" type="doc">
      <dgm:prSet loTypeId="urn:microsoft.com/office/officeart/2005/8/layout/pyramid1" loCatId="pyramid" qsTypeId="urn:microsoft.com/office/officeart/2005/8/quickstyle/simple1" qsCatId="simple" csTypeId="urn:microsoft.com/office/officeart/2005/8/colors/accent0_2" csCatId="mainScheme" phldr="1"/>
      <dgm:spPr/>
    </dgm:pt>
    <dgm:pt modelId="{175D670D-29B7-45F6-8FA2-52B0F4BC3F51}">
      <dgm:prSet phldrT="[Text]" phldr="1"/>
      <dgm:spPr>
        <a:ln>
          <a:solidFill>
            <a:schemeClr val="accent1"/>
          </a:solidFill>
        </a:ln>
      </dgm:spPr>
      <dgm:t>
        <a:bodyPr/>
        <a:lstStyle/>
        <a:p>
          <a:endParaRPr lang="en-US" dirty="0"/>
        </a:p>
      </dgm:t>
    </dgm:pt>
    <dgm:pt modelId="{C2D7F494-7C8B-4D23-BEE3-86D3947EC470}" type="parTrans" cxnId="{33F82D58-1A57-44A5-AE58-BFFEC9AFE5BF}">
      <dgm:prSet/>
      <dgm:spPr/>
      <dgm:t>
        <a:bodyPr/>
        <a:lstStyle/>
        <a:p>
          <a:endParaRPr lang="en-US"/>
        </a:p>
      </dgm:t>
    </dgm:pt>
    <dgm:pt modelId="{C61D79AB-569C-4D7E-BC65-9818A69DE70A}" type="sibTrans" cxnId="{33F82D58-1A57-44A5-AE58-BFFEC9AFE5BF}">
      <dgm:prSet/>
      <dgm:spPr/>
      <dgm:t>
        <a:bodyPr/>
        <a:lstStyle/>
        <a:p>
          <a:endParaRPr lang="en-US"/>
        </a:p>
      </dgm:t>
    </dgm:pt>
    <dgm:pt modelId="{174965F4-7166-42BF-AF04-15030BD48702}">
      <dgm:prSet phldrT="[Text]"/>
      <dgm:spPr>
        <a:ln>
          <a:solidFill>
            <a:schemeClr val="accent1"/>
          </a:solidFill>
        </a:ln>
      </dgm:spPr>
      <dgm:t>
        <a:bodyPr/>
        <a:lstStyle/>
        <a:p>
          <a:endParaRPr lang="en-US" dirty="0"/>
        </a:p>
      </dgm:t>
    </dgm:pt>
    <dgm:pt modelId="{AC5F0273-D219-40D9-BB3B-A55A1C2125D0}" type="parTrans" cxnId="{EDAF2F62-B3B3-4C60-A2CF-F306FB4167D8}">
      <dgm:prSet/>
      <dgm:spPr/>
      <dgm:t>
        <a:bodyPr/>
        <a:lstStyle/>
        <a:p>
          <a:endParaRPr lang="en-US"/>
        </a:p>
      </dgm:t>
    </dgm:pt>
    <dgm:pt modelId="{FEF3B5A0-38D4-4B8B-80CD-D52FDE86E0B0}" type="sibTrans" cxnId="{EDAF2F62-B3B3-4C60-A2CF-F306FB4167D8}">
      <dgm:prSet/>
      <dgm:spPr/>
      <dgm:t>
        <a:bodyPr/>
        <a:lstStyle/>
        <a:p>
          <a:endParaRPr lang="en-US"/>
        </a:p>
      </dgm:t>
    </dgm:pt>
    <dgm:pt modelId="{BBDC545E-4619-4EDE-8EAC-E3B46AB711E1}">
      <dgm:prSet phldrT="[Text]"/>
      <dgm:spPr>
        <a:solidFill>
          <a:schemeClr val="accent1">
            <a:lumMod val="75000"/>
            <a:lumOff val="25000"/>
            <a:alpha val="85000"/>
          </a:schemeClr>
        </a:solidFill>
        <a:ln>
          <a:solidFill>
            <a:schemeClr val="accent1"/>
          </a:solidFill>
        </a:ln>
      </dgm:spPr>
      <dgm:t>
        <a:bodyPr/>
        <a:lstStyle/>
        <a:p>
          <a:r>
            <a:rPr lang="en-US" dirty="0">
              <a:ln w="0">
                <a:solidFill>
                  <a:schemeClr val="tx1">
                    <a:lumMod val="85000"/>
                    <a:lumOff val="15000"/>
                  </a:schemeClr>
                </a:solidFill>
              </a:ln>
              <a:solidFill>
                <a:schemeClr val="bg1">
                  <a:lumMod val="95000"/>
                </a:schemeClr>
              </a:solidFill>
              <a:latin typeface="Berlingske Sans" panose="02000503050000020004"/>
            </a:rPr>
            <a:t>College</a:t>
          </a:r>
        </a:p>
      </dgm:t>
    </dgm:pt>
    <dgm:pt modelId="{2DEFC14D-9297-4E2D-BA38-2F5E0FB1D1CD}" type="parTrans" cxnId="{920C33FD-5463-4A13-9FE0-E7621EBE5D3B}">
      <dgm:prSet/>
      <dgm:spPr/>
      <dgm:t>
        <a:bodyPr/>
        <a:lstStyle/>
        <a:p>
          <a:endParaRPr lang="en-US"/>
        </a:p>
      </dgm:t>
    </dgm:pt>
    <dgm:pt modelId="{EF94BE72-5B19-491E-A9A9-895161072C74}" type="sibTrans" cxnId="{920C33FD-5463-4A13-9FE0-E7621EBE5D3B}">
      <dgm:prSet/>
      <dgm:spPr/>
      <dgm:t>
        <a:bodyPr/>
        <a:lstStyle/>
        <a:p>
          <a:endParaRPr lang="en-US"/>
        </a:p>
      </dgm:t>
    </dgm:pt>
    <dgm:pt modelId="{A8498746-72D2-406D-A4B3-39AF1AF82474}" type="pres">
      <dgm:prSet presAssocID="{5F4ED135-9939-4CA7-97C6-F6DD46B3F1E2}" presName="Name0" presStyleCnt="0">
        <dgm:presLayoutVars>
          <dgm:dir/>
          <dgm:animLvl val="lvl"/>
          <dgm:resizeHandles val="exact"/>
        </dgm:presLayoutVars>
      </dgm:prSet>
      <dgm:spPr/>
    </dgm:pt>
    <dgm:pt modelId="{DB5F74DF-0723-43B9-95F4-4CF0FF2F200A}" type="pres">
      <dgm:prSet presAssocID="{175D670D-29B7-45F6-8FA2-52B0F4BC3F51}" presName="Name8" presStyleCnt="0"/>
      <dgm:spPr/>
    </dgm:pt>
    <dgm:pt modelId="{26B43CFB-C70E-449E-A4E9-2BBE60AAA744}" type="pres">
      <dgm:prSet presAssocID="{175D670D-29B7-45F6-8FA2-52B0F4BC3F51}" presName="level" presStyleLbl="node1" presStyleIdx="0" presStyleCnt="3">
        <dgm:presLayoutVars>
          <dgm:chMax val="1"/>
          <dgm:bulletEnabled val="1"/>
        </dgm:presLayoutVars>
      </dgm:prSet>
      <dgm:spPr/>
    </dgm:pt>
    <dgm:pt modelId="{B9D3AB71-E6E2-4866-ABE8-13960AE17AB9}" type="pres">
      <dgm:prSet presAssocID="{175D670D-29B7-45F6-8FA2-52B0F4BC3F51}" presName="levelTx" presStyleLbl="revTx" presStyleIdx="0" presStyleCnt="0">
        <dgm:presLayoutVars>
          <dgm:chMax val="1"/>
          <dgm:bulletEnabled val="1"/>
        </dgm:presLayoutVars>
      </dgm:prSet>
      <dgm:spPr/>
    </dgm:pt>
    <dgm:pt modelId="{0E9AA290-7AB6-4C58-9608-4F03C7473036}" type="pres">
      <dgm:prSet presAssocID="{BBDC545E-4619-4EDE-8EAC-E3B46AB711E1}" presName="Name8" presStyleCnt="0"/>
      <dgm:spPr/>
    </dgm:pt>
    <dgm:pt modelId="{B13F568D-7634-4507-BBB0-B2439FB4E158}" type="pres">
      <dgm:prSet presAssocID="{BBDC545E-4619-4EDE-8EAC-E3B46AB711E1}" presName="level" presStyleLbl="node1" presStyleIdx="1" presStyleCnt="3">
        <dgm:presLayoutVars>
          <dgm:chMax val="1"/>
          <dgm:bulletEnabled val="1"/>
        </dgm:presLayoutVars>
      </dgm:prSet>
      <dgm:spPr/>
    </dgm:pt>
    <dgm:pt modelId="{87C5492E-08E6-48A9-ADAB-FB07837CB8F1}" type="pres">
      <dgm:prSet presAssocID="{BBDC545E-4619-4EDE-8EAC-E3B46AB711E1}" presName="levelTx" presStyleLbl="revTx" presStyleIdx="0" presStyleCnt="0">
        <dgm:presLayoutVars>
          <dgm:chMax val="1"/>
          <dgm:bulletEnabled val="1"/>
        </dgm:presLayoutVars>
      </dgm:prSet>
      <dgm:spPr/>
    </dgm:pt>
    <dgm:pt modelId="{91D3C9A1-4568-45AF-9D7A-7B14E44ABFE2}" type="pres">
      <dgm:prSet presAssocID="{174965F4-7166-42BF-AF04-15030BD48702}" presName="Name8" presStyleCnt="0"/>
      <dgm:spPr/>
    </dgm:pt>
    <dgm:pt modelId="{CF40B7FB-BC31-4852-A56B-6044F26E457D}" type="pres">
      <dgm:prSet presAssocID="{174965F4-7166-42BF-AF04-15030BD48702}" presName="level" presStyleLbl="node1" presStyleIdx="2" presStyleCnt="3">
        <dgm:presLayoutVars>
          <dgm:chMax val="1"/>
          <dgm:bulletEnabled val="1"/>
        </dgm:presLayoutVars>
      </dgm:prSet>
      <dgm:spPr/>
    </dgm:pt>
    <dgm:pt modelId="{56DE4F58-D58D-4E27-AD5C-BF143195513F}" type="pres">
      <dgm:prSet presAssocID="{174965F4-7166-42BF-AF04-15030BD48702}" presName="levelTx" presStyleLbl="revTx" presStyleIdx="0" presStyleCnt="0">
        <dgm:presLayoutVars>
          <dgm:chMax val="1"/>
          <dgm:bulletEnabled val="1"/>
        </dgm:presLayoutVars>
      </dgm:prSet>
      <dgm:spPr/>
    </dgm:pt>
  </dgm:ptLst>
  <dgm:cxnLst>
    <dgm:cxn modelId="{35013312-72D8-4E3C-B99A-4A17FE299145}" type="presOf" srcId="{174965F4-7166-42BF-AF04-15030BD48702}" destId="{CF40B7FB-BC31-4852-A56B-6044F26E457D}" srcOrd="0" destOrd="0" presId="urn:microsoft.com/office/officeart/2005/8/layout/pyramid1"/>
    <dgm:cxn modelId="{62D5E436-D9B5-4A58-BAD9-F4C8CBF6068E}" type="presOf" srcId="{175D670D-29B7-45F6-8FA2-52B0F4BC3F51}" destId="{B9D3AB71-E6E2-4866-ABE8-13960AE17AB9}" srcOrd="1" destOrd="0" presId="urn:microsoft.com/office/officeart/2005/8/layout/pyramid1"/>
    <dgm:cxn modelId="{EDAF2F62-B3B3-4C60-A2CF-F306FB4167D8}" srcId="{5F4ED135-9939-4CA7-97C6-F6DD46B3F1E2}" destId="{174965F4-7166-42BF-AF04-15030BD48702}" srcOrd="2" destOrd="0" parTransId="{AC5F0273-D219-40D9-BB3B-A55A1C2125D0}" sibTransId="{FEF3B5A0-38D4-4B8B-80CD-D52FDE86E0B0}"/>
    <dgm:cxn modelId="{9C402746-75D5-4801-8B95-B10EA85C3FBF}" type="presOf" srcId="{174965F4-7166-42BF-AF04-15030BD48702}" destId="{56DE4F58-D58D-4E27-AD5C-BF143195513F}" srcOrd="1" destOrd="0" presId="urn:microsoft.com/office/officeart/2005/8/layout/pyramid1"/>
    <dgm:cxn modelId="{DE47FF56-28A0-4177-B736-2C71DECF1D84}" type="presOf" srcId="{5F4ED135-9939-4CA7-97C6-F6DD46B3F1E2}" destId="{A8498746-72D2-406D-A4B3-39AF1AF82474}" srcOrd="0" destOrd="0" presId="urn:microsoft.com/office/officeart/2005/8/layout/pyramid1"/>
    <dgm:cxn modelId="{33F82D58-1A57-44A5-AE58-BFFEC9AFE5BF}" srcId="{5F4ED135-9939-4CA7-97C6-F6DD46B3F1E2}" destId="{175D670D-29B7-45F6-8FA2-52B0F4BC3F51}" srcOrd="0" destOrd="0" parTransId="{C2D7F494-7C8B-4D23-BEE3-86D3947EC470}" sibTransId="{C61D79AB-569C-4D7E-BC65-9818A69DE70A}"/>
    <dgm:cxn modelId="{6B21DA8A-3201-4CCA-87C7-35CBB25B48CA}" type="presOf" srcId="{BBDC545E-4619-4EDE-8EAC-E3B46AB711E1}" destId="{87C5492E-08E6-48A9-ADAB-FB07837CB8F1}" srcOrd="1" destOrd="0" presId="urn:microsoft.com/office/officeart/2005/8/layout/pyramid1"/>
    <dgm:cxn modelId="{DC4B9DB8-FF07-4DD9-9E91-2D179BA01B0D}" type="presOf" srcId="{BBDC545E-4619-4EDE-8EAC-E3B46AB711E1}" destId="{B13F568D-7634-4507-BBB0-B2439FB4E158}" srcOrd="0" destOrd="0" presId="urn:microsoft.com/office/officeart/2005/8/layout/pyramid1"/>
    <dgm:cxn modelId="{BD0095C5-7E1A-4A78-96FB-C26B1D122910}" type="presOf" srcId="{175D670D-29B7-45F6-8FA2-52B0F4BC3F51}" destId="{26B43CFB-C70E-449E-A4E9-2BBE60AAA744}" srcOrd="0" destOrd="0" presId="urn:microsoft.com/office/officeart/2005/8/layout/pyramid1"/>
    <dgm:cxn modelId="{920C33FD-5463-4A13-9FE0-E7621EBE5D3B}" srcId="{5F4ED135-9939-4CA7-97C6-F6DD46B3F1E2}" destId="{BBDC545E-4619-4EDE-8EAC-E3B46AB711E1}" srcOrd="1" destOrd="0" parTransId="{2DEFC14D-9297-4E2D-BA38-2F5E0FB1D1CD}" sibTransId="{EF94BE72-5B19-491E-A9A9-895161072C74}"/>
    <dgm:cxn modelId="{AFA33483-245A-4B9B-B3EA-27EFB3C6D559}" type="presParOf" srcId="{A8498746-72D2-406D-A4B3-39AF1AF82474}" destId="{DB5F74DF-0723-43B9-95F4-4CF0FF2F200A}" srcOrd="0" destOrd="0" presId="urn:microsoft.com/office/officeart/2005/8/layout/pyramid1"/>
    <dgm:cxn modelId="{775A7E75-9CC0-4A05-A3E7-E8EAF9F09739}" type="presParOf" srcId="{DB5F74DF-0723-43B9-95F4-4CF0FF2F200A}" destId="{26B43CFB-C70E-449E-A4E9-2BBE60AAA744}" srcOrd="0" destOrd="0" presId="urn:microsoft.com/office/officeart/2005/8/layout/pyramid1"/>
    <dgm:cxn modelId="{B1CB1F4A-61B1-4CE3-87D0-8036CDABE852}" type="presParOf" srcId="{DB5F74DF-0723-43B9-95F4-4CF0FF2F200A}" destId="{B9D3AB71-E6E2-4866-ABE8-13960AE17AB9}" srcOrd="1" destOrd="0" presId="urn:microsoft.com/office/officeart/2005/8/layout/pyramid1"/>
    <dgm:cxn modelId="{CB0E60EA-AB5F-48CD-9EB0-CB308CDA0B7B}" type="presParOf" srcId="{A8498746-72D2-406D-A4B3-39AF1AF82474}" destId="{0E9AA290-7AB6-4C58-9608-4F03C7473036}" srcOrd="1" destOrd="0" presId="urn:microsoft.com/office/officeart/2005/8/layout/pyramid1"/>
    <dgm:cxn modelId="{7C764FE4-8206-4BDB-8D7C-EAD4F112360D}" type="presParOf" srcId="{0E9AA290-7AB6-4C58-9608-4F03C7473036}" destId="{B13F568D-7634-4507-BBB0-B2439FB4E158}" srcOrd="0" destOrd="0" presId="urn:microsoft.com/office/officeart/2005/8/layout/pyramid1"/>
    <dgm:cxn modelId="{FD80ED1E-A81C-4AB9-8B18-2756F86CD7A6}" type="presParOf" srcId="{0E9AA290-7AB6-4C58-9608-4F03C7473036}" destId="{87C5492E-08E6-48A9-ADAB-FB07837CB8F1}" srcOrd="1" destOrd="0" presId="urn:microsoft.com/office/officeart/2005/8/layout/pyramid1"/>
    <dgm:cxn modelId="{3F07A4DE-F040-4714-AF77-EAC94808BC2C}" type="presParOf" srcId="{A8498746-72D2-406D-A4B3-39AF1AF82474}" destId="{91D3C9A1-4568-45AF-9D7A-7B14E44ABFE2}" srcOrd="2" destOrd="0" presId="urn:microsoft.com/office/officeart/2005/8/layout/pyramid1"/>
    <dgm:cxn modelId="{15DCEFC4-8B92-4716-AD69-69D3BFF5950C}" type="presParOf" srcId="{91D3C9A1-4568-45AF-9D7A-7B14E44ABFE2}" destId="{CF40B7FB-BC31-4852-A56B-6044F26E457D}" srcOrd="0" destOrd="0" presId="urn:microsoft.com/office/officeart/2005/8/layout/pyramid1"/>
    <dgm:cxn modelId="{27D63123-294A-4C7B-A39C-F6D5B061B429}" type="presParOf" srcId="{91D3C9A1-4568-45AF-9D7A-7B14E44ABFE2}" destId="{56DE4F58-D58D-4E27-AD5C-BF143195513F}"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479764-CBBA-4CC4-80B9-8EDD8317CDFB}">
      <dsp:nvSpPr>
        <dsp:cNvPr id="0" name=""/>
        <dsp:cNvSpPr/>
      </dsp:nvSpPr>
      <dsp:spPr>
        <a:xfrm>
          <a:off x="2304312" y="0"/>
          <a:ext cx="2304312" cy="1435395"/>
        </a:xfrm>
        <a:prstGeom prst="trapezoid">
          <a:avLst>
            <a:gd name="adj" fmla="val 80268"/>
          </a:avLst>
        </a:prstGeom>
        <a:solidFill>
          <a:schemeClr val="accent1">
            <a:lumMod val="75000"/>
            <a:lumOff val="25000"/>
            <a:alpha val="25000"/>
          </a:schemeClr>
        </a:solidFill>
        <a:ln w="38100" cap="flat" cmpd="sng" algn="ctr">
          <a:solidFill>
            <a:schemeClr val="accent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br>
            <a:rPr lang="en-US" sz="2000" kern="1200" dirty="0">
              <a:latin typeface="Berlingske Sans"/>
            </a:rPr>
          </a:br>
          <a:br>
            <a:rPr lang="en-US" sz="2000" kern="1200" dirty="0">
              <a:latin typeface="Berlingske Sans"/>
            </a:rPr>
          </a:br>
          <a:r>
            <a:rPr lang="en-US" sz="2000" kern="1200" dirty="0">
              <a:latin typeface="Berlingske Sans"/>
            </a:rPr>
            <a:t>Department</a:t>
          </a:r>
        </a:p>
      </dsp:txBody>
      <dsp:txXfrm>
        <a:off x="2304312" y="0"/>
        <a:ext cx="2304312" cy="1435395"/>
      </dsp:txXfrm>
    </dsp:sp>
    <dsp:sp modelId="{7D70C36F-01EC-4431-BB5A-461BD8B55F8C}">
      <dsp:nvSpPr>
        <dsp:cNvPr id="0" name=""/>
        <dsp:cNvSpPr/>
      </dsp:nvSpPr>
      <dsp:spPr>
        <a:xfrm>
          <a:off x="1152156" y="1435395"/>
          <a:ext cx="4608624" cy="1435395"/>
        </a:xfrm>
        <a:prstGeom prst="trapezoid">
          <a:avLst>
            <a:gd name="adj" fmla="val 80268"/>
          </a:avLst>
        </a:prstGeom>
        <a:solidFill>
          <a:schemeClr val="accent1">
            <a:lumMod val="75000"/>
            <a:lumOff val="25000"/>
            <a:alpha val="50000"/>
          </a:schemeClr>
        </a:solidFill>
        <a:ln w="38100" cap="flat" cmpd="sng" algn="ctr">
          <a:solidFill>
            <a:schemeClr val="accent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Berlingske Sans"/>
            </a:rPr>
            <a:t>College/School</a:t>
          </a:r>
        </a:p>
      </dsp:txBody>
      <dsp:txXfrm>
        <a:off x="1958665" y="1435395"/>
        <a:ext cx="2995605" cy="1435395"/>
      </dsp:txXfrm>
    </dsp:sp>
    <dsp:sp modelId="{E959E649-2EBA-47A8-9E06-ECDCC6A161F6}">
      <dsp:nvSpPr>
        <dsp:cNvPr id="0" name=""/>
        <dsp:cNvSpPr/>
      </dsp:nvSpPr>
      <dsp:spPr>
        <a:xfrm>
          <a:off x="0" y="2870790"/>
          <a:ext cx="6912936" cy="1435395"/>
        </a:xfrm>
        <a:prstGeom prst="trapezoid">
          <a:avLst>
            <a:gd name="adj" fmla="val 80268"/>
          </a:avLst>
        </a:prstGeom>
        <a:solidFill>
          <a:schemeClr val="accent1">
            <a:lumMod val="75000"/>
            <a:lumOff val="25000"/>
            <a:alpha val="75000"/>
          </a:schemeClr>
        </a:solidFill>
        <a:ln w="38100" cap="flat" cmpd="sng" algn="ctr">
          <a:solidFill>
            <a:schemeClr val="accent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Berlingske Sans"/>
            </a:rPr>
            <a:t>University</a:t>
          </a:r>
          <a:endParaRPr lang="en-US" sz="4400" kern="1200" dirty="0">
            <a:latin typeface="Berlingske Sans"/>
          </a:endParaRPr>
        </a:p>
      </dsp:txBody>
      <dsp:txXfrm>
        <a:off x="1209763" y="2870790"/>
        <a:ext cx="4493408" cy="14353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B43CFB-C70E-449E-A4E9-2BBE60AAA744}">
      <dsp:nvSpPr>
        <dsp:cNvPr id="0" name=""/>
        <dsp:cNvSpPr/>
      </dsp:nvSpPr>
      <dsp:spPr>
        <a:xfrm>
          <a:off x="553617" y="0"/>
          <a:ext cx="553617" cy="393314"/>
        </a:xfrm>
        <a:prstGeom prst="trapezoid">
          <a:avLst>
            <a:gd name="adj" fmla="val 70378"/>
          </a:avLst>
        </a:prstGeom>
        <a:solidFill>
          <a:schemeClr val="l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553617" y="0"/>
        <a:ext cx="553617" cy="393314"/>
      </dsp:txXfrm>
    </dsp:sp>
    <dsp:sp modelId="{B13F568D-7634-4507-BBB0-B2439FB4E158}">
      <dsp:nvSpPr>
        <dsp:cNvPr id="0" name=""/>
        <dsp:cNvSpPr/>
      </dsp:nvSpPr>
      <dsp:spPr>
        <a:xfrm>
          <a:off x="276808" y="393314"/>
          <a:ext cx="1107234" cy="393314"/>
        </a:xfrm>
        <a:prstGeom prst="trapezoid">
          <a:avLst>
            <a:gd name="adj" fmla="val 70378"/>
          </a:avLst>
        </a:prstGeom>
        <a:solidFill>
          <a:schemeClr val="bg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a:off x="470574" y="393314"/>
        <a:ext cx="719702" cy="393314"/>
      </dsp:txXfrm>
    </dsp:sp>
    <dsp:sp modelId="{CF40B7FB-BC31-4852-A56B-6044F26E457D}">
      <dsp:nvSpPr>
        <dsp:cNvPr id="0" name=""/>
        <dsp:cNvSpPr/>
      </dsp:nvSpPr>
      <dsp:spPr>
        <a:xfrm>
          <a:off x="0" y="786628"/>
          <a:ext cx="1660852" cy="393314"/>
        </a:xfrm>
        <a:prstGeom prst="trapezoid">
          <a:avLst>
            <a:gd name="adj" fmla="val 70378"/>
          </a:avLst>
        </a:prstGeom>
        <a:solidFill>
          <a:schemeClr val="accent1">
            <a:lumMod val="75000"/>
            <a:lumOff val="25000"/>
            <a:alpha val="85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ln w="0">
                <a:solidFill>
                  <a:schemeClr val="tx1">
                    <a:lumMod val="85000"/>
                    <a:lumOff val="15000"/>
                  </a:schemeClr>
                </a:solidFill>
              </a:ln>
              <a:solidFill>
                <a:schemeClr val="bg1">
                  <a:lumMod val="95000"/>
                </a:schemeClr>
              </a:solidFill>
              <a:latin typeface="Berlingske Sans" panose="02000503050000020004"/>
            </a:rPr>
            <a:t>University</a:t>
          </a:r>
        </a:p>
      </dsp:txBody>
      <dsp:txXfrm>
        <a:off x="290649" y="786628"/>
        <a:ext cx="1079553" cy="3933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B43CFB-C70E-449E-A4E9-2BBE60AAA744}">
      <dsp:nvSpPr>
        <dsp:cNvPr id="0" name=""/>
        <dsp:cNvSpPr/>
      </dsp:nvSpPr>
      <dsp:spPr>
        <a:xfrm>
          <a:off x="553617" y="0"/>
          <a:ext cx="553617" cy="393314"/>
        </a:xfrm>
        <a:prstGeom prst="trapezoid">
          <a:avLst>
            <a:gd name="adj" fmla="val 70378"/>
          </a:avLst>
        </a:prstGeom>
        <a:solidFill>
          <a:schemeClr val="l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553617" y="0"/>
        <a:ext cx="553617" cy="393314"/>
      </dsp:txXfrm>
    </dsp:sp>
    <dsp:sp modelId="{B13F568D-7634-4507-BBB0-B2439FB4E158}">
      <dsp:nvSpPr>
        <dsp:cNvPr id="0" name=""/>
        <dsp:cNvSpPr/>
      </dsp:nvSpPr>
      <dsp:spPr>
        <a:xfrm>
          <a:off x="276808" y="393314"/>
          <a:ext cx="1107234" cy="393314"/>
        </a:xfrm>
        <a:prstGeom prst="trapezoid">
          <a:avLst>
            <a:gd name="adj" fmla="val 70378"/>
          </a:avLst>
        </a:prstGeom>
        <a:solidFill>
          <a:schemeClr val="accent1">
            <a:lumMod val="75000"/>
            <a:lumOff val="25000"/>
            <a:alpha val="85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ln w="0">
                <a:solidFill>
                  <a:schemeClr val="tx1">
                    <a:lumMod val="85000"/>
                    <a:lumOff val="15000"/>
                  </a:schemeClr>
                </a:solidFill>
              </a:ln>
              <a:solidFill>
                <a:schemeClr val="bg1">
                  <a:lumMod val="95000"/>
                </a:schemeClr>
              </a:solidFill>
              <a:latin typeface="Berlingske Sans" panose="02000503050000020004"/>
            </a:rPr>
            <a:t>College</a:t>
          </a:r>
        </a:p>
      </dsp:txBody>
      <dsp:txXfrm>
        <a:off x="470574" y="393314"/>
        <a:ext cx="719702" cy="393314"/>
      </dsp:txXfrm>
    </dsp:sp>
    <dsp:sp modelId="{CF40B7FB-BC31-4852-A56B-6044F26E457D}">
      <dsp:nvSpPr>
        <dsp:cNvPr id="0" name=""/>
        <dsp:cNvSpPr/>
      </dsp:nvSpPr>
      <dsp:spPr>
        <a:xfrm>
          <a:off x="0" y="786628"/>
          <a:ext cx="1660852" cy="393314"/>
        </a:xfrm>
        <a:prstGeom prst="trapezoid">
          <a:avLst>
            <a:gd name="adj" fmla="val 70378"/>
          </a:avLst>
        </a:prstGeom>
        <a:solidFill>
          <a:schemeClr val="l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a:off x="290649" y="786628"/>
        <a:ext cx="1079553" cy="3933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B43CFB-C70E-449E-A4E9-2BBE60AAA744}">
      <dsp:nvSpPr>
        <dsp:cNvPr id="0" name=""/>
        <dsp:cNvSpPr/>
      </dsp:nvSpPr>
      <dsp:spPr>
        <a:xfrm>
          <a:off x="553617" y="0"/>
          <a:ext cx="553617" cy="393314"/>
        </a:xfrm>
        <a:prstGeom prst="trapezoid">
          <a:avLst>
            <a:gd name="adj" fmla="val 70378"/>
          </a:avLst>
        </a:prstGeom>
        <a:solidFill>
          <a:schemeClr val="accent1">
            <a:lumMod val="75000"/>
            <a:lumOff val="25000"/>
            <a:alpha val="85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n w="0" cap="rnd">
                <a:solidFill>
                  <a:schemeClr val="tx1">
                    <a:lumMod val="85000"/>
                    <a:lumOff val="15000"/>
                  </a:schemeClr>
                </a:solidFill>
              </a:ln>
              <a:solidFill>
                <a:schemeClr val="bg1">
                  <a:lumMod val="95000"/>
                </a:schemeClr>
              </a:solidFill>
              <a:latin typeface="Berlingske Sans" panose="02000503050000020004"/>
            </a:rPr>
            <a:t>Dept</a:t>
          </a:r>
          <a:r>
            <a:rPr lang="en-US" sz="1800" kern="1200" dirty="0">
              <a:ln w="3175" cap="rnd">
                <a:solidFill>
                  <a:schemeClr val="tx1">
                    <a:lumMod val="85000"/>
                    <a:lumOff val="15000"/>
                  </a:schemeClr>
                </a:solidFill>
              </a:ln>
              <a:solidFill>
                <a:schemeClr val="bg1">
                  <a:lumMod val="95000"/>
                </a:schemeClr>
              </a:solidFill>
              <a:latin typeface="Berlingske Sans" panose="02000503050000020004"/>
            </a:rPr>
            <a:t>.</a:t>
          </a:r>
        </a:p>
      </dsp:txBody>
      <dsp:txXfrm>
        <a:off x="553617" y="0"/>
        <a:ext cx="553617" cy="393314"/>
      </dsp:txXfrm>
    </dsp:sp>
    <dsp:sp modelId="{B13F568D-7634-4507-BBB0-B2439FB4E158}">
      <dsp:nvSpPr>
        <dsp:cNvPr id="0" name=""/>
        <dsp:cNvSpPr/>
      </dsp:nvSpPr>
      <dsp:spPr>
        <a:xfrm>
          <a:off x="276808" y="393314"/>
          <a:ext cx="1107234" cy="393314"/>
        </a:xfrm>
        <a:prstGeom prst="trapezoid">
          <a:avLst>
            <a:gd name="adj" fmla="val 70378"/>
          </a:avLst>
        </a:prstGeom>
        <a:solidFill>
          <a:schemeClr val="l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470574" y="393314"/>
        <a:ext cx="719702" cy="393314"/>
      </dsp:txXfrm>
    </dsp:sp>
    <dsp:sp modelId="{CF40B7FB-BC31-4852-A56B-6044F26E457D}">
      <dsp:nvSpPr>
        <dsp:cNvPr id="0" name=""/>
        <dsp:cNvSpPr/>
      </dsp:nvSpPr>
      <dsp:spPr>
        <a:xfrm>
          <a:off x="0" y="786628"/>
          <a:ext cx="1660852" cy="393314"/>
        </a:xfrm>
        <a:prstGeom prst="trapezoid">
          <a:avLst>
            <a:gd name="adj" fmla="val 70378"/>
          </a:avLst>
        </a:prstGeom>
        <a:solidFill>
          <a:schemeClr val="l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290649" y="786628"/>
        <a:ext cx="1079553" cy="3933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B43CFB-C70E-449E-A4E9-2BBE60AAA744}">
      <dsp:nvSpPr>
        <dsp:cNvPr id="0" name=""/>
        <dsp:cNvSpPr/>
      </dsp:nvSpPr>
      <dsp:spPr>
        <a:xfrm>
          <a:off x="553617" y="0"/>
          <a:ext cx="553617" cy="393314"/>
        </a:xfrm>
        <a:prstGeom prst="trapezoid">
          <a:avLst>
            <a:gd name="adj" fmla="val 70378"/>
          </a:avLst>
        </a:prstGeom>
        <a:solidFill>
          <a:schemeClr val="l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553617" y="0"/>
        <a:ext cx="553617" cy="393314"/>
      </dsp:txXfrm>
    </dsp:sp>
    <dsp:sp modelId="{B13F568D-7634-4507-BBB0-B2439FB4E158}">
      <dsp:nvSpPr>
        <dsp:cNvPr id="0" name=""/>
        <dsp:cNvSpPr/>
      </dsp:nvSpPr>
      <dsp:spPr>
        <a:xfrm>
          <a:off x="276808" y="393314"/>
          <a:ext cx="1107234" cy="393314"/>
        </a:xfrm>
        <a:prstGeom prst="trapezoid">
          <a:avLst>
            <a:gd name="adj" fmla="val 70378"/>
          </a:avLst>
        </a:prstGeom>
        <a:solidFill>
          <a:schemeClr val="bg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a:off x="470574" y="393314"/>
        <a:ext cx="719702" cy="393314"/>
      </dsp:txXfrm>
    </dsp:sp>
    <dsp:sp modelId="{CF40B7FB-BC31-4852-A56B-6044F26E457D}">
      <dsp:nvSpPr>
        <dsp:cNvPr id="0" name=""/>
        <dsp:cNvSpPr/>
      </dsp:nvSpPr>
      <dsp:spPr>
        <a:xfrm>
          <a:off x="0" y="786628"/>
          <a:ext cx="1660852" cy="393314"/>
        </a:xfrm>
        <a:prstGeom prst="trapezoid">
          <a:avLst>
            <a:gd name="adj" fmla="val 70378"/>
          </a:avLst>
        </a:prstGeom>
        <a:solidFill>
          <a:schemeClr val="accent1">
            <a:lumMod val="75000"/>
            <a:lumOff val="25000"/>
            <a:alpha val="85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ln w="0">
                <a:solidFill>
                  <a:schemeClr val="tx1">
                    <a:lumMod val="85000"/>
                    <a:lumOff val="15000"/>
                  </a:schemeClr>
                </a:solidFill>
              </a:ln>
              <a:solidFill>
                <a:schemeClr val="bg1">
                  <a:lumMod val="95000"/>
                </a:schemeClr>
              </a:solidFill>
              <a:latin typeface="Berlingske Sans" panose="02000503050000020004"/>
            </a:rPr>
            <a:t>University</a:t>
          </a:r>
        </a:p>
      </dsp:txBody>
      <dsp:txXfrm>
        <a:off x="290649" y="786628"/>
        <a:ext cx="1079553" cy="3933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B43CFB-C70E-449E-A4E9-2BBE60AAA744}">
      <dsp:nvSpPr>
        <dsp:cNvPr id="0" name=""/>
        <dsp:cNvSpPr/>
      </dsp:nvSpPr>
      <dsp:spPr>
        <a:xfrm>
          <a:off x="553617" y="0"/>
          <a:ext cx="553617" cy="393314"/>
        </a:xfrm>
        <a:prstGeom prst="trapezoid">
          <a:avLst>
            <a:gd name="adj" fmla="val 70378"/>
          </a:avLst>
        </a:prstGeom>
        <a:solidFill>
          <a:schemeClr val="l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553617" y="0"/>
        <a:ext cx="553617" cy="393314"/>
      </dsp:txXfrm>
    </dsp:sp>
    <dsp:sp modelId="{B13F568D-7634-4507-BBB0-B2439FB4E158}">
      <dsp:nvSpPr>
        <dsp:cNvPr id="0" name=""/>
        <dsp:cNvSpPr/>
      </dsp:nvSpPr>
      <dsp:spPr>
        <a:xfrm>
          <a:off x="276808" y="393314"/>
          <a:ext cx="1107234" cy="393314"/>
        </a:xfrm>
        <a:prstGeom prst="trapezoid">
          <a:avLst>
            <a:gd name="adj" fmla="val 70378"/>
          </a:avLst>
        </a:prstGeom>
        <a:solidFill>
          <a:schemeClr val="bg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a:off x="470574" y="393314"/>
        <a:ext cx="719702" cy="393314"/>
      </dsp:txXfrm>
    </dsp:sp>
    <dsp:sp modelId="{CF40B7FB-BC31-4852-A56B-6044F26E457D}">
      <dsp:nvSpPr>
        <dsp:cNvPr id="0" name=""/>
        <dsp:cNvSpPr/>
      </dsp:nvSpPr>
      <dsp:spPr>
        <a:xfrm>
          <a:off x="0" y="786628"/>
          <a:ext cx="1660852" cy="393314"/>
        </a:xfrm>
        <a:prstGeom prst="trapezoid">
          <a:avLst>
            <a:gd name="adj" fmla="val 70378"/>
          </a:avLst>
        </a:prstGeom>
        <a:solidFill>
          <a:schemeClr val="accent1">
            <a:lumMod val="75000"/>
            <a:lumOff val="25000"/>
            <a:alpha val="85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ln w="0">
                <a:solidFill>
                  <a:schemeClr val="tx1">
                    <a:lumMod val="85000"/>
                    <a:lumOff val="15000"/>
                  </a:schemeClr>
                </a:solidFill>
              </a:ln>
              <a:solidFill>
                <a:schemeClr val="bg1">
                  <a:lumMod val="95000"/>
                </a:schemeClr>
              </a:solidFill>
              <a:latin typeface="Berlingske Sans" panose="02000503050000020004"/>
            </a:rPr>
            <a:t>University</a:t>
          </a:r>
        </a:p>
      </dsp:txBody>
      <dsp:txXfrm>
        <a:off x="290649" y="786628"/>
        <a:ext cx="1079553" cy="3933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B43CFB-C70E-449E-A4E9-2BBE60AAA744}">
      <dsp:nvSpPr>
        <dsp:cNvPr id="0" name=""/>
        <dsp:cNvSpPr/>
      </dsp:nvSpPr>
      <dsp:spPr>
        <a:xfrm>
          <a:off x="553617" y="0"/>
          <a:ext cx="553617" cy="393314"/>
        </a:xfrm>
        <a:prstGeom prst="trapezoid">
          <a:avLst>
            <a:gd name="adj" fmla="val 70378"/>
          </a:avLst>
        </a:prstGeom>
        <a:solidFill>
          <a:schemeClr val="l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553617" y="0"/>
        <a:ext cx="553617" cy="393314"/>
      </dsp:txXfrm>
    </dsp:sp>
    <dsp:sp modelId="{B13F568D-7634-4507-BBB0-B2439FB4E158}">
      <dsp:nvSpPr>
        <dsp:cNvPr id="0" name=""/>
        <dsp:cNvSpPr/>
      </dsp:nvSpPr>
      <dsp:spPr>
        <a:xfrm>
          <a:off x="276808" y="393314"/>
          <a:ext cx="1107234" cy="393314"/>
        </a:xfrm>
        <a:prstGeom prst="trapezoid">
          <a:avLst>
            <a:gd name="adj" fmla="val 70378"/>
          </a:avLst>
        </a:prstGeom>
        <a:solidFill>
          <a:schemeClr val="bg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a:off x="470574" y="393314"/>
        <a:ext cx="719702" cy="393314"/>
      </dsp:txXfrm>
    </dsp:sp>
    <dsp:sp modelId="{CF40B7FB-BC31-4852-A56B-6044F26E457D}">
      <dsp:nvSpPr>
        <dsp:cNvPr id="0" name=""/>
        <dsp:cNvSpPr/>
      </dsp:nvSpPr>
      <dsp:spPr>
        <a:xfrm>
          <a:off x="0" y="786628"/>
          <a:ext cx="1660852" cy="393314"/>
        </a:xfrm>
        <a:prstGeom prst="trapezoid">
          <a:avLst>
            <a:gd name="adj" fmla="val 70378"/>
          </a:avLst>
        </a:prstGeom>
        <a:solidFill>
          <a:schemeClr val="accent1">
            <a:lumMod val="75000"/>
            <a:lumOff val="25000"/>
            <a:alpha val="85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ln w="0">
                <a:solidFill>
                  <a:schemeClr val="tx1">
                    <a:lumMod val="85000"/>
                    <a:lumOff val="15000"/>
                  </a:schemeClr>
                </a:solidFill>
              </a:ln>
              <a:solidFill>
                <a:schemeClr val="bg1">
                  <a:lumMod val="95000"/>
                </a:schemeClr>
              </a:solidFill>
              <a:latin typeface="Berlingske Sans" panose="02000503050000020004"/>
            </a:rPr>
            <a:t>University</a:t>
          </a:r>
        </a:p>
      </dsp:txBody>
      <dsp:txXfrm>
        <a:off x="290649" y="786628"/>
        <a:ext cx="1079553" cy="39331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B43CFB-C70E-449E-A4E9-2BBE60AAA744}">
      <dsp:nvSpPr>
        <dsp:cNvPr id="0" name=""/>
        <dsp:cNvSpPr/>
      </dsp:nvSpPr>
      <dsp:spPr>
        <a:xfrm>
          <a:off x="553617" y="0"/>
          <a:ext cx="553617" cy="393314"/>
        </a:xfrm>
        <a:prstGeom prst="trapezoid">
          <a:avLst>
            <a:gd name="adj" fmla="val 70378"/>
          </a:avLst>
        </a:prstGeom>
        <a:solidFill>
          <a:schemeClr val="l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553617" y="0"/>
        <a:ext cx="553617" cy="393314"/>
      </dsp:txXfrm>
    </dsp:sp>
    <dsp:sp modelId="{B13F568D-7634-4507-BBB0-B2439FB4E158}">
      <dsp:nvSpPr>
        <dsp:cNvPr id="0" name=""/>
        <dsp:cNvSpPr/>
      </dsp:nvSpPr>
      <dsp:spPr>
        <a:xfrm>
          <a:off x="276808" y="393314"/>
          <a:ext cx="1107234" cy="393314"/>
        </a:xfrm>
        <a:prstGeom prst="trapezoid">
          <a:avLst>
            <a:gd name="adj" fmla="val 70378"/>
          </a:avLst>
        </a:prstGeom>
        <a:solidFill>
          <a:schemeClr val="accent1">
            <a:lumMod val="75000"/>
            <a:lumOff val="25000"/>
            <a:alpha val="85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ln w="0">
                <a:solidFill>
                  <a:schemeClr val="tx1">
                    <a:lumMod val="85000"/>
                    <a:lumOff val="15000"/>
                  </a:schemeClr>
                </a:solidFill>
              </a:ln>
              <a:solidFill>
                <a:schemeClr val="bg1">
                  <a:lumMod val="95000"/>
                </a:schemeClr>
              </a:solidFill>
              <a:latin typeface="Berlingske Sans" panose="02000503050000020004"/>
            </a:rPr>
            <a:t>College</a:t>
          </a:r>
        </a:p>
      </dsp:txBody>
      <dsp:txXfrm>
        <a:off x="470574" y="393314"/>
        <a:ext cx="719702" cy="393314"/>
      </dsp:txXfrm>
    </dsp:sp>
    <dsp:sp modelId="{CF40B7FB-BC31-4852-A56B-6044F26E457D}">
      <dsp:nvSpPr>
        <dsp:cNvPr id="0" name=""/>
        <dsp:cNvSpPr/>
      </dsp:nvSpPr>
      <dsp:spPr>
        <a:xfrm>
          <a:off x="0" y="786628"/>
          <a:ext cx="1660852" cy="393314"/>
        </a:xfrm>
        <a:prstGeom prst="trapezoid">
          <a:avLst>
            <a:gd name="adj" fmla="val 70378"/>
          </a:avLst>
        </a:prstGeom>
        <a:solidFill>
          <a:schemeClr val="l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a:off x="290649" y="786628"/>
        <a:ext cx="1079553" cy="39331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B43CFB-C70E-449E-A4E9-2BBE60AAA744}">
      <dsp:nvSpPr>
        <dsp:cNvPr id="0" name=""/>
        <dsp:cNvSpPr/>
      </dsp:nvSpPr>
      <dsp:spPr>
        <a:xfrm>
          <a:off x="553617" y="0"/>
          <a:ext cx="553617" cy="393314"/>
        </a:xfrm>
        <a:prstGeom prst="trapezoid">
          <a:avLst>
            <a:gd name="adj" fmla="val 70378"/>
          </a:avLst>
        </a:prstGeom>
        <a:solidFill>
          <a:schemeClr val="l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553617" y="0"/>
        <a:ext cx="553617" cy="393314"/>
      </dsp:txXfrm>
    </dsp:sp>
    <dsp:sp modelId="{B13F568D-7634-4507-BBB0-B2439FB4E158}">
      <dsp:nvSpPr>
        <dsp:cNvPr id="0" name=""/>
        <dsp:cNvSpPr/>
      </dsp:nvSpPr>
      <dsp:spPr>
        <a:xfrm>
          <a:off x="276808" y="393314"/>
          <a:ext cx="1107234" cy="393314"/>
        </a:xfrm>
        <a:prstGeom prst="trapezoid">
          <a:avLst>
            <a:gd name="adj" fmla="val 70378"/>
          </a:avLst>
        </a:prstGeom>
        <a:solidFill>
          <a:schemeClr val="accent1">
            <a:lumMod val="75000"/>
            <a:lumOff val="25000"/>
            <a:alpha val="85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ln w="0">
                <a:solidFill>
                  <a:schemeClr val="tx1">
                    <a:lumMod val="85000"/>
                    <a:lumOff val="15000"/>
                  </a:schemeClr>
                </a:solidFill>
              </a:ln>
              <a:solidFill>
                <a:schemeClr val="bg1">
                  <a:lumMod val="95000"/>
                </a:schemeClr>
              </a:solidFill>
              <a:latin typeface="Berlingske Sans" panose="02000503050000020004"/>
            </a:rPr>
            <a:t>College</a:t>
          </a:r>
        </a:p>
      </dsp:txBody>
      <dsp:txXfrm>
        <a:off x="470574" y="393314"/>
        <a:ext cx="719702" cy="393314"/>
      </dsp:txXfrm>
    </dsp:sp>
    <dsp:sp modelId="{CF40B7FB-BC31-4852-A56B-6044F26E457D}">
      <dsp:nvSpPr>
        <dsp:cNvPr id="0" name=""/>
        <dsp:cNvSpPr/>
      </dsp:nvSpPr>
      <dsp:spPr>
        <a:xfrm>
          <a:off x="0" y="786628"/>
          <a:ext cx="1660852" cy="393314"/>
        </a:xfrm>
        <a:prstGeom prst="trapezoid">
          <a:avLst>
            <a:gd name="adj" fmla="val 70378"/>
          </a:avLst>
        </a:prstGeom>
        <a:solidFill>
          <a:schemeClr val="l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a:off x="290649" y="786628"/>
        <a:ext cx="1079553" cy="393314"/>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684E1E-E540-AC43-BC13-F90D5530553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F041BA6-039E-8F4D-B7F7-3C8E20B40A7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038C9C-4B69-864E-9EEE-DFA43CC144D2}" type="datetimeFigureOut">
              <a:rPr lang="en-US" smtClean="0"/>
              <a:t>10/15/2019</a:t>
            </a:fld>
            <a:endParaRPr lang="en-US"/>
          </a:p>
        </p:txBody>
      </p:sp>
      <p:sp>
        <p:nvSpPr>
          <p:cNvPr id="4" name="Footer Placeholder 3">
            <a:extLst>
              <a:ext uri="{FF2B5EF4-FFF2-40B4-BE49-F238E27FC236}">
                <a16:creationId xmlns:a16="http://schemas.microsoft.com/office/drawing/2014/main" id="{DD469921-4617-FB4C-9847-172FF830234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350DCBB-D829-754E-9E76-36A9E36432E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947A92-5E9C-F94E-8B11-4D34C67AD036}" type="slidenum">
              <a:rPr lang="en-US" smtClean="0"/>
              <a:t>‹#›</a:t>
            </a:fld>
            <a:endParaRPr lang="en-US"/>
          </a:p>
        </p:txBody>
      </p:sp>
    </p:spTree>
    <p:extLst>
      <p:ext uri="{BB962C8B-B14F-4D97-AF65-F5344CB8AC3E}">
        <p14:creationId xmlns:p14="http://schemas.microsoft.com/office/powerpoint/2010/main" val="15392213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D9A61E-B1D6-C34D-A321-B3E90F6DE630}" type="datetimeFigureOut">
              <a:rPr lang="en-US" smtClean="0"/>
              <a:t>10/15/2019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A3E603-0EE4-3042-9661-047EB577E4A2}" type="slidenum">
              <a:rPr lang="en-US" smtClean="0"/>
              <a:t>‹#›</a:t>
            </a:fld>
            <a:endParaRPr lang="en-US"/>
          </a:p>
        </p:txBody>
      </p:sp>
    </p:spTree>
    <p:extLst>
      <p:ext uri="{BB962C8B-B14F-4D97-AF65-F5344CB8AC3E}">
        <p14:creationId xmlns:p14="http://schemas.microsoft.com/office/powerpoint/2010/main" val="3103949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A3E603-0EE4-3042-9661-047EB577E4A2}" type="slidenum">
              <a:rPr lang="en-US" smtClean="0"/>
              <a:t>2</a:t>
            </a:fld>
            <a:endParaRPr lang="en-US"/>
          </a:p>
        </p:txBody>
      </p:sp>
    </p:spTree>
    <p:extLst>
      <p:ext uri="{BB962C8B-B14F-4D97-AF65-F5344CB8AC3E}">
        <p14:creationId xmlns:p14="http://schemas.microsoft.com/office/powerpoint/2010/main" val="1710768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 Major Map is a layout of required courses in a given program of study, including critical courses and suggested course sequence to ensure a clear path to graduation.</a:t>
            </a:r>
            <a:endParaRPr lang="en-US" dirty="0"/>
          </a:p>
        </p:txBody>
      </p:sp>
      <p:sp>
        <p:nvSpPr>
          <p:cNvPr id="4" name="Slide Number Placeholder 3"/>
          <p:cNvSpPr>
            <a:spLocks noGrp="1"/>
          </p:cNvSpPr>
          <p:nvPr>
            <p:ph type="sldNum" sz="quarter" idx="5"/>
          </p:nvPr>
        </p:nvSpPr>
        <p:spPr/>
        <p:txBody>
          <a:bodyPr/>
          <a:lstStyle/>
          <a:p>
            <a:fld id="{5FA3E603-0EE4-3042-9661-047EB577E4A2}" type="slidenum">
              <a:rPr lang="en-US" smtClean="0"/>
              <a:t>18</a:t>
            </a:fld>
            <a:endParaRPr lang="en-US"/>
          </a:p>
        </p:txBody>
      </p:sp>
    </p:spTree>
    <p:extLst>
      <p:ext uri="{BB962C8B-B14F-4D97-AF65-F5344CB8AC3E}">
        <p14:creationId xmlns:p14="http://schemas.microsoft.com/office/powerpoint/2010/main" val="2021621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Self Service Carolina is the resource you should be most familiar with. On SSC you can find all of your personal, academic, and financial information. You will also register for classes and check your final grades through Self Service.</a:t>
            </a:r>
          </a:p>
          <a:p>
            <a:endParaRPr lang="en-US" dirty="0"/>
          </a:p>
        </p:txBody>
      </p:sp>
      <p:sp>
        <p:nvSpPr>
          <p:cNvPr id="4" name="Slide Number Placeholder 3"/>
          <p:cNvSpPr>
            <a:spLocks noGrp="1"/>
          </p:cNvSpPr>
          <p:nvPr>
            <p:ph type="sldNum" sz="quarter" idx="5"/>
          </p:nvPr>
        </p:nvSpPr>
        <p:spPr/>
        <p:txBody>
          <a:bodyPr/>
          <a:lstStyle/>
          <a:p>
            <a:fld id="{5FA3E603-0EE4-3042-9661-047EB577E4A2}" type="slidenum">
              <a:rPr lang="en-US" smtClean="0"/>
              <a:t>19</a:t>
            </a:fld>
            <a:endParaRPr lang="en-US"/>
          </a:p>
        </p:txBody>
      </p:sp>
    </p:spTree>
    <p:extLst>
      <p:ext uri="{BB962C8B-B14F-4D97-AF65-F5344CB8AC3E}">
        <p14:creationId xmlns:p14="http://schemas.microsoft.com/office/powerpoint/2010/main" val="3828723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[click] </a:t>
            </a:r>
            <a:r>
              <a:rPr lang="en-US" dirty="0"/>
              <a:t>All of your academic and advising information will be located under the “Student” tab.</a:t>
            </a:r>
          </a:p>
          <a:p>
            <a:endParaRPr lang="en-US" dirty="0"/>
          </a:p>
          <a:p>
            <a:r>
              <a:rPr lang="en-US" dirty="0"/>
              <a:t>Today we’ll be talking about 2 different areas under the student tab:</a:t>
            </a:r>
          </a:p>
          <a:p>
            <a:endParaRPr lang="en-US" dirty="0"/>
          </a:p>
          <a:p>
            <a:r>
              <a:rPr lang="en-US" b="1" dirty="0"/>
              <a:t>[click] </a:t>
            </a:r>
            <a:r>
              <a:rPr lang="en-US" dirty="0"/>
              <a:t>Student Profile and Advisement Planning.</a:t>
            </a:r>
          </a:p>
          <a:p>
            <a:endParaRPr lang="en-US" dirty="0"/>
          </a:p>
          <a:p>
            <a:r>
              <a:rPr lang="en-US" b="1" dirty="0"/>
              <a:t>[next slide]</a:t>
            </a:r>
          </a:p>
        </p:txBody>
      </p:sp>
      <p:sp>
        <p:nvSpPr>
          <p:cNvPr id="4" name="Slide Number Placeholder 3"/>
          <p:cNvSpPr>
            <a:spLocks noGrp="1"/>
          </p:cNvSpPr>
          <p:nvPr>
            <p:ph type="sldNum" sz="quarter" idx="5"/>
          </p:nvPr>
        </p:nvSpPr>
        <p:spPr/>
        <p:txBody>
          <a:bodyPr/>
          <a:lstStyle/>
          <a:p>
            <a:fld id="{5FA3E603-0EE4-3042-9661-047EB577E4A2}" type="slidenum">
              <a:rPr lang="en-US" smtClean="0"/>
              <a:t>20</a:t>
            </a:fld>
            <a:endParaRPr lang="en-US"/>
          </a:p>
        </p:txBody>
      </p:sp>
    </p:spTree>
    <p:extLst>
      <p:ext uri="{BB962C8B-B14F-4D97-AF65-F5344CB8AC3E}">
        <p14:creationId xmlns:p14="http://schemas.microsoft.com/office/powerpoint/2010/main" val="21654956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Student Profile is your one-stop-shop for all of your academic information. You can also see your Academic Advisor on your student profile and email him/her by clicking the hyperlink with his/her name. </a:t>
            </a:r>
            <a:r>
              <a:rPr lang="en-US" b="1" baseline="0" dirty="0"/>
              <a:t>[click]</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check your registration notices and holds in the top right-hand corner of your student profile. Your registration time ticket, which is the time you can begin registering for classes, will be also listed in this section. </a:t>
            </a:r>
            <a:r>
              <a:rPr lang="en-US" b="1" baseline="0" dirty="0"/>
              <a:t>[click]</a:t>
            </a:r>
            <a:endParaRPr lang="en-US" dirty="0"/>
          </a:p>
          <a:p>
            <a:endParaRPr lang="en-US" baseline="0" dirty="0"/>
          </a:p>
          <a:p>
            <a:r>
              <a:rPr lang="en-US" baseline="0" dirty="0"/>
              <a:t>If you have an advisement hold, that means you haven’t met with your advisor yet and still need to be advised before you can register for classes.  </a:t>
            </a:r>
            <a:r>
              <a:rPr lang="en-US" b="1" baseline="0" dirty="0"/>
              <a:t>[click]</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You can also see what other holds may be on your account. Any hold on your account will restrict you from registration. You must get these holds removed PRIOR to registration. </a:t>
            </a:r>
            <a:r>
              <a:rPr lang="en-US" b="1" baseline="0" dirty="0"/>
              <a:t>[click]</a:t>
            </a:r>
            <a:endParaRPr lang="en-US" baseline="0" dirty="0"/>
          </a:p>
          <a:p>
            <a:endParaRPr lang="en-US" baseline="0" dirty="0"/>
          </a:p>
          <a:p>
            <a:endParaRPr lang="en-US" b="1" baseline="0" dirty="0"/>
          </a:p>
          <a:p>
            <a:r>
              <a:rPr lang="en-US" b="1" baseline="0" dirty="0"/>
              <a:t>[next slide]</a:t>
            </a:r>
            <a:endParaRPr lang="en-US" b="1" dirty="0"/>
          </a:p>
        </p:txBody>
      </p:sp>
      <p:sp>
        <p:nvSpPr>
          <p:cNvPr id="4" name="Slide Number Placeholder 3"/>
          <p:cNvSpPr>
            <a:spLocks noGrp="1"/>
          </p:cNvSpPr>
          <p:nvPr>
            <p:ph type="sldNum" sz="quarter" idx="10"/>
          </p:nvPr>
        </p:nvSpPr>
        <p:spPr/>
        <p:txBody>
          <a:bodyPr/>
          <a:lstStyle/>
          <a:p>
            <a:fld id="{10342F1D-EE14-4CC4-9DD6-2FD1FD51F7B4}" type="slidenum">
              <a:rPr lang="en-US" smtClean="0"/>
              <a:t>21</a:t>
            </a:fld>
            <a:endParaRPr lang="en-US"/>
          </a:p>
        </p:txBody>
      </p:sp>
    </p:spTree>
    <p:extLst>
      <p:ext uri="{BB962C8B-B14F-4D97-AF65-F5344CB8AC3E}">
        <p14:creationId xmlns:p14="http://schemas.microsoft.com/office/powerpoint/2010/main" val="873135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Degree Works is a degree audit system that tells students what is required to complete their degree and what they have completed/have left to complete.</a:t>
            </a:r>
            <a:r>
              <a:rPr lang="en-US" baseline="0" dirty="0"/>
              <a:t> </a:t>
            </a:r>
            <a:r>
              <a:rPr lang="en-US" dirty="0"/>
              <a:t>There is also a cool function that lets you see your degree audit if you were to switch your</a:t>
            </a:r>
            <a:r>
              <a:rPr lang="en-US" baseline="0" dirty="0"/>
              <a:t> major.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access Degree Works,</a:t>
            </a:r>
            <a:r>
              <a:rPr lang="en-US" baseline="0" dirty="0"/>
              <a:t> we will start in Self-Service Carolina on the “Student Tab.” Then you’ll click the “Advisement Planning” box and then select “Degree Works”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[next slide]</a:t>
            </a:r>
            <a:endParaRPr lang="en-US" b="1" dirty="0"/>
          </a:p>
          <a:p>
            <a:endParaRPr lang="en-US" dirty="0"/>
          </a:p>
        </p:txBody>
      </p:sp>
      <p:sp>
        <p:nvSpPr>
          <p:cNvPr id="4" name="Slide Number Placeholder 3"/>
          <p:cNvSpPr>
            <a:spLocks noGrp="1"/>
          </p:cNvSpPr>
          <p:nvPr>
            <p:ph type="sldNum" sz="quarter" idx="5"/>
          </p:nvPr>
        </p:nvSpPr>
        <p:spPr/>
        <p:txBody>
          <a:bodyPr/>
          <a:lstStyle/>
          <a:p>
            <a:fld id="{5FA3E603-0EE4-3042-9661-047EB577E4A2}" type="slidenum">
              <a:rPr lang="en-US" smtClean="0"/>
              <a:t>22</a:t>
            </a:fld>
            <a:endParaRPr lang="en-US"/>
          </a:p>
        </p:txBody>
      </p:sp>
    </p:spTree>
    <p:extLst>
      <p:ext uri="{BB962C8B-B14F-4D97-AF65-F5344CB8AC3E}">
        <p14:creationId xmlns:p14="http://schemas.microsoft.com/office/powerpoint/2010/main" val="2962061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The next resource we’re going to cover is the Academic Bulletin. </a:t>
            </a:r>
            <a:r>
              <a:rPr lang="en-US" sz="1200" b="1" kern="1200" dirty="0">
                <a:solidFill>
                  <a:schemeClr val="tx1"/>
                </a:solidFill>
                <a:effectLst/>
                <a:latin typeface="+mn-lt"/>
                <a:ea typeface="+mn-ea"/>
                <a:cs typeface="+mn-cs"/>
              </a:rPr>
              <a:t>The Bulletin is the official document of record concerning undergraduate academic programs and regulations. In the bulletin you can find important things like: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Programs A-Z. List of all Majors and Minors at Carolina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Carolina Core course options.</a:t>
            </a:r>
            <a:br>
              <a:rPr lang="en-US" sz="1200" b="0" kern="1200" dirty="0">
                <a:solidFill>
                  <a:schemeClr val="tx1"/>
                </a:solidFill>
                <a:effectLst/>
                <a:latin typeface="+mn-lt"/>
                <a:ea typeface="+mn-ea"/>
                <a:cs typeface="+mn-cs"/>
              </a:rPr>
            </a:br>
            <a:r>
              <a:rPr lang="en-US" sz="1200" b="0" kern="1200" dirty="0">
                <a:solidFill>
                  <a:schemeClr val="tx1"/>
                </a:solidFill>
                <a:effectLst/>
                <a:latin typeface="+mn-lt"/>
                <a:ea typeface="+mn-ea"/>
                <a:cs typeface="+mn-cs"/>
              </a:rPr>
              <a:t>Degree Requirements. Courses and Requirements for all degrees at Carolina</a:t>
            </a:r>
            <a:br>
              <a:rPr lang="en-US" sz="1200" b="0" kern="1200" dirty="0">
                <a:solidFill>
                  <a:schemeClr val="tx1"/>
                </a:solidFill>
                <a:effectLst/>
                <a:latin typeface="+mn-lt"/>
                <a:ea typeface="+mn-ea"/>
                <a:cs typeface="+mn-cs"/>
              </a:rPr>
            </a:br>
            <a:r>
              <a:rPr lang="en-US" sz="1200" b="0" kern="1200" dirty="0">
                <a:solidFill>
                  <a:schemeClr val="tx1"/>
                </a:solidFill>
                <a:effectLst/>
                <a:latin typeface="+mn-lt"/>
                <a:ea typeface="+mn-ea"/>
                <a:cs typeface="+mn-cs"/>
              </a:rPr>
              <a:t>Academic Policies. All academic policies and procedures at Carolina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[next slide]</a:t>
            </a:r>
          </a:p>
          <a:p>
            <a:endParaRPr lang="en-US" dirty="0"/>
          </a:p>
        </p:txBody>
      </p:sp>
      <p:sp>
        <p:nvSpPr>
          <p:cNvPr id="4" name="Slide Number Placeholder 3"/>
          <p:cNvSpPr>
            <a:spLocks noGrp="1"/>
          </p:cNvSpPr>
          <p:nvPr>
            <p:ph type="sldNum" sz="quarter" idx="5"/>
          </p:nvPr>
        </p:nvSpPr>
        <p:spPr/>
        <p:txBody>
          <a:bodyPr/>
          <a:lstStyle/>
          <a:p>
            <a:fld id="{5FA3E603-0EE4-3042-9661-047EB577E4A2}" type="slidenum">
              <a:rPr lang="en-US" smtClean="0"/>
              <a:t>23</a:t>
            </a:fld>
            <a:endParaRPr lang="en-US"/>
          </a:p>
        </p:txBody>
      </p:sp>
    </p:spTree>
    <p:extLst>
      <p:ext uri="{BB962C8B-B14F-4D97-AF65-F5344CB8AC3E}">
        <p14:creationId xmlns:p14="http://schemas.microsoft.com/office/powerpoint/2010/main" val="1040292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Three different ways to schedule your advising appointment:</a:t>
            </a:r>
          </a:p>
          <a:p>
            <a:endParaRPr lang="en-US" dirty="0"/>
          </a:p>
          <a:p>
            <a:pPr marL="228600" indent="-228600">
              <a:buAutoNum type="arabicPeriod"/>
            </a:pPr>
            <a:r>
              <a:rPr lang="en-US" dirty="0"/>
              <a:t>Click the direct scheduling link in the advising email that was sent to you on Friday, Sept 13</a:t>
            </a:r>
          </a:p>
          <a:p>
            <a:pPr marL="228600" indent="-228600">
              <a:buAutoNum type="arabicPeriod"/>
            </a:pPr>
            <a:r>
              <a:rPr lang="en-US" dirty="0"/>
              <a:t>Go to SSC </a:t>
            </a:r>
            <a:r>
              <a:rPr lang="en-US" dirty="0">
                <a:sym typeface="Wingdings" panose="05000000000000000000" pitchFamily="2" charset="2"/>
              </a:rPr>
              <a:t> Student tab  Advisement planning  Schedule advising appointment</a:t>
            </a:r>
          </a:p>
          <a:p>
            <a:pPr marL="228600" indent="-228600">
              <a:buAutoNum type="arabicPeriod"/>
            </a:pPr>
            <a:r>
              <a:rPr lang="en-US" dirty="0">
                <a:sym typeface="Wingdings" panose="05000000000000000000" pitchFamily="2" charset="2"/>
              </a:rPr>
              <a:t>Go to sc.campus.eab.com </a:t>
            </a:r>
          </a:p>
          <a:p>
            <a:pPr marL="228600" indent="-228600">
              <a:buAutoNum type="arabicPeriod"/>
            </a:pPr>
            <a:endParaRPr lang="en-US" dirty="0">
              <a:sym typeface="Wingdings" panose="05000000000000000000" pitchFamily="2" charset="2"/>
            </a:endParaRPr>
          </a:p>
          <a:p>
            <a:pPr marL="0" indent="0">
              <a:buNone/>
            </a:pPr>
            <a:r>
              <a:rPr lang="en-US" b="1" dirty="0">
                <a:sym typeface="Wingdings" panose="05000000000000000000" pitchFamily="2" charset="2"/>
              </a:rPr>
              <a:t>[next slide]</a:t>
            </a:r>
          </a:p>
        </p:txBody>
      </p:sp>
      <p:sp>
        <p:nvSpPr>
          <p:cNvPr id="4" name="Slide Number Placeholder 3"/>
          <p:cNvSpPr>
            <a:spLocks noGrp="1"/>
          </p:cNvSpPr>
          <p:nvPr>
            <p:ph type="sldNum" sz="quarter" idx="5"/>
          </p:nvPr>
        </p:nvSpPr>
        <p:spPr/>
        <p:txBody>
          <a:bodyPr/>
          <a:lstStyle/>
          <a:p>
            <a:fld id="{5FA3E603-0EE4-3042-9661-047EB577E4A2}" type="slidenum">
              <a:rPr lang="en-US" smtClean="0"/>
              <a:t>24</a:t>
            </a:fld>
            <a:endParaRPr lang="en-US"/>
          </a:p>
        </p:txBody>
      </p:sp>
    </p:spTree>
    <p:extLst>
      <p:ext uri="{BB962C8B-B14F-4D97-AF65-F5344CB8AC3E}">
        <p14:creationId xmlns:p14="http://schemas.microsoft.com/office/powerpoint/2010/main" val="67805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342F1D-EE14-4CC4-9DD6-2FD1FD51F7B4}" type="slidenum">
              <a:rPr lang="en-US" smtClean="0"/>
              <a:t>31</a:t>
            </a:fld>
            <a:endParaRPr lang="en-US"/>
          </a:p>
        </p:txBody>
      </p:sp>
    </p:spTree>
    <p:extLst>
      <p:ext uri="{BB962C8B-B14F-4D97-AF65-F5344CB8AC3E}">
        <p14:creationId xmlns:p14="http://schemas.microsoft.com/office/powerpoint/2010/main" val="2648976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A3E603-0EE4-3042-9661-047EB577E4A2}" type="slidenum">
              <a:rPr lang="en-US" smtClean="0"/>
              <a:t>4</a:t>
            </a:fld>
            <a:endParaRPr lang="en-US"/>
          </a:p>
        </p:txBody>
      </p:sp>
    </p:spTree>
    <p:extLst>
      <p:ext uri="{BB962C8B-B14F-4D97-AF65-F5344CB8AC3E}">
        <p14:creationId xmlns:p14="http://schemas.microsoft.com/office/powerpoint/2010/main" val="2074269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A3E603-0EE4-3042-9661-047EB577E4A2}" type="slidenum">
              <a:rPr lang="en-US" smtClean="0"/>
              <a:t>5</a:t>
            </a:fld>
            <a:endParaRPr lang="en-US"/>
          </a:p>
        </p:txBody>
      </p:sp>
    </p:spTree>
    <p:extLst>
      <p:ext uri="{BB962C8B-B14F-4D97-AF65-F5344CB8AC3E}">
        <p14:creationId xmlns:p14="http://schemas.microsoft.com/office/powerpoint/2010/main" val="524893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A3E603-0EE4-3042-9661-047EB577E4A2}" type="slidenum">
              <a:rPr lang="en-US" smtClean="0"/>
              <a:t>6</a:t>
            </a:fld>
            <a:endParaRPr lang="en-US"/>
          </a:p>
        </p:txBody>
      </p:sp>
    </p:spTree>
    <p:extLst>
      <p:ext uri="{BB962C8B-B14F-4D97-AF65-F5344CB8AC3E}">
        <p14:creationId xmlns:p14="http://schemas.microsoft.com/office/powerpoint/2010/main" val="3675948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6 FYA/UG Advisors in the CEC. Three of them work specifically with Computing students.</a:t>
            </a:r>
          </a:p>
        </p:txBody>
      </p:sp>
      <p:sp>
        <p:nvSpPr>
          <p:cNvPr id="4" name="Slide Number Placeholder 3"/>
          <p:cNvSpPr>
            <a:spLocks noGrp="1"/>
          </p:cNvSpPr>
          <p:nvPr>
            <p:ph type="sldNum" sz="quarter" idx="5"/>
          </p:nvPr>
        </p:nvSpPr>
        <p:spPr/>
        <p:txBody>
          <a:bodyPr/>
          <a:lstStyle/>
          <a:p>
            <a:fld id="{5FA3E603-0EE4-3042-9661-047EB577E4A2}" type="slidenum">
              <a:rPr lang="en-US" smtClean="0"/>
              <a:t>10</a:t>
            </a:fld>
            <a:endParaRPr lang="en-US"/>
          </a:p>
        </p:txBody>
      </p:sp>
    </p:spTree>
    <p:extLst>
      <p:ext uri="{BB962C8B-B14F-4D97-AF65-F5344CB8AC3E}">
        <p14:creationId xmlns:p14="http://schemas.microsoft.com/office/powerpoint/2010/main" val="177043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CSCE major, you will have 3 different levels of advising resources:</a:t>
            </a:r>
          </a:p>
          <a:p>
            <a:endParaRPr lang="en-US" dirty="0"/>
          </a:p>
          <a:p>
            <a:pPr marL="228600" indent="-228600">
              <a:buAutoNum type="arabicPeriod"/>
            </a:pPr>
            <a:r>
              <a:rPr lang="en-US" dirty="0"/>
              <a:t>UAC (university-wide advising information)</a:t>
            </a:r>
          </a:p>
          <a:p>
            <a:pPr marL="228600" indent="-228600">
              <a:buAutoNum type="arabicPeriod"/>
            </a:pPr>
            <a:r>
              <a:rPr lang="en-US" dirty="0"/>
              <a:t>CEC (advising info specific to the College)</a:t>
            </a:r>
          </a:p>
          <a:p>
            <a:pPr marL="228600" indent="-228600">
              <a:buAutoNum type="arabicPeriod"/>
            </a:pPr>
            <a:r>
              <a:rPr lang="en-US" dirty="0"/>
              <a:t>CSCE (advising info specific to the Dept)</a:t>
            </a:r>
          </a:p>
          <a:p>
            <a:pPr marL="228600" indent="-228600">
              <a:buAutoNum type="arabicPeriod"/>
            </a:pPr>
            <a:endParaRPr lang="en-US" dirty="0"/>
          </a:p>
          <a:p>
            <a:pPr marL="0" indent="0">
              <a:buNone/>
            </a:pPr>
            <a:r>
              <a:rPr lang="en-US" b="1" dirty="0"/>
              <a:t>We’ll use this pyramid on the next few slides to distinguish the different levels.</a:t>
            </a:r>
          </a:p>
          <a:p>
            <a:pPr marL="0" indent="0">
              <a:buNone/>
            </a:pPr>
            <a:endParaRPr lang="en-US" b="1" dirty="0"/>
          </a:p>
          <a:p>
            <a:pPr marL="0" indent="0">
              <a:buNone/>
            </a:pPr>
            <a:r>
              <a:rPr lang="en-US" b="1" dirty="0"/>
              <a:t>[next slide]</a:t>
            </a:r>
          </a:p>
        </p:txBody>
      </p:sp>
      <p:sp>
        <p:nvSpPr>
          <p:cNvPr id="4" name="Slide Number Placeholder 3"/>
          <p:cNvSpPr>
            <a:spLocks noGrp="1"/>
          </p:cNvSpPr>
          <p:nvPr>
            <p:ph type="sldNum" sz="quarter" idx="5"/>
          </p:nvPr>
        </p:nvSpPr>
        <p:spPr/>
        <p:txBody>
          <a:bodyPr/>
          <a:lstStyle/>
          <a:p>
            <a:fld id="{5FA3E603-0EE4-3042-9661-047EB577E4A2}" type="slidenum">
              <a:rPr lang="en-US" smtClean="0"/>
              <a:t>11</a:t>
            </a:fld>
            <a:endParaRPr lang="en-US"/>
          </a:p>
        </p:txBody>
      </p:sp>
    </p:spTree>
    <p:extLst>
      <p:ext uri="{BB962C8B-B14F-4D97-AF65-F5344CB8AC3E}">
        <p14:creationId xmlns:p14="http://schemas.microsoft.com/office/powerpoint/2010/main" val="3684591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Lucida Sans" panose="020B0602030504020204" pitchFamily="34" charset="0"/>
                <a:ea typeface="Times New Roman" panose="02020603050405020304" pitchFamily="18" charset="0"/>
                <a:cs typeface="Arial" panose="020B0604020202020204" pitchFamily="34" charset="0"/>
              </a:rPr>
              <a:t>We have identified different online resources that will help you understand and navigate your advisement at the University of South Carolina. For the remainder of the presentation we will cover each of those platforms, guide you through how to use them and show you what information can be found on which platform. Feel free to follow along on your laptop.</a:t>
            </a:r>
            <a:br>
              <a:rPr lang="en-US" sz="1200" dirty="0">
                <a:solidFill>
                  <a:srgbClr val="000000"/>
                </a:solidFill>
                <a:effectLst/>
                <a:latin typeface="Lucida Sans" panose="020B0602030504020204" pitchFamily="34" charset="0"/>
                <a:ea typeface="Times New Roman" panose="02020603050405020304" pitchFamily="18" charset="0"/>
                <a:cs typeface="Arial" panose="020B0604020202020204" pitchFamily="34" charset="0"/>
              </a:rPr>
            </a:br>
            <a:br>
              <a:rPr lang="en-US" sz="1200" dirty="0">
                <a:solidFill>
                  <a:srgbClr val="000000"/>
                </a:solidFill>
                <a:effectLst/>
                <a:latin typeface="Lucida Sans" panose="020B0602030504020204" pitchFamily="34" charset="0"/>
                <a:ea typeface="Times New Roman" panose="02020603050405020304" pitchFamily="18" charset="0"/>
                <a:cs typeface="Arial" panose="020B0604020202020204" pitchFamily="34" charset="0"/>
              </a:rPr>
            </a:br>
            <a:r>
              <a:rPr lang="en-US" sz="1200" b="1" dirty="0">
                <a:solidFill>
                  <a:srgbClr val="4472C4"/>
                </a:solidFill>
                <a:effectLst/>
                <a:latin typeface="Lucida Sans" panose="020B0602030504020204" pitchFamily="34" charset="0"/>
                <a:ea typeface="Times New Roman" panose="02020603050405020304" pitchFamily="18" charset="0"/>
                <a:cs typeface="Arial" panose="020B0604020202020204" pitchFamily="34" charset="0"/>
              </a:rPr>
              <a:t>[next slide]</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0342F1D-EE14-4CC4-9DD6-2FD1FD51F7B4}" type="slidenum">
              <a:rPr lang="en-US" smtClean="0"/>
              <a:t>15</a:t>
            </a:fld>
            <a:endParaRPr lang="en-US"/>
          </a:p>
        </p:txBody>
      </p:sp>
    </p:spTree>
    <p:extLst>
      <p:ext uri="{BB962C8B-B14F-4D97-AF65-F5344CB8AC3E}">
        <p14:creationId xmlns:p14="http://schemas.microsoft.com/office/powerpoint/2010/main" val="2075378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solidFill>
                  <a:srgbClr val="000000"/>
                </a:solidFill>
                <a:effectLst/>
                <a:latin typeface="Lucida Sans" panose="020B0602030504020204" pitchFamily="34" charset="0"/>
                <a:ea typeface="Times New Roman" panose="02020603050405020304" pitchFamily="18" charset="0"/>
                <a:cs typeface="Arial" panose="020B0604020202020204" pitchFamily="34" charset="0"/>
              </a:rPr>
              <a:t>There are 10 requirements that make up the Carolina Core. </a:t>
            </a:r>
            <a:br>
              <a:rPr lang="en-US" sz="1200" dirty="0">
                <a:solidFill>
                  <a:srgbClr val="000000"/>
                </a:solidFill>
                <a:effectLst/>
                <a:latin typeface="Lucida Sans" panose="020B0602030504020204" pitchFamily="34" charset="0"/>
                <a:ea typeface="Times New Roman" panose="02020603050405020304" pitchFamily="18" charset="0"/>
                <a:cs typeface="Arial" panose="020B0604020202020204" pitchFamily="34" charset="0"/>
              </a:rPr>
            </a:br>
            <a:r>
              <a:rPr lang="en-US" sz="1200" dirty="0">
                <a:solidFill>
                  <a:srgbClr val="000000"/>
                </a:solidFill>
                <a:effectLst/>
                <a:highlight>
                  <a:srgbClr val="FFFF00"/>
                </a:highlight>
                <a:latin typeface="Lucida Sans" panose="020B0602030504020204" pitchFamily="34" charset="0"/>
                <a:ea typeface="Times New Roman" panose="02020603050405020304" pitchFamily="18" charset="0"/>
                <a:cs typeface="Arial" panose="020B0604020202020204" pitchFamily="34" charset="0"/>
              </a:rPr>
              <a:t>Every student has to complete a minimum of what is on the screen. </a:t>
            </a:r>
          </a:p>
          <a:p>
            <a:pPr marL="0" marR="0">
              <a:lnSpc>
                <a:spcPct val="107000"/>
              </a:lnSpc>
              <a:spcBef>
                <a:spcPts val="0"/>
              </a:spcBef>
              <a:spcAft>
                <a:spcPts val="800"/>
              </a:spcAft>
            </a:pPr>
            <a:r>
              <a:rPr lang="en-US" sz="1200" b="1" dirty="0">
                <a:solidFill>
                  <a:srgbClr val="000000"/>
                </a:solidFill>
                <a:effectLst/>
                <a:highlight>
                  <a:srgbClr val="FFFF00"/>
                </a:highlight>
                <a:latin typeface="Lucida Sans" panose="020B0602030504020204" pitchFamily="34" charset="0"/>
                <a:ea typeface="Calibri" panose="020F0502020204030204" pitchFamily="34" charset="0"/>
                <a:cs typeface="Arial" panose="020B0604020202020204" pitchFamily="34" charset="0"/>
              </a:rPr>
              <a:t>Carolina Core electives CANNOT overlap with liberal arts or application area electives.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0342F1D-EE14-4CC4-9DD6-2FD1FD51F7B4}" type="slidenum">
              <a:rPr lang="en-US" smtClean="0"/>
              <a:t>16</a:t>
            </a:fld>
            <a:endParaRPr lang="en-US"/>
          </a:p>
        </p:txBody>
      </p:sp>
    </p:spTree>
    <p:extLst>
      <p:ext uri="{BB962C8B-B14F-4D97-AF65-F5344CB8AC3E}">
        <p14:creationId xmlns:p14="http://schemas.microsoft.com/office/powerpoint/2010/main" val="2010287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dirty="0">
                <a:solidFill>
                  <a:srgbClr val="000000"/>
                </a:solidFill>
                <a:effectLst/>
                <a:latin typeface="Lucida Sans" panose="020B0602030504020204" pitchFamily="34" charset="0"/>
                <a:ea typeface="Calibri" panose="020F0502020204030204" pitchFamily="34" charset="0"/>
                <a:cs typeface="Arial" panose="020B0604020202020204" pitchFamily="34" charset="0"/>
              </a:rPr>
              <a:t>CSCE majors can only choose FOUR of their Carolina Core electives: AIU, GSS, GHS, and GFL.</a:t>
            </a:r>
          </a:p>
          <a:p>
            <a:pPr marL="0" marR="0">
              <a:lnSpc>
                <a:spcPct val="107000"/>
              </a:lnSpc>
              <a:spcBef>
                <a:spcPts val="0"/>
              </a:spcBef>
              <a:spcAft>
                <a:spcPts val="800"/>
              </a:spcAft>
            </a:pPr>
            <a:r>
              <a:rPr lang="en-US" sz="1200" dirty="0">
                <a:solidFill>
                  <a:srgbClr val="000000"/>
                </a:solidFill>
                <a:effectLst/>
                <a:latin typeface="Lucida Sans" panose="020B0602030504020204" pitchFamily="34" charset="0"/>
                <a:ea typeface="Calibri" panose="020F0502020204030204" pitchFamily="34" charset="0"/>
                <a:cs typeface="Arial" panose="020B0604020202020204" pitchFamily="34" charset="0"/>
              </a:rPr>
              <a:t>The rest of your CC outcomes are fulfilled by courses specifically required by your major (ex. CSCE 145= ARP; CSCE 390= VSR)</a:t>
            </a:r>
          </a:p>
          <a:p>
            <a:pPr marL="0" marR="0">
              <a:lnSpc>
                <a:spcPct val="107000"/>
              </a:lnSpc>
              <a:spcBef>
                <a:spcPts val="0"/>
              </a:spcBef>
              <a:spcAft>
                <a:spcPts val="800"/>
              </a:spcAft>
            </a:pPr>
            <a:r>
              <a:rPr lang="en-US" sz="1200" dirty="0">
                <a:solidFill>
                  <a:srgbClr val="000000"/>
                </a:solidFill>
                <a:effectLst/>
                <a:latin typeface="Lucida Sans" panose="020B0602030504020204" pitchFamily="34" charset="0"/>
                <a:ea typeface="Calibri" panose="020F0502020204030204" pitchFamily="34" charset="0"/>
                <a:cs typeface="Arial" panose="020B0604020202020204" pitchFamily="34" charset="0"/>
              </a:rPr>
              <a:t>CIS majors can also choose 2 CC-SCI electives.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10342F1D-EE14-4CC4-9DD6-2FD1FD51F7B4}" type="slidenum">
              <a:rPr lang="en-US" smtClean="0"/>
              <a:t>17</a:t>
            </a:fld>
            <a:endParaRPr lang="en-US"/>
          </a:p>
        </p:txBody>
      </p:sp>
    </p:spTree>
    <p:extLst>
      <p:ext uri="{BB962C8B-B14F-4D97-AF65-F5344CB8AC3E}">
        <p14:creationId xmlns:p14="http://schemas.microsoft.com/office/powerpoint/2010/main" val="14354460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C6703-D0F7-E745-A687-AC990D0C464C}"/>
              </a:ext>
            </a:extLst>
          </p:cNvPr>
          <p:cNvSpPr>
            <a:spLocks noGrp="1"/>
          </p:cNvSpPr>
          <p:nvPr>
            <p:ph type="ctrTitle" hasCustomPrompt="1"/>
          </p:nvPr>
        </p:nvSpPr>
        <p:spPr>
          <a:xfrm>
            <a:off x="1524000" y="734056"/>
            <a:ext cx="9144000" cy="2387600"/>
          </a:xfrm>
        </p:spPr>
        <p:txBody>
          <a:bodyPr anchor="b">
            <a:normAutofit/>
          </a:bodyPr>
          <a:lstStyle>
            <a:lvl1pPr algn="ctr">
              <a:defRPr sz="6000" b="1" i="0">
                <a:latin typeface="Berlingske Sans XCn ExtraBold" panose="02000506040000020004"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61E6FFF2-58E4-794E-892D-6FF45321C2C0}"/>
              </a:ext>
            </a:extLst>
          </p:cNvPr>
          <p:cNvSpPr>
            <a:spLocks noGrp="1"/>
          </p:cNvSpPr>
          <p:nvPr>
            <p:ph type="subTitle" idx="1"/>
          </p:nvPr>
        </p:nvSpPr>
        <p:spPr>
          <a:xfrm>
            <a:off x="1524000" y="3313939"/>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a:extLst>
              <a:ext uri="{FF2B5EF4-FFF2-40B4-BE49-F238E27FC236}">
                <a16:creationId xmlns:a16="http://schemas.microsoft.com/office/drawing/2014/main" id="{1BA7C03E-EF71-2C40-9E45-BF08314EE5F1}"/>
              </a:ext>
            </a:extLst>
          </p:cNvPr>
          <p:cNvSpPr>
            <a:spLocks noGrp="1"/>
          </p:cNvSpPr>
          <p:nvPr>
            <p:ph type="sldNum" sz="quarter" idx="12"/>
          </p:nvPr>
        </p:nvSpPr>
        <p:spPr>
          <a:xfrm>
            <a:off x="838200" y="5991633"/>
            <a:ext cx="2587831" cy="365125"/>
          </a:xfrm>
        </p:spPr>
        <p:txBody>
          <a:bodyPr/>
          <a:lstStyle/>
          <a:p>
            <a:fld id="{B4E9AFF7-6653-6A4D-A979-64D2F5BECA26}" type="slidenum">
              <a:rPr lang="en-US" smtClean="0"/>
              <a:t>‹#›</a:t>
            </a:fld>
            <a:endParaRPr lang="en-US"/>
          </a:p>
        </p:txBody>
      </p:sp>
      <p:pic>
        <p:nvPicPr>
          <p:cNvPr id="9" name="Picture 8">
            <a:extLst>
              <a:ext uri="{FF2B5EF4-FFF2-40B4-BE49-F238E27FC236}">
                <a16:creationId xmlns:a16="http://schemas.microsoft.com/office/drawing/2014/main" id="{C81DC1BB-A980-8448-BB01-0788DE4349F9}"/>
              </a:ext>
            </a:extLst>
          </p:cNvPr>
          <p:cNvPicPr>
            <a:picLocks noChangeAspect="1"/>
          </p:cNvPicPr>
          <p:nvPr userDrawn="1"/>
        </p:nvPicPr>
        <p:blipFill>
          <a:blip r:embed="rId2"/>
          <a:srcRect/>
          <a:stretch/>
        </p:blipFill>
        <p:spPr>
          <a:xfrm>
            <a:off x="4423397" y="3605350"/>
            <a:ext cx="3345205" cy="2333398"/>
          </a:xfrm>
          <a:prstGeom prst="rect">
            <a:avLst/>
          </a:prstGeom>
        </p:spPr>
      </p:pic>
    </p:spTree>
    <p:extLst>
      <p:ext uri="{BB962C8B-B14F-4D97-AF65-F5344CB8AC3E}">
        <p14:creationId xmlns:p14="http://schemas.microsoft.com/office/powerpoint/2010/main" val="29574035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Concl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24E78-1993-A540-9F01-A28635FB4893}"/>
              </a:ext>
            </a:extLst>
          </p:cNvPr>
          <p:cNvSpPr>
            <a:spLocks noGrp="1"/>
          </p:cNvSpPr>
          <p:nvPr>
            <p:ph type="title" hasCustomPrompt="1"/>
          </p:nvPr>
        </p:nvSpPr>
        <p:spPr>
          <a:xfrm>
            <a:off x="831850" y="1656521"/>
            <a:ext cx="10515600" cy="2187986"/>
          </a:xfrm>
        </p:spPr>
        <p:txBody>
          <a:bodyPr anchor="t"/>
          <a:lstStyle>
            <a:lvl1pPr algn="ctr">
              <a:defRPr sz="6000">
                <a:solidFill>
                  <a:schemeClr val="bg1"/>
                </a:solidFill>
              </a:defRPr>
            </a:lvl1pPr>
          </a:lstStyle>
          <a:p>
            <a:r>
              <a:rPr lang="en-US" dirty="0"/>
              <a:t>Conclusion</a:t>
            </a:r>
          </a:p>
        </p:txBody>
      </p:sp>
      <p:sp>
        <p:nvSpPr>
          <p:cNvPr id="3" name="Text Placeholder 2">
            <a:extLst>
              <a:ext uri="{FF2B5EF4-FFF2-40B4-BE49-F238E27FC236}">
                <a16:creationId xmlns:a16="http://schemas.microsoft.com/office/drawing/2014/main" id="{2EC1F37B-372F-0146-A20D-449355B25403}"/>
              </a:ext>
            </a:extLst>
          </p:cNvPr>
          <p:cNvSpPr>
            <a:spLocks noGrp="1"/>
          </p:cNvSpPr>
          <p:nvPr>
            <p:ph type="body" idx="1" hasCustomPrompt="1"/>
          </p:nvPr>
        </p:nvSpPr>
        <p:spPr>
          <a:xfrm>
            <a:off x="831850" y="4867949"/>
            <a:ext cx="5493794" cy="1500187"/>
          </a:xfrm>
        </p:spPr>
        <p:txBody>
          <a:bodyPr anchor="b"/>
          <a:lstStyle>
            <a:lvl1pPr marL="0" indent="0" algn="l">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a:p>
            <a:pPr lvl="0"/>
            <a:r>
              <a:rPr lang="en-US" dirty="0"/>
              <a:t>Title</a:t>
            </a:r>
          </a:p>
          <a:p>
            <a:pPr lvl="0"/>
            <a:r>
              <a:rPr lang="en-US" dirty="0"/>
              <a:t>Email</a:t>
            </a:r>
          </a:p>
        </p:txBody>
      </p:sp>
      <p:pic>
        <p:nvPicPr>
          <p:cNvPr id="12" name="Picture 11">
            <a:extLst>
              <a:ext uri="{FF2B5EF4-FFF2-40B4-BE49-F238E27FC236}">
                <a16:creationId xmlns:a16="http://schemas.microsoft.com/office/drawing/2014/main" id="{33EDFD73-0710-2244-860D-4BA6234A0E5E}"/>
              </a:ext>
            </a:extLst>
          </p:cNvPr>
          <p:cNvPicPr>
            <a:picLocks noChangeAspect="1"/>
          </p:cNvPicPr>
          <p:nvPr userDrawn="1"/>
        </p:nvPicPr>
        <p:blipFill>
          <a:blip r:embed="rId3"/>
          <a:stretch>
            <a:fillRect/>
          </a:stretch>
        </p:blipFill>
        <p:spPr>
          <a:xfrm>
            <a:off x="8825947" y="5555415"/>
            <a:ext cx="2892287" cy="1205120"/>
          </a:xfrm>
          <a:prstGeom prst="rect">
            <a:avLst/>
          </a:prstGeom>
        </p:spPr>
      </p:pic>
    </p:spTree>
    <p:extLst>
      <p:ext uri="{BB962C8B-B14F-4D97-AF65-F5344CB8AC3E}">
        <p14:creationId xmlns:p14="http://schemas.microsoft.com/office/powerpoint/2010/main" val="371777660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9ED37-4F17-3341-80DD-6302FD9C0346}"/>
              </a:ext>
            </a:extLst>
          </p:cNvPr>
          <p:cNvSpPr>
            <a:spLocks noGrp="1"/>
          </p:cNvSpPr>
          <p:nvPr>
            <p:ph type="title" hasCustomPrompt="1"/>
          </p:nvPr>
        </p:nvSpPr>
        <p:spPr/>
        <p:txBody>
          <a:bodyPr/>
          <a:lstStyle>
            <a:lvl1pPr algn="l">
              <a:defRPr/>
            </a:lvl1pPr>
          </a:lstStyle>
          <a:p>
            <a:r>
              <a:rPr lang="en-US" dirty="0"/>
              <a:t>CLICK TO EDIT MASTER TITLE STYLE</a:t>
            </a:r>
          </a:p>
        </p:txBody>
      </p:sp>
      <p:sp>
        <p:nvSpPr>
          <p:cNvPr id="3" name="Content Placeholder 2">
            <a:extLst>
              <a:ext uri="{FF2B5EF4-FFF2-40B4-BE49-F238E27FC236}">
                <a16:creationId xmlns:a16="http://schemas.microsoft.com/office/drawing/2014/main" id="{5456E732-1F86-874D-B35F-F0D15E08E9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2C13372-CC48-6246-83C0-B536F3DCA7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75CF31-8755-3E42-B89A-9D67D96D7102}"/>
              </a:ext>
            </a:extLst>
          </p:cNvPr>
          <p:cNvSpPr>
            <a:spLocks noGrp="1"/>
          </p:cNvSpPr>
          <p:nvPr>
            <p:ph type="sldNum" sz="quarter" idx="12"/>
          </p:nvPr>
        </p:nvSpPr>
        <p:spPr>
          <a:xfrm>
            <a:off x="838200" y="6004323"/>
            <a:ext cx="2635332"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30676599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24E78-1993-A540-9F01-A28635FB48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C1F37B-372F-0146-A20D-449355B25403}"/>
              </a:ext>
            </a:extLst>
          </p:cNvPr>
          <p:cNvSpPr>
            <a:spLocks noGrp="1"/>
          </p:cNvSpPr>
          <p:nvPr>
            <p:ph type="body" idx="1"/>
          </p:nvPr>
        </p:nvSpPr>
        <p:spPr>
          <a:xfrm>
            <a:off x="831850" y="4589463"/>
            <a:ext cx="10515600" cy="12017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87ADC64B-5CD5-7341-B6E0-9B4F677F9F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918467-A91D-B840-9781-A402C93E7E3A}"/>
              </a:ext>
            </a:extLst>
          </p:cNvPr>
          <p:cNvSpPr>
            <a:spLocks noGrp="1"/>
          </p:cNvSpPr>
          <p:nvPr>
            <p:ph type="sldNum" sz="quarter" idx="12"/>
          </p:nvPr>
        </p:nvSpPr>
        <p:spPr>
          <a:xfrm>
            <a:off x="838200" y="6004322"/>
            <a:ext cx="2665021"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388401717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BC8D6-6BCB-BD4B-B6E0-92A778004EF5}"/>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BC4099C-8353-F44E-8406-26AC07974CEE}"/>
              </a:ext>
            </a:extLst>
          </p:cNvPr>
          <p:cNvSpPr>
            <a:spLocks noGrp="1"/>
          </p:cNvSpPr>
          <p:nvPr>
            <p:ph sz="half" idx="1"/>
          </p:nvPr>
        </p:nvSpPr>
        <p:spPr>
          <a:xfrm>
            <a:off x="838200" y="1825625"/>
            <a:ext cx="5181600" cy="40437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F8CC49-08EF-8048-B6B2-BC247008F046}"/>
              </a:ext>
            </a:extLst>
          </p:cNvPr>
          <p:cNvSpPr>
            <a:spLocks noGrp="1"/>
          </p:cNvSpPr>
          <p:nvPr>
            <p:ph sz="half" idx="2"/>
          </p:nvPr>
        </p:nvSpPr>
        <p:spPr>
          <a:xfrm>
            <a:off x="6172200" y="1825625"/>
            <a:ext cx="5181600" cy="40437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82CCBEF1-4544-884E-86EB-5374139098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77F880-2CCE-9044-8CE8-A7CF47CE5236}"/>
              </a:ext>
            </a:extLst>
          </p:cNvPr>
          <p:cNvSpPr>
            <a:spLocks noGrp="1"/>
          </p:cNvSpPr>
          <p:nvPr>
            <p:ph type="sldNum" sz="quarter" idx="12"/>
          </p:nvPr>
        </p:nvSpPr>
        <p:spPr>
          <a:xfrm>
            <a:off x="838200" y="6004323"/>
            <a:ext cx="2688771"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252453277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CE802-B46A-204D-94D4-E50D913AEE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D7812B-2A55-D049-A1C2-A4C973ACA5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58766B-6B24-3B45-B55F-3D85F881F93D}"/>
              </a:ext>
            </a:extLst>
          </p:cNvPr>
          <p:cNvSpPr>
            <a:spLocks noGrp="1"/>
          </p:cNvSpPr>
          <p:nvPr>
            <p:ph sz="half" idx="2"/>
          </p:nvPr>
        </p:nvSpPr>
        <p:spPr>
          <a:xfrm>
            <a:off x="839788" y="2505075"/>
            <a:ext cx="5157787" cy="33921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A7F728-2418-1540-9191-5FDFA36D85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948585-BFC1-9148-A0B5-07C83C2F21BA}"/>
              </a:ext>
            </a:extLst>
          </p:cNvPr>
          <p:cNvSpPr>
            <a:spLocks noGrp="1"/>
          </p:cNvSpPr>
          <p:nvPr>
            <p:ph sz="quarter" idx="4"/>
          </p:nvPr>
        </p:nvSpPr>
        <p:spPr>
          <a:xfrm>
            <a:off x="6172200" y="2505075"/>
            <a:ext cx="5183188" cy="33921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BD1371BF-1A9F-5641-95DB-6C0FE67BBB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121846-D4EB-5949-B8F3-E40099164899}"/>
              </a:ext>
            </a:extLst>
          </p:cNvPr>
          <p:cNvSpPr>
            <a:spLocks noGrp="1"/>
          </p:cNvSpPr>
          <p:nvPr>
            <p:ph type="sldNum" sz="quarter" idx="12"/>
          </p:nvPr>
        </p:nvSpPr>
        <p:spPr>
          <a:xfrm>
            <a:off x="838200" y="6004323"/>
            <a:ext cx="2682834"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16458302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59A27-C210-CF48-97F8-943B5EBAC6EC}"/>
              </a:ext>
            </a:extLst>
          </p:cNvPr>
          <p:cNvSpPr>
            <a:spLocks noGrp="1"/>
          </p:cNvSpPr>
          <p:nvPr>
            <p:ph type="title"/>
          </p:nvPr>
        </p:nvSpPr>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385EC86A-0D15-764F-AA81-41016E208E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633FAA-B5EA-C54D-A18B-17F16CA5F110}"/>
              </a:ext>
            </a:extLst>
          </p:cNvPr>
          <p:cNvSpPr>
            <a:spLocks noGrp="1"/>
          </p:cNvSpPr>
          <p:nvPr>
            <p:ph type="sldNum" sz="quarter" idx="12"/>
          </p:nvPr>
        </p:nvSpPr>
        <p:spPr>
          <a:xfrm>
            <a:off x="838200" y="6005974"/>
            <a:ext cx="2670958"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297122431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E991BC-E157-B340-860E-81A4EBD04B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6805CF-1707-5749-8109-20FA44953EE0}"/>
              </a:ext>
            </a:extLst>
          </p:cNvPr>
          <p:cNvSpPr>
            <a:spLocks noGrp="1"/>
          </p:cNvSpPr>
          <p:nvPr>
            <p:ph type="sldNum" sz="quarter" idx="12"/>
          </p:nvPr>
        </p:nvSpPr>
        <p:spPr>
          <a:xfrm>
            <a:off x="838200" y="6004322"/>
            <a:ext cx="2605644"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69474648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654A1-6207-5141-AAB1-9A7630DA98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39F95B-0887-9F4F-BA1C-0B9CBE5AED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6515B1-8A32-AB43-82F2-51A60BC2E3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5FC3D973-68F9-5B46-A3D8-B7AF20B00E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AA68CE-A588-FE4D-9C1E-5BE4A1A82F81}"/>
              </a:ext>
            </a:extLst>
          </p:cNvPr>
          <p:cNvSpPr>
            <a:spLocks noGrp="1"/>
          </p:cNvSpPr>
          <p:nvPr>
            <p:ph type="sldNum" sz="quarter" idx="12"/>
          </p:nvPr>
        </p:nvSpPr>
        <p:spPr>
          <a:xfrm>
            <a:off x="838200" y="6004323"/>
            <a:ext cx="2670958"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294833027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5185-7056-B946-8F27-7890BB2A34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0AF3B6-3151-9346-B00D-EBED7ED75F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A5EF208-3C62-3840-A816-A69F27E0BF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AB0C1DD0-6624-6048-953E-41055A0D34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4C492C-9027-2B43-9637-56046A0631C2}"/>
              </a:ext>
            </a:extLst>
          </p:cNvPr>
          <p:cNvSpPr>
            <a:spLocks noGrp="1"/>
          </p:cNvSpPr>
          <p:nvPr>
            <p:ph type="sldNum" sz="quarter" idx="12"/>
          </p:nvPr>
        </p:nvSpPr>
        <p:spPr>
          <a:xfrm>
            <a:off x="838200" y="6004323"/>
            <a:ext cx="2676896"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212840308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4BC199-4655-F541-83EE-721E1D086447}"/>
              </a:ext>
            </a:extLst>
          </p:cNvPr>
          <p:cNvSpPr>
            <a:spLocks noGrp="1"/>
          </p:cNvSpPr>
          <p:nvPr>
            <p:ph type="title"/>
          </p:nvPr>
        </p:nvSpPr>
        <p:spPr>
          <a:xfrm>
            <a:off x="838200" y="365125"/>
            <a:ext cx="10515600" cy="109791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5445D78-BC86-6C4A-8173-07BC8BF4F06C}"/>
              </a:ext>
            </a:extLst>
          </p:cNvPr>
          <p:cNvSpPr>
            <a:spLocks noGrp="1"/>
          </p:cNvSpPr>
          <p:nvPr>
            <p:ph type="body" idx="1"/>
          </p:nvPr>
        </p:nvSpPr>
        <p:spPr>
          <a:xfrm>
            <a:off x="838200" y="1637211"/>
            <a:ext cx="10515600" cy="41804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4989E362-4DC4-BA42-AD46-DCFCBF72CE19}"/>
              </a:ext>
            </a:extLst>
          </p:cNvPr>
          <p:cNvSpPr>
            <a:spLocks noGrp="1"/>
          </p:cNvSpPr>
          <p:nvPr>
            <p:ph type="ftr" sz="quarter" idx="3"/>
          </p:nvPr>
        </p:nvSpPr>
        <p:spPr>
          <a:xfrm>
            <a:off x="4038600" y="600432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75AB465-CD1B-7A41-8A74-7F4A07B23239}"/>
              </a:ext>
            </a:extLst>
          </p:cNvPr>
          <p:cNvSpPr>
            <a:spLocks noGrp="1"/>
          </p:cNvSpPr>
          <p:nvPr>
            <p:ph type="sldNum" sz="quarter" idx="4"/>
          </p:nvPr>
        </p:nvSpPr>
        <p:spPr>
          <a:xfrm>
            <a:off x="838200" y="600432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E9AFF7-6653-6A4D-A979-64D2F5BECA26}" type="slidenum">
              <a:rPr lang="en-US" smtClean="0"/>
              <a:pPr/>
              <a:t>‹#›</a:t>
            </a:fld>
            <a:endParaRPr lang="en-US" dirty="0"/>
          </a:p>
        </p:txBody>
      </p:sp>
      <p:pic>
        <p:nvPicPr>
          <p:cNvPr id="7" name="Picture 6" descr="A picture containing clipart&#10;&#10;Description automatically generated">
            <a:extLst>
              <a:ext uri="{FF2B5EF4-FFF2-40B4-BE49-F238E27FC236}">
                <a16:creationId xmlns:a16="http://schemas.microsoft.com/office/drawing/2014/main" id="{510A1B7E-4DB2-4E36-A875-47265BFBE6E9}"/>
              </a:ext>
            </a:extLst>
          </p:cNvPr>
          <p:cNvPicPr>
            <a:picLocks noChangeAspect="1"/>
          </p:cNvPicPr>
          <p:nvPr userDrawn="1"/>
        </p:nvPicPr>
        <p:blipFill>
          <a:blip r:embed="rId13"/>
          <a:stretch>
            <a:fillRect/>
          </a:stretch>
        </p:blipFill>
        <p:spPr>
          <a:xfrm>
            <a:off x="8834505" y="5884252"/>
            <a:ext cx="2519295" cy="528794"/>
          </a:xfrm>
          <a:prstGeom prst="rect">
            <a:avLst/>
          </a:prstGeom>
        </p:spPr>
      </p:pic>
    </p:spTree>
    <p:extLst>
      <p:ext uri="{BB962C8B-B14F-4D97-AF65-F5344CB8AC3E}">
        <p14:creationId xmlns:p14="http://schemas.microsoft.com/office/powerpoint/2010/main" val="2207130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fade/>
  </p:transition>
  <p:txStyles>
    <p:titleStyle>
      <a:lvl1pPr algn="l" defTabSz="914400" rtl="0" eaLnBrk="1" latinLnBrk="0" hangingPunct="1">
        <a:lnSpc>
          <a:spcPct val="90000"/>
        </a:lnSpc>
        <a:spcBef>
          <a:spcPct val="0"/>
        </a:spcBef>
        <a:buNone/>
        <a:defRPr sz="4000" b="1" i="0" kern="1200" cap="all" baseline="0">
          <a:solidFill>
            <a:schemeClr val="tx1"/>
          </a:solidFill>
          <a:latin typeface="Berlingske Sans XCn ExtraBold" panose="0200050604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0" i="0" kern="1200">
          <a:solidFill>
            <a:schemeClr val="tx1"/>
          </a:solidFill>
          <a:latin typeface="Berlingske Sans" panose="0200050305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Berlingske Sans" panose="0200050305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Berlingske Sans" panose="0200050305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Berlingske Sans" panose="0200050305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Berlingske Sans" panose="0200050305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8" Type="http://schemas.openxmlformats.org/officeDocument/2006/relationships/hyperlink" Target="https://sc.edu/about/offices_and_divisions/advising/index.php"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hyperlink" Target="https://sc.edu/study/colleges_schools/engineering_and_computing/my_cec/index.php" TargetMode="External"/><Relationship Id="rId7" Type="http://schemas.openxmlformats.org/officeDocument/2006/relationships/diagramColors" Target="../diagrams/colors3.xml"/><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8" Type="http://schemas.openxmlformats.org/officeDocument/2006/relationships/hyperlink" Target="https://sc.edu/study/colleges_schools/engineering_and_computing/my_cec/index.php"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3.tiff"/></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sc.campus.eab.co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F9F61-B891-3944-9E22-503B0C38A722}"/>
              </a:ext>
            </a:extLst>
          </p:cNvPr>
          <p:cNvSpPr>
            <a:spLocks noGrp="1"/>
          </p:cNvSpPr>
          <p:nvPr>
            <p:ph type="ctrTitle"/>
          </p:nvPr>
        </p:nvSpPr>
        <p:spPr>
          <a:xfrm>
            <a:off x="1524000" y="734056"/>
            <a:ext cx="9144000" cy="1655763"/>
          </a:xfrm>
        </p:spPr>
        <p:txBody>
          <a:bodyPr/>
          <a:lstStyle/>
          <a:p>
            <a:r>
              <a:rPr lang="en-US" dirty="0"/>
              <a:t>Academic advising</a:t>
            </a:r>
          </a:p>
        </p:txBody>
      </p:sp>
      <p:sp>
        <p:nvSpPr>
          <p:cNvPr id="3" name="Subtitle 2">
            <a:extLst>
              <a:ext uri="{FF2B5EF4-FFF2-40B4-BE49-F238E27FC236}">
                <a16:creationId xmlns:a16="http://schemas.microsoft.com/office/drawing/2014/main" id="{8B96A461-863C-424F-BAE7-45F2ACA74C3E}"/>
              </a:ext>
            </a:extLst>
          </p:cNvPr>
          <p:cNvSpPr>
            <a:spLocks noGrp="1"/>
          </p:cNvSpPr>
          <p:nvPr>
            <p:ph type="subTitle" idx="1"/>
          </p:nvPr>
        </p:nvSpPr>
        <p:spPr>
          <a:xfrm>
            <a:off x="1524000" y="2389819"/>
            <a:ext cx="9144000" cy="1590447"/>
          </a:xfrm>
        </p:spPr>
        <p:txBody>
          <a:bodyPr>
            <a:normAutofit/>
          </a:bodyPr>
          <a:lstStyle/>
          <a:p>
            <a:r>
              <a:rPr lang="en-US" sz="3200" dirty="0"/>
              <a:t>Fall 2019</a:t>
            </a:r>
          </a:p>
        </p:txBody>
      </p:sp>
    </p:spTree>
    <p:extLst>
      <p:ext uri="{BB962C8B-B14F-4D97-AF65-F5344CB8AC3E}">
        <p14:creationId xmlns:p14="http://schemas.microsoft.com/office/powerpoint/2010/main" val="358700606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3FBAD-F450-1448-A36A-72F6AB77EEC3}"/>
              </a:ext>
            </a:extLst>
          </p:cNvPr>
          <p:cNvSpPr>
            <a:spLocks noGrp="1"/>
          </p:cNvSpPr>
          <p:nvPr>
            <p:ph type="title"/>
          </p:nvPr>
        </p:nvSpPr>
        <p:spPr/>
        <p:txBody>
          <a:bodyPr/>
          <a:lstStyle/>
          <a:p>
            <a:r>
              <a:rPr lang="en-US" dirty="0"/>
              <a:t>CEC Undergraduate STAFF advisors </a:t>
            </a:r>
          </a:p>
        </p:txBody>
      </p:sp>
      <p:pic>
        <p:nvPicPr>
          <p:cNvPr id="4" name="Picture 3">
            <a:extLst>
              <a:ext uri="{FF2B5EF4-FFF2-40B4-BE49-F238E27FC236}">
                <a16:creationId xmlns:a16="http://schemas.microsoft.com/office/drawing/2014/main" id="{1454A87E-B8AA-494A-ACFC-54848AA79D44}"/>
              </a:ext>
            </a:extLst>
          </p:cNvPr>
          <p:cNvPicPr>
            <a:picLocks noChangeAspect="1"/>
          </p:cNvPicPr>
          <p:nvPr/>
        </p:nvPicPr>
        <p:blipFill rotWithShape="1">
          <a:blip r:embed="rId3"/>
          <a:srcRect t="1828"/>
          <a:stretch/>
        </p:blipFill>
        <p:spPr>
          <a:xfrm>
            <a:off x="782540" y="1699017"/>
            <a:ext cx="5017274" cy="4022166"/>
          </a:xfrm>
          <a:prstGeom prst="rect">
            <a:avLst/>
          </a:prstGeom>
        </p:spPr>
      </p:pic>
      <p:pic>
        <p:nvPicPr>
          <p:cNvPr id="5" name="Picture 4">
            <a:extLst>
              <a:ext uri="{FF2B5EF4-FFF2-40B4-BE49-F238E27FC236}">
                <a16:creationId xmlns:a16="http://schemas.microsoft.com/office/drawing/2014/main" id="{C247E0F6-4A80-4EF5-BAE6-73E44CCE27B9}"/>
              </a:ext>
            </a:extLst>
          </p:cNvPr>
          <p:cNvPicPr>
            <a:picLocks noChangeAspect="1"/>
          </p:cNvPicPr>
          <p:nvPr/>
        </p:nvPicPr>
        <p:blipFill>
          <a:blip r:embed="rId4"/>
          <a:stretch>
            <a:fillRect/>
          </a:stretch>
        </p:blipFill>
        <p:spPr>
          <a:xfrm>
            <a:off x="6035040" y="1555139"/>
            <a:ext cx="5017274" cy="4309921"/>
          </a:xfrm>
          <a:prstGeom prst="rect">
            <a:avLst/>
          </a:prstGeom>
        </p:spPr>
      </p:pic>
      <p:sp>
        <p:nvSpPr>
          <p:cNvPr id="8" name="Frame 7">
            <a:extLst>
              <a:ext uri="{FF2B5EF4-FFF2-40B4-BE49-F238E27FC236}">
                <a16:creationId xmlns:a16="http://schemas.microsoft.com/office/drawing/2014/main" id="{09879959-FDDE-41A6-999F-FEC2F0760D4C}"/>
              </a:ext>
            </a:extLst>
          </p:cNvPr>
          <p:cNvSpPr/>
          <p:nvPr/>
        </p:nvSpPr>
        <p:spPr>
          <a:xfrm>
            <a:off x="720587" y="1502939"/>
            <a:ext cx="5079227" cy="4309921"/>
          </a:xfrm>
          <a:prstGeom prst="frame">
            <a:avLst>
              <a:gd name="adj1" fmla="val 1922"/>
            </a:avLst>
          </a:prstGeom>
          <a:solidFill>
            <a:schemeClr val="accent1">
              <a:lumMod val="75000"/>
              <a:lumOff val="2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pic>
        <p:nvPicPr>
          <p:cNvPr id="3" name="Picture 2">
            <a:extLst>
              <a:ext uri="{FF2B5EF4-FFF2-40B4-BE49-F238E27FC236}">
                <a16:creationId xmlns:a16="http://schemas.microsoft.com/office/drawing/2014/main" id="{E7686BEB-34E6-4BE4-998C-D3607F492A9C}"/>
              </a:ext>
            </a:extLst>
          </p:cNvPr>
          <p:cNvPicPr>
            <a:picLocks noChangeAspect="1"/>
          </p:cNvPicPr>
          <p:nvPr/>
        </p:nvPicPr>
        <p:blipFill>
          <a:blip r:embed="rId5"/>
          <a:srcRect/>
          <a:stretch/>
        </p:blipFill>
        <p:spPr>
          <a:xfrm>
            <a:off x="6096000" y="2971381"/>
            <a:ext cx="1058034" cy="1410712"/>
          </a:xfrm>
          <a:prstGeom prst="rect">
            <a:avLst/>
          </a:prstGeom>
        </p:spPr>
      </p:pic>
      <p:sp>
        <p:nvSpPr>
          <p:cNvPr id="6" name="Rectangle 5">
            <a:extLst>
              <a:ext uri="{FF2B5EF4-FFF2-40B4-BE49-F238E27FC236}">
                <a16:creationId xmlns:a16="http://schemas.microsoft.com/office/drawing/2014/main" id="{A5CC0535-51D6-4ADD-856D-B9C785C45E3E}"/>
              </a:ext>
            </a:extLst>
          </p:cNvPr>
          <p:cNvSpPr/>
          <p:nvPr/>
        </p:nvSpPr>
        <p:spPr>
          <a:xfrm>
            <a:off x="2092751" y="1944513"/>
            <a:ext cx="3544478" cy="75155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r>
              <a:rPr lang="en-US" sz="1200" b="1" dirty="0">
                <a:latin typeface="Berlingske Sans"/>
              </a:rPr>
              <a:t>Majors: </a:t>
            </a:r>
            <a:r>
              <a:rPr lang="en-US" sz="1200" dirty="0">
                <a:latin typeface="Berlingske Sans"/>
              </a:rPr>
              <a:t>Computer Science, Computer Information Systems, Integrated Information Technology</a:t>
            </a:r>
          </a:p>
        </p:txBody>
      </p:sp>
      <p:sp>
        <p:nvSpPr>
          <p:cNvPr id="9" name="Rectangle 8">
            <a:extLst>
              <a:ext uri="{FF2B5EF4-FFF2-40B4-BE49-F238E27FC236}">
                <a16:creationId xmlns:a16="http://schemas.microsoft.com/office/drawing/2014/main" id="{E7443DEB-FFD5-4572-8095-75F8580F4CFF}"/>
              </a:ext>
            </a:extLst>
          </p:cNvPr>
          <p:cNvSpPr/>
          <p:nvPr/>
        </p:nvSpPr>
        <p:spPr>
          <a:xfrm>
            <a:off x="7310486" y="4867389"/>
            <a:ext cx="3662313" cy="75155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r>
              <a:rPr lang="en-US" sz="1200" b="1" dirty="0">
                <a:latin typeface="Berlingske Sans"/>
              </a:rPr>
              <a:t>Majors: </a:t>
            </a:r>
            <a:r>
              <a:rPr lang="en-US" sz="1200" dirty="0">
                <a:latin typeface="Berlingske Sans"/>
              </a:rPr>
              <a:t>Aerospace Engineering, Mechanical Engineering, Civil Engineering, Electrical Engineering</a:t>
            </a:r>
          </a:p>
        </p:txBody>
      </p:sp>
      <p:sp>
        <p:nvSpPr>
          <p:cNvPr id="10" name="Rectangle 9">
            <a:extLst>
              <a:ext uri="{FF2B5EF4-FFF2-40B4-BE49-F238E27FC236}">
                <a16:creationId xmlns:a16="http://schemas.microsoft.com/office/drawing/2014/main" id="{1296B1C5-08A9-45AE-BE1A-3F17059A756A}"/>
              </a:ext>
            </a:extLst>
          </p:cNvPr>
          <p:cNvSpPr/>
          <p:nvPr/>
        </p:nvSpPr>
        <p:spPr>
          <a:xfrm>
            <a:off x="2092751" y="4783206"/>
            <a:ext cx="3544478" cy="75155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r>
              <a:rPr lang="en-US" sz="1200" b="1" dirty="0">
                <a:latin typeface="Berlingske Sans"/>
              </a:rPr>
              <a:t>Majors: </a:t>
            </a:r>
            <a:r>
              <a:rPr lang="en-US" sz="1200" dirty="0">
                <a:latin typeface="Berlingske Sans"/>
              </a:rPr>
              <a:t>Computer Science, Computer Information Systems, Integrated Information Technology</a:t>
            </a:r>
          </a:p>
        </p:txBody>
      </p:sp>
      <p:sp>
        <p:nvSpPr>
          <p:cNvPr id="11" name="Rectangle 10">
            <a:extLst>
              <a:ext uri="{FF2B5EF4-FFF2-40B4-BE49-F238E27FC236}">
                <a16:creationId xmlns:a16="http://schemas.microsoft.com/office/drawing/2014/main" id="{87AD9964-6E23-42CC-9893-41E172E28E4C}"/>
              </a:ext>
            </a:extLst>
          </p:cNvPr>
          <p:cNvSpPr/>
          <p:nvPr/>
        </p:nvSpPr>
        <p:spPr>
          <a:xfrm>
            <a:off x="7310486" y="1820721"/>
            <a:ext cx="3662313" cy="75155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r>
              <a:rPr lang="en-US" sz="1200" b="1" dirty="0">
                <a:latin typeface="Berlingske Sans"/>
              </a:rPr>
              <a:t>Majors: </a:t>
            </a:r>
            <a:r>
              <a:rPr lang="en-US" sz="1200" dirty="0">
                <a:latin typeface="Berlingske Sans"/>
              </a:rPr>
              <a:t>Biomedical Engineering, Chemical Engineering, Mechanical Engineering</a:t>
            </a:r>
          </a:p>
        </p:txBody>
      </p:sp>
      <p:sp>
        <p:nvSpPr>
          <p:cNvPr id="12" name="Rectangle 11">
            <a:extLst>
              <a:ext uri="{FF2B5EF4-FFF2-40B4-BE49-F238E27FC236}">
                <a16:creationId xmlns:a16="http://schemas.microsoft.com/office/drawing/2014/main" id="{BF9AE305-565E-490F-87E7-59F7C3A0B2F5}"/>
              </a:ext>
            </a:extLst>
          </p:cNvPr>
          <p:cNvSpPr/>
          <p:nvPr/>
        </p:nvSpPr>
        <p:spPr>
          <a:xfrm>
            <a:off x="7310486" y="3160898"/>
            <a:ext cx="3662313" cy="75155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r>
              <a:rPr lang="en-US" sz="1200" b="1" dirty="0">
                <a:latin typeface="Berlingske Sans"/>
              </a:rPr>
              <a:t>Majors: </a:t>
            </a:r>
            <a:r>
              <a:rPr lang="en-US" sz="1200" dirty="0">
                <a:latin typeface="Berlingske Sans"/>
              </a:rPr>
              <a:t>Biomedical Engineering, Chemical Engineering, Mechanical Engineering</a:t>
            </a:r>
          </a:p>
        </p:txBody>
      </p:sp>
      <p:sp>
        <p:nvSpPr>
          <p:cNvPr id="13" name="Rectangle 12">
            <a:extLst>
              <a:ext uri="{FF2B5EF4-FFF2-40B4-BE49-F238E27FC236}">
                <a16:creationId xmlns:a16="http://schemas.microsoft.com/office/drawing/2014/main" id="{33AE4D22-407A-4451-A324-4411D0A8F84E}"/>
              </a:ext>
            </a:extLst>
          </p:cNvPr>
          <p:cNvSpPr/>
          <p:nvPr/>
        </p:nvSpPr>
        <p:spPr>
          <a:xfrm>
            <a:off x="2092751" y="3343810"/>
            <a:ext cx="3544478" cy="75155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r>
              <a:rPr lang="en-US" sz="1200" b="1" dirty="0">
                <a:latin typeface="Berlingske Sans"/>
              </a:rPr>
              <a:t>Majors: </a:t>
            </a:r>
            <a:r>
              <a:rPr lang="en-US" sz="1200" dirty="0">
                <a:latin typeface="Berlingske Sans"/>
              </a:rPr>
              <a:t>Computer Engineering, Mechanical Engineering, Civil Engineering, Electrical Engineering</a:t>
            </a:r>
          </a:p>
        </p:txBody>
      </p:sp>
    </p:spTree>
    <p:extLst>
      <p:ext uri="{BB962C8B-B14F-4D97-AF65-F5344CB8AC3E}">
        <p14:creationId xmlns:p14="http://schemas.microsoft.com/office/powerpoint/2010/main" val="39821417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ED3339-0497-4F73-9E1E-1C533989DEB9}"/>
              </a:ext>
            </a:extLst>
          </p:cNvPr>
          <p:cNvSpPr>
            <a:spLocks noGrp="1"/>
          </p:cNvSpPr>
          <p:nvPr>
            <p:ph type="title"/>
          </p:nvPr>
        </p:nvSpPr>
        <p:spPr/>
        <p:txBody>
          <a:bodyPr/>
          <a:lstStyle/>
          <a:p>
            <a:r>
              <a:rPr lang="en-US" dirty="0"/>
              <a:t>Overview of Advising resources</a:t>
            </a:r>
          </a:p>
        </p:txBody>
      </p:sp>
      <p:graphicFrame>
        <p:nvGraphicFramePr>
          <p:cNvPr id="8" name="Diagram 7">
            <a:extLst>
              <a:ext uri="{FF2B5EF4-FFF2-40B4-BE49-F238E27FC236}">
                <a16:creationId xmlns:a16="http://schemas.microsoft.com/office/drawing/2014/main" id="{920848B2-B0C7-45A7-8814-E9302BB71185}"/>
              </a:ext>
            </a:extLst>
          </p:cNvPr>
          <p:cNvGraphicFramePr/>
          <p:nvPr>
            <p:extLst>
              <p:ext uri="{D42A27DB-BD31-4B8C-83A1-F6EECF244321}">
                <p14:modId xmlns:p14="http://schemas.microsoft.com/office/powerpoint/2010/main" val="1003859365"/>
              </p:ext>
            </p:extLst>
          </p:nvPr>
        </p:nvGraphicFramePr>
        <p:xfrm>
          <a:off x="838200" y="1656872"/>
          <a:ext cx="6912936" cy="43061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B0070EF1-5CB9-4683-BB74-4A99BA0C8953}"/>
              </a:ext>
            </a:extLst>
          </p:cNvPr>
          <p:cNvSpPr txBox="1"/>
          <p:nvPr/>
        </p:nvSpPr>
        <p:spPr>
          <a:xfrm>
            <a:off x="5598090" y="2049930"/>
            <a:ext cx="4297324" cy="1107996"/>
          </a:xfrm>
          <a:prstGeom prst="rect">
            <a:avLst/>
          </a:prstGeom>
          <a:noFill/>
        </p:spPr>
        <p:txBody>
          <a:bodyPr wrap="square" rtlCol="0">
            <a:spAutoFit/>
          </a:bodyPr>
          <a:lstStyle/>
          <a:p>
            <a:r>
              <a:rPr lang="en-US" sz="2400" dirty="0">
                <a:latin typeface="Berlingske Sans"/>
              </a:rPr>
              <a:t>Computer Science and Engineering </a:t>
            </a:r>
            <a:r>
              <a:rPr lang="en-US" sz="2400" b="1" u="sng" dirty="0">
                <a:latin typeface="Berlingske Sans"/>
              </a:rPr>
              <a:t>Department</a:t>
            </a:r>
          </a:p>
          <a:p>
            <a:endParaRPr lang="en-US" dirty="0"/>
          </a:p>
        </p:txBody>
      </p:sp>
      <p:sp>
        <p:nvSpPr>
          <p:cNvPr id="11" name="Rectangle 10">
            <a:extLst>
              <a:ext uri="{FF2B5EF4-FFF2-40B4-BE49-F238E27FC236}">
                <a16:creationId xmlns:a16="http://schemas.microsoft.com/office/drawing/2014/main" id="{6AA21CE0-3844-48E7-B121-1D11C1852EDE}"/>
              </a:ext>
            </a:extLst>
          </p:cNvPr>
          <p:cNvSpPr/>
          <p:nvPr/>
        </p:nvSpPr>
        <p:spPr>
          <a:xfrm>
            <a:off x="6406070" y="3498453"/>
            <a:ext cx="4959050" cy="461665"/>
          </a:xfrm>
          <a:prstGeom prst="rect">
            <a:avLst/>
          </a:prstGeom>
        </p:spPr>
        <p:txBody>
          <a:bodyPr wrap="none">
            <a:spAutoFit/>
          </a:bodyPr>
          <a:lstStyle/>
          <a:p>
            <a:pPr lvl="0"/>
            <a:r>
              <a:rPr lang="en-US" sz="2400" b="1" u="sng" dirty="0">
                <a:latin typeface="Berlingske Sans"/>
              </a:rPr>
              <a:t>College</a:t>
            </a:r>
            <a:r>
              <a:rPr lang="en-US" sz="2400" dirty="0">
                <a:latin typeface="Berlingske Sans"/>
              </a:rPr>
              <a:t> of Engineering and Computing</a:t>
            </a:r>
          </a:p>
        </p:txBody>
      </p:sp>
      <p:sp>
        <p:nvSpPr>
          <p:cNvPr id="12" name="Rectangle 11">
            <a:extLst>
              <a:ext uri="{FF2B5EF4-FFF2-40B4-BE49-F238E27FC236}">
                <a16:creationId xmlns:a16="http://schemas.microsoft.com/office/drawing/2014/main" id="{82E25E5D-94BF-4E3E-ADB8-82587E5B01C5}"/>
              </a:ext>
            </a:extLst>
          </p:cNvPr>
          <p:cNvSpPr/>
          <p:nvPr/>
        </p:nvSpPr>
        <p:spPr>
          <a:xfrm>
            <a:off x="7316926" y="4730755"/>
            <a:ext cx="3778278" cy="461665"/>
          </a:xfrm>
          <a:prstGeom prst="rect">
            <a:avLst/>
          </a:prstGeom>
        </p:spPr>
        <p:txBody>
          <a:bodyPr wrap="square">
            <a:spAutoFit/>
          </a:bodyPr>
          <a:lstStyle/>
          <a:p>
            <a:pPr lvl="0"/>
            <a:r>
              <a:rPr lang="en-US" sz="2400" b="1" u="sng" dirty="0">
                <a:latin typeface="Berlingske Sans"/>
              </a:rPr>
              <a:t>University</a:t>
            </a:r>
            <a:r>
              <a:rPr lang="en-US" sz="2400" dirty="0">
                <a:latin typeface="Berlingske Sans"/>
              </a:rPr>
              <a:t> Advising Center</a:t>
            </a:r>
          </a:p>
        </p:txBody>
      </p:sp>
      <p:cxnSp>
        <p:nvCxnSpPr>
          <p:cNvPr id="14" name="Straight Arrow Connector 13">
            <a:extLst>
              <a:ext uri="{FF2B5EF4-FFF2-40B4-BE49-F238E27FC236}">
                <a16:creationId xmlns:a16="http://schemas.microsoft.com/office/drawing/2014/main" id="{0181CF9D-70F5-4321-AC84-FC8F2F5D9880}"/>
              </a:ext>
            </a:extLst>
          </p:cNvPr>
          <p:cNvCxnSpPr>
            <a:cxnSpLocks/>
          </p:cNvCxnSpPr>
          <p:nvPr/>
        </p:nvCxnSpPr>
        <p:spPr>
          <a:xfrm>
            <a:off x="4759484" y="2349795"/>
            <a:ext cx="813439"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F1F85BB-CAC2-4ABE-9A21-A88EA6019B5D}"/>
              </a:ext>
            </a:extLst>
          </p:cNvPr>
          <p:cNvCxnSpPr>
            <a:cxnSpLocks/>
          </p:cNvCxnSpPr>
          <p:nvPr/>
        </p:nvCxnSpPr>
        <p:spPr>
          <a:xfrm>
            <a:off x="5684874" y="3746205"/>
            <a:ext cx="72119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043BDAF-A7E4-4256-B2D7-FE6FD8DEA1C4}"/>
              </a:ext>
            </a:extLst>
          </p:cNvPr>
          <p:cNvCxnSpPr>
            <a:cxnSpLocks/>
          </p:cNvCxnSpPr>
          <p:nvPr/>
        </p:nvCxnSpPr>
        <p:spPr>
          <a:xfrm>
            <a:off x="6595730" y="4970295"/>
            <a:ext cx="72119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225401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BBF858-90AD-4BBE-A19B-12B000A5D858}"/>
              </a:ext>
            </a:extLst>
          </p:cNvPr>
          <p:cNvSpPr>
            <a:spLocks noGrp="1"/>
          </p:cNvSpPr>
          <p:nvPr>
            <p:ph type="title"/>
          </p:nvPr>
        </p:nvSpPr>
        <p:spPr/>
        <p:txBody>
          <a:bodyPr>
            <a:normAutofit/>
          </a:bodyPr>
          <a:lstStyle/>
          <a:p>
            <a:r>
              <a:rPr lang="en-US" sz="4000" dirty="0"/>
              <a:t>University Advising Center</a:t>
            </a:r>
          </a:p>
        </p:txBody>
      </p:sp>
      <p:pic>
        <p:nvPicPr>
          <p:cNvPr id="7" name="Picture 6">
            <a:extLst>
              <a:ext uri="{FF2B5EF4-FFF2-40B4-BE49-F238E27FC236}">
                <a16:creationId xmlns:a16="http://schemas.microsoft.com/office/drawing/2014/main" id="{FFF97402-339C-42E0-8139-F6B885E406D3}"/>
              </a:ext>
            </a:extLst>
          </p:cNvPr>
          <p:cNvPicPr>
            <a:picLocks noChangeAspect="1"/>
          </p:cNvPicPr>
          <p:nvPr/>
        </p:nvPicPr>
        <p:blipFill rotWithShape="1">
          <a:blip r:embed="rId2"/>
          <a:srcRect/>
          <a:stretch/>
        </p:blipFill>
        <p:spPr>
          <a:xfrm>
            <a:off x="838200" y="1322537"/>
            <a:ext cx="5002784" cy="4866583"/>
          </a:xfrm>
          <a:prstGeom prst="rect">
            <a:avLst/>
          </a:prstGeom>
          <a:ln>
            <a:noFill/>
          </a:ln>
          <a:effectLst>
            <a:outerShdw blurRad="292100" dist="139700" dir="2700000" algn="tl" rotWithShape="0">
              <a:srgbClr val="333333">
                <a:alpha val="65000"/>
              </a:srgbClr>
            </a:outerShdw>
          </a:effectLst>
        </p:spPr>
      </p:pic>
      <p:graphicFrame>
        <p:nvGraphicFramePr>
          <p:cNvPr id="5" name="Diagram 4">
            <a:extLst>
              <a:ext uri="{FF2B5EF4-FFF2-40B4-BE49-F238E27FC236}">
                <a16:creationId xmlns:a16="http://schemas.microsoft.com/office/drawing/2014/main" id="{DC58EA2A-67F1-4B15-B24F-31CF2AC1D091}"/>
              </a:ext>
            </a:extLst>
          </p:cNvPr>
          <p:cNvGraphicFramePr/>
          <p:nvPr>
            <p:extLst>
              <p:ext uri="{D42A27DB-BD31-4B8C-83A1-F6EECF244321}">
                <p14:modId xmlns:p14="http://schemas.microsoft.com/office/powerpoint/2010/main" val="3238384799"/>
              </p:ext>
            </p:extLst>
          </p:nvPr>
        </p:nvGraphicFramePr>
        <p:xfrm>
          <a:off x="9144000" y="457200"/>
          <a:ext cx="1660852" cy="11799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2B6AD70E-4253-4E4D-A04E-35E15D0E95E4}"/>
              </a:ext>
            </a:extLst>
          </p:cNvPr>
          <p:cNvSpPr txBox="1"/>
          <p:nvPr/>
        </p:nvSpPr>
        <p:spPr>
          <a:xfrm>
            <a:off x="7322122" y="2317725"/>
            <a:ext cx="3703719" cy="1754326"/>
          </a:xfrm>
          <a:prstGeom prst="rect">
            <a:avLst/>
          </a:prstGeom>
          <a:noFill/>
        </p:spPr>
        <p:txBody>
          <a:bodyPr wrap="square" rtlCol="0">
            <a:spAutoFit/>
          </a:bodyPr>
          <a:lstStyle/>
          <a:p>
            <a:r>
              <a:rPr lang="en-US" sz="3200" dirty="0">
                <a:latin typeface="Berlingske Sans"/>
                <a:hlinkClick r:id="rId8"/>
              </a:rPr>
              <a:t>sc.edu/advising</a:t>
            </a:r>
            <a:endParaRPr lang="en-US" sz="3200" dirty="0">
              <a:latin typeface="Berlingske Sans"/>
            </a:endParaRPr>
          </a:p>
          <a:p>
            <a:endParaRPr lang="en-US" sz="2800" dirty="0">
              <a:latin typeface="Berlingske Sans"/>
            </a:endParaRPr>
          </a:p>
          <a:p>
            <a:r>
              <a:rPr lang="en-US" sz="2400" dirty="0">
                <a:latin typeface="Berlingske Sans"/>
              </a:rPr>
              <a:t>Located on the 3</a:t>
            </a:r>
            <a:r>
              <a:rPr lang="en-US" sz="2400" baseline="30000" dirty="0">
                <a:latin typeface="Berlingske Sans"/>
              </a:rPr>
              <a:t>rd</a:t>
            </a:r>
            <a:r>
              <a:rPr lang="en-US" sz="2400" dirty="0">
                <a:latin typeface="Berlingske Sans"/>
              </a:rPr>
              <a:t> floor </a:t>
            </a:r>
            <a:br>
              <a:rPr lang="en-US" sz="2400" dirty="0">
                <a:latin typeface="Berlingske Sans"/>
              </a:rPr>
            </a:br>
            <a:r>
              <a:rPr lang="en-US" sz="2400" dirty="0">
                <a:latin typeface="Berlingske Sans"/>
              </a:rPr>
              <a:t>of Close-</a:t>
            </a:r>
            <a:r>
              <a:rPr lang="en-US" sz="2400" dirty="0" err="1">
                <a:latin typeface="Berlingske Sans"/>
              </a:rPr>
              <a:t>Hipp</a:t>
            </a:r>
            <a:endParaRPr lang="en-US" sz="2400" dirty="0">
              <a:latin typeface="Berlingske Sans"/>
            </a:endParaRPr>
          </a:p>
        </p:txBody>
      </p:sp>
    </p:spTree>
    <p:extLst>
      <p:ext uri="{BB962C8B-B14F-4D97-AF65-F5344CB8AC3E}">
        <p14:creationId xmlns:p14="http://schemas.microsoft.com/office/powerpoint/2010/main" val="95562222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BBF858-90AD-4BBE-A19B-12B000A5D858}"/>
              </a:ext>
            </a:extLst>
          </p:cNvPr>
          <p:cNvSpPr>
            <a:spLocks noGrp="1"/>
          </p:cNvSpPr>
          <p:nvPr>
            <p:ph type="title"/>
          </p:nvPr>
        </p:nvSpPr>
        <p:spPr/>
        <p:txBody>
          <a:bodyPr>
            <a:normAutofit/>
          </a:bodyPr>
          <a:lstStyle/>
          <a:p>
            <a:r>
              <a:rPr lang="en-US" sz="4000" dirty="0"/>
              <a:t>CEC Student Services</a:t>
            </a:r>
          </a:p>
        </p:txBody>
      </p:sp>
      <p:pic>
        <p:nvPicPr>
          <p:cNvPr id="7" name="Picture 6">
            <a:extLst>
              <a:ext uri="{FF2B5EF4-FFF2-40B4-BE49-F238E27FC236}">
                <a16:creationId xmlns:a16="http://schemas.microsoft.com/office/drawing/2014/main" id="{FFF97402-339C-42E0-8139-F6B885E406D3}"/>
              </a:ext>
            </a:extLst>
          </p:cNvPr>
          <p:cNvPicPr>
            <a:picLocks noChangeAspect="1"/>
          </p:cNvPicPr>
          <p:nvPr/>
        </p:nvPicPr>
        <p:blipFill rotWithShape="1">
          <a:blip r:embed="rId2"/>
          <a:srcRect b="4003"/>
          <a:stretch/>
        </p:blipFill>
        <p:spPr>
          <a:xfrm>
            <a:off x="838200" y="1463041"/>
            <a:ext cx="5462164" cy="4778272"/>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499C92D3-F866-4187-BA19-058B482A369D}"/>
              </a:ext>
            </a:extLst>
          </p:cNvPr>
          <p:cNvSpPr txBox="1"/>
          <p:nvPr/>
        </p:nvSpPr>
        <p:spPr>
          <a:xfrm>
            <a:off x="7231340" y="2193222"/>
            <a:ext cx="3720196" cy="1754326"/>
          </a:xfrm>
          <a:prstGeom prst="rect">
            <a:avLst/>
          </a:prstGeom>
          <a:noFill/>
        </p:spPr>
        <p:txBody>
          <a:bodyPr wrap="square" rtlCol="0">
            <a:spAutoFit/>
          </a:bodyPr>
          <a:lstStyle/>
          <a:p>
            <a:r>
              <a:rPr lang="en-US" sz="3200" dirty="0">
                <a:latin typeface="Berlingske Sans"/>
                <a:hlinkClick r:id="rId3"/>
              </a:rPr>
              <a:t>cec.sc.edu</a:t>
            </a:r>
            <a:endParaRPr lang="en-US" sz="3200" dirty="0">
              <a:latin typeface="Berlingske Sans"/>
            </a:endParaRPr>
          </a:p>
          <a:p>
            <a:endParaRPr lang="en-US" sz="2800" dirty="0">
              <a:latin typeface="Berlingske Sans"/>
            </a:endParaRPr>
          </a:p>
          <a:p>
            <a:r>
              <a:rPr lang="en-US" sz="2400" dirty="0">
                <a:latin typeface="Berlingske Sans"/>
              </a:rPr>
              <a:t>Located in Swearingen Room 1A00</a:t>
            </a:r>
          </a:p>
        </p:txBody>
      </p:sp>
      <p:graphicFrame>
        <p:nvGraphicFramePr>
          <p:cNvPr id="12" name="Diagram 11">
            <a:extLst>
              <a:ext uri="{FF2B5EF4-FFF2-40B4-BE49-F238E27FC236}">
                <a16:creationId xmlns:a16="http://schemas.microsoft.com/office/drawing/2014/main" id="{890C2300-8505-40CD-B98B-CFDC625D989B}"/>
              </a:ext>
            </a:extLst>
          </p:cNvPr>
          <p:cNvGraphicFramePr/>
          <p:nvPr>
            <p:extLst>
              <p:ext uri="{D42A27DB-BD31-4B8C-83A1-F6EECF244321}">
                <p14:modId xmlns:p14="http://schemas.microsoft.com/office/powerpoint/2010/main" val="1955928251"/>
              </p:ext>
            </p:extLst>
          </p:nvPr>
        </p:nvGraphicFramePr>
        <p:xfrm>
          <a:off x="9144000" y="457200"/>
          <a:ext cx="1660852" cy="11799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6624578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BBF858-90AD-4BBE-A19B-12B000A5D858}"/>
              </a:ext>
            </a:extLst>
          </p:cNvPr>
          <p:cNvSpPr>
            <a:spLocks noGrp="1"/>
          </p:cNvSpPr>
          <p:nvPr>
            <p:ph type="title"/>
          </p:nvPr>
        </p:nvSpPr>
        <p:spPr/>
        <p:txBody>
          <a:bodyPr>
            <a:normAutofit/>
          </a:bodyPr>
          <a:lstStyle/>
          <a:p>
            <a:r>
              <a:rPr lang="en-US" sz="4000" dirty="0"/>
              <a:t>CSCE Department</a:t>
            </a:r>
          </a:p>
        </p:txBody>
      </p:sp>
      <p:pic>
        <p:nvPicPr>
          <p:cNvPr id="5" name="Picture 4">
            <a:extLst>
              <a:ext uri="{FF2B5EF4-FFF2-40B4-BE49-F238E27FC236}">
                <a16:creationId xmlns:a16="http://schemas.microsoft.com/office/drawing/2014/main" id="{AF2BC6C5-86E5-4F09-940B-B843A1D5B200}"/>
              </a:ext>
            </a:extLst>
          </p:cNvPr>
          <p:cNvPicPr>
            <a:picLocks noChangeAspect="1"/>
          </p:cNvPicPr>
          <p:nvPr/>
        </p:nvPicPr>
        <p:blipFill rotWithShape="1">
          <a:blip r:embed="rId2"/>
          <a:srcRect b="4896"/>
          <a:stretch/>
        </p:blipFill>
        <p:spPr>
          <a:xfrm>
            <a:off x="838200" y="1354183"/>
            <a:ext cx="5406586" cy="4831434"/>
          </a:xfrm>
          <a:prstGeom prst="rect">
            <a:avLst/>
          </a:prstGeom>
          <a:ln>
            <a:noFill/>
          </a:ln>
          <a:effectLst>
            <a:outerShdw blurRad="292100" dist="139700" dir="2700000" algn="tl" rotWithShape="0">
              <a:srgbClr val="333333">
                <a:alpha val="65000"/>
              </a:srgbClr>
            </a:outerShdw>
          </a:effectLst>
        </p:spPr>
      </p:pic>
      <p:graphicFrame>
        <p:nvGraphicFramePr>
          <p:cNvPr id="6" name="Diagram 5">
            <a:extLst>
              <a:ext uri="{FF2B5EF4-FFF2-40B4-BE49-F238E27FC236}">
                <a16:creationId xmlns:a16="http://schemas.microsoft.com/office/drawing/2014/main" id="{19887B76-4430-4A46-8B81-4FF3044C023A}"/>
              </a:ext>
            </a:extLst>
          </p:cNvPr>
          <p:cNvGraphicFramePr/>
          <p:nvPr>
            <p:extLst>
              <p:ext uri="{D42A27DB-BD31-4B8C-83A1-F6EECF244321}">
                <p14:modId xmlns:p14="http://schemas.microsoft.com/office/powerpoint/2010/main" val="1518839646"/>
              </p:ext>
            </p:extLst>
          </p:nvPr>
        </p:nvGraphicFramePr>
        <p:xfrm>
          <a:off x="9144000" y="457200"/>
          <a:ext cx="1660852" cy="11799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C514F6C8-A214-4E3E-B5B9-59D7EC580F93}"/>
              </a:ext>
            </a:extLst>
          </p:cNvPr>
          <p:cNvSpPr txBox="1"/>
          <p:nvPr/>
        </p:nvSpPr>
        <p:spPr>
          <a:xfrm>
            <a:off x="7231340" y="2193222"/>
            <a:ext cx="3377476" cy="2123658"/>
          </a:xfrm>
          <a:prstGeom prst="rect">
            <a:avLst/>
          </a:prstGeom>
          <a:noFill/>
        </p:spPr>
        <p:txBody>
          <a:bodyPr wrap="square" rtlCol="0">
            <a:spAutoFit/>
          </a:bodyPr>
          <a:lstStyle/>
          <a:p>
            <a:r>
              <a:rPr lang="en-US" sz="3200" dirty="0">
                <a:latin typeface="Berlingske Sans" panose="02000503050000020004"/>
                <a:cs typeface="Calibri" panose="020F0502020204030204" pitchFamily="34" charset="0"/>
                <a:hlinkClick r:id="rId8"/>
              </a:rPr>
              <a:t>csce.sc.edu</a:t>
            </a:r>
            <a:endParaRPr lang="en-US" sz="3200" dirty="0">
              <a:latin typeface="Berlingske Sans" panose="02000503050000020004"/>
              <a:cs typeface="Calibri" panose="020F0502020204030204" pitchFamily="34" charset="0"/>
            </a:endParaRPr>
          </a:p>
          <a:p>
            <a:endParaRPr lang="en-US" sz="2800" dirty="0">
              <a:latin typeface="Berlingske Sans" panose="02000503050000020004"/>
              <a:cs typeface="Calibri" panose="020F0502020204030204" pitchFamily="34" charset="0"/>
            </a:endParaRPr>
          </a:p>
          <a:p>
            <a:r>
              <a:rPr lang="en-US" sz="2400" dirty="0">
                <a:latin typeface="Berlingske Sans" panose="02000503050000020004"/>
                <a:cs typeface="Calibri" panose="020F0502020204030204" pitchFamily="34" charset="0"/>
              </a:rPr>
              <a:t>Located on the 2</a:t>
            </a:r>
            <a:r>
              <a:rPr lang="en-US" sz="2400" baseline="30000" dirty="0">
                <a:latin typeface="Berlingske Sans" panose="02000503050000020004"/>
                <a:cs typeface="Calibri" panose="020F0502020204030204" pitchFamily="34" charset="0"/>
              </a:rPr>
              <a:t>nd</a:t>
            </a:r>
            <a:r>
              <a:rPr lang="en-US" sz="2400" dirty="0">
                <a:latin typeface="Berlingske Sans" panose="02000503050000020004"/>
                <a:cs typeface="Calibri" panose="020F0502020204030204" pitchFamily="34" charset="0"/>
              </a:rPr>
              <a:t> floor of </a:t>
            </a:r>
            <a:r>
              <a:rPr lang="en-US" sz="2400" dirty="0" err="1">
                <a:latin typeface="Berlingske Sans" panose="02000503050000020004"/>
                <a:cs typeface="Calibri" panose="020F0502020204030204" pitchFamily="34" charset="0"/>
              </a:rPr>
              <a:t>Storey</a:t>
            </a:r>
            <a:r>
              <a:rPr lang="en-US" sz="2400" dirty="0">
                <a:latin typeface="Berlingske Sans" panose="02000503050000020004"/>
                <a:cs typeface="Calibri" panose="020F0502020204030204" pitchFamily="34" charset="0"/>
              </a:rPr>
              <a:t> Engineering and Innovation Center</a:t>
            </a:r>
          </a:p>
        </p:txBody>
      </p:sp>
    </p:spTree>
    <p:extLst>
      <p:ext uri="{BB962C8B-B14F-4D97-AF65-F5344CB8AC3E}">
        <p14:creationId xmlns:p14="http://schemas.microsoft.com/office/powerpoint/2010/main" val="262193736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23246" y="2165154"/>
            <a:ext cx="3932237" cy="2376687"/>
          </a:xfrm>
          <a:prstGeom prst="rect">
            <a:avLst/>
          </a:prstGeom>
        </p:spPr>
        <p:txBody>
          <a:bodyPr anchor="b">
            <a:normAutofit fontScale="90000"/>
          </a:bodyPr>
          <a:lstStyle/>
          <a:p>
            <a:r>
              <a:rPr lang="en-US" sz="6000" dirty="0"/>
              <a:t>Online Advising Resources</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1592" y="1840509"/>
            <a:ext cx="4784156" cy="3025979"/>
          </a:xfrm>
          <a:prstGeom prst="rect">
            <a:avLst/>
          </a:prstGeom>
          <a:noFill/>
        </p:spPr>
      </p:pic>
    </p:spTree>
    <p:extLst>
      <p:ext uri="{BB962C8B-B14F-4D97-AF65-F5344CB8AC3E}">
        <p14:creationId xmlns:p14="http://schemas.microsoft.com/office/powerpoint/2010/main" val="174992748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F6B359F5-1758-4DD4-8855-52A019E4CF69}"/>
              </a:ext>
            </a:extLst>
          </p:cNvPr>
          <p:cNvSpPr>
            <a:spLocks noGrp="1"/>
          </p:cNvSpPr>
          <p:nvPr>
            <p:ph type="title"/>
          </p:nvPr>
        </p:nvSpPr>
        <p:spPr>
          <a:xfrm>
            <a:off x="1377387" y="516643"/>
            <a:ext cx="5250998" cy="776668"/>
          </a:xfrm>
        </p:spPr>
        <p:txBody>
          <a:bodyPr>
            <a:normAutofit/>
          </a:bodyPr>
          <a:lstStyle/>
          <a:p>
            <a:pPr algn="ctr"/>
            <a:r>
              <a:rPr lang="en-US" sz="4800" dirty="0"/>
              <a:t>Carolina Core</a:t>
            </a:r>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7114946" y="1650556"/>
            <a:ext cx="1181100" cy="118110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9356" y="3903431"/>
            <a:ext cx="1181369" cy="118136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11687" y="3903431"/>
            <a:ext cx="1181369" cy="1181369"/>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79356" y="1650557"/>
            <a:ext cx="1181369" cy="1181369"/>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11428" y="1650558"/>
            <a:ext cx="1181369" cy="1181369"/>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47012" y="1650556"/>
            <a:ext cx="1181369" cy="1181369"/>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47016" y="3883171"/>
            <a:ext cx="1181369" cy="1181369"/>
          </a:xfrm>
          <a:prstGeom prst="rect">
            <a:avLst/>
          </a:prstGeom>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14673" y="3903430"/>
            <a:ext cx="1181369" cy="1181369"/>
          </a:xfrm>
          <a:prstGeom prst="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82336" y="3903431"/>
            <a:ext cx="1181369" cy="1181369"/>
          </a:xfrm>
          <a:prstGeom prst="rect">
            <a:avLst/>
          </a:prstGeom>
        </p:spPr>
      </p:pic>
      <p:pic>
        <p:nvPicPr>
          <p:cNvPr id="13" name="Pictur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782340" y="1650287"/>
            <a:ext cx="1181369" cy="1181369"/>
          </a:xfrm>
          <a:prstGeom prst="rect">
            <a:avLst/>
          </a:prstGeom>
        </p:spPr>
      </p:pic>
      <p:sp>
        <p:nvSpPr>
          <p:cNvPr id="14" name="TextBox 13"/>
          <p:cNvSpPr txBox="1"/>
          <p:nvPr/>
        </p:nvSpPr>
        <p:spPr>
          <a:xfrm>
            <a:off x="1953769" y="2929613"/>
            <a:ext cx="1499615" cy="769441"/>
          </a:xfrm>
          <a:prstGeom prst="rect">
            <a:avLst/>
          </a:prstGeom>
          <a:noFill/>
        </p:spPr>
        <p:txBody>
          <a:bodyPr wrap="square" rtlCol="0">
            <a:spAutoFit/>
          </a:bodyPr>
          <a:lstStyle/>
          <a:p>
            <a:pPr algn="ctr"/>
            <a:r>
              <a:rPr lang="en-US" sz="1100" dirty="0"/>
              <a:t>Effective, Engaged and Persuasive Communication: Written</a:t>
            </a:r>
            <a:endParaRPr lang="en-US" sz="1100" b="1" dirty="0"/>
          </a:p>
        </p:txBody>
      </p:sp>
      <p:sp>
        <p:nvSpPr>
          <p:cNvPr id="15" name="TextBox 14"/>
          <p:cNvSpPr txBox="1"/>
          <p:nvPr/>
        </p:nvSpPr>
        <p:spPr>
          <a:xfrm>
            <a:off x="3779349" y="2929613"/>
            <a:ext cx="1181369" cy="769441"/>
          </a:xfrm>
          <a:prstGeom prst="rect">
            <a:avLst/>
          </a:prstGeom>
          <a:noFill/>
        </p:spPr>
        <p:txBody>
          <a:bodyPr wrap="square" rtlCol="0">
            <a:spAutoFit/>
          </a:bodyPr>
          <a:lstStyle/>
          <a:p>
            <a:pPr algn="ctr"/>
            <a:r>
              <a:rPr lang="en-US" sz="1100" dirty="0"/>
              <a:t>Analytical Reasoning and Problem Solving</a:t>
            </a:r>
          </a:p>
        </p:txBody>
      </p:sp>
      <p:sp>
        <p:nvSpPr>
          <p:cNvPr id="16" name="TextBox 15"/>
          <p:cNvSpPr txBox="1"/>
          <p:nvPr/>
        </p:nvSpPr>
        <p:spPr>
          <a:xfrm>
            <a:off x="5447013" y="2935242"/>
            <a:ext cx="1181369" cy="430887"/>
          </a:xfrm>
          <a:prstGeom prst="rect">
            <a:avLst/>
          </a:prstGeom>
          <a:noFill/>
        </p:spPr>
        <p:txBody>
          <a:bodyPr wrap="square" rtlCol="0">
            <a:spAutoFit/>
          </a:bodyPr>
          <a:lstStyle/>
          <a:p>
            <a:pPr algn="ctr"/>
            <a:r>
              <a:rPr lang="en-US" sz="1100" dirty="0"/>
              <a:t>Scientific Literacy </a:t>
            </a:r>
          </a:p>
        </p:txBody>
      </p:sp>
      <p:sp>
        <p:nvSpPr>
          <p:cNvPr id="17" name="TextBox 16"/>
          <p:cNvSpPr txBox="1"/>
          <p:nvPr/>
        </p:nvSpPr>
        <p:spPr>
          <a:xfrm>
            <a:off x="7114677" y="2935242"/>
            <a:ext cx="1181369" cy="600164"/>
          </a:xfrm>
          <a:prstGeom prst="rect">
            <a:avLst/>
          </a:prstGeom>
          <a:noFill/>
        </p:spPr>
        <p:txBody>
          <a:bodyPr wrap="square" rtlCol="0">
            <a:spAutoFit/>
          </a:bodyPr>
          <a:lstStyle/>
          <a:p>
            <a:pPr algn="ctr"/>
            <a:r>
              <a:rPr lang="en-US" sz="1100"/>
              <a:t>Aesthetic and Interpretive Understanding</a:t>
            </a:r>
          </a:p>
        </p:txBody>
      </p:sp>
      <p:sp>
        <p:nvSpPr>
          <p:cNvPr id="18" name="TextBox 17"/>
          <p:cNvSpPr txBox="1"/>
          <p:nvPr/>
        </p:nvSpPr>
        <p:spPr>
          <a:xfrm>
            <a:off x="8564880" y="2935242"/>
            <a:ext cx="1591056" cy="769441"/>
          </a:xfrm>
          <a:prstGeom prst="rect">
            <a:avLst/>
          </a:prstGeom>
          <a:noFill/>
        </p:spPr>
        <p:txBody>
          <a:bodyPr wrap="square" rtlCol="0">
            <a:spAutoFit/>
          </a:bodyPr>
          <a:lstStyle/>
          <a:p>
            <a:pPr algn="ctr"/>
            <a:r>
              <a:rPr lang="en-US" sz="1100" dirty="0"/>
              <a:t>Global Citizenship and Multicultural Understanding: Foreign Language</a:t>
            </a:r>
          </a:p>
        </p:txBody>
      </p:sp>
      <p:sp>
        <p:nvSpPr>
          <p:cNvPr id="19" name="TextBox 18"/>
          <p:cNvSpPr txBox="1"/>
          <p:nvPr/>
        </p:nvSpPr>
        <p:spPr>
          <a:xfrm>
            <a:off x="3656223" y="5190938"/>
            <a:ext cx="1499616" cy="769441"/>
          </a:xfrm>
          <a:prstGeom prst="rect">
            <a:avLst/>
          </a:prstGeom>
          <a:noFill/>
        </p:spPr>
        <p:txBody>
          <a:bodyPr wrap="square" rtlCol="0">
            <a:spAutoFit/>
          </a:bodyPr>
          <a:lstStyle/>
          <a:p>
            <a:pPr algn="ctr"/>
            <a:r>
              <a:rPr lang="en-US" sz="1100" dirty="0"/>
              <a:t>Global Citizenship and Multicultural Understanding: Historical Thinking</a:t>
            </a:r>
          </a:p>
        </p:txBody>
      </p:sp>
      <p:sp>
        <p:nvSpPr>
          <p:cNvPr id="20" name="TextBox 19"/>
          <p:cNvSpPr txBox="1"/>
          <p:nvPr/>
        </p:nvSpPr>
        <p:spPr>
          <a:xfrm>
            <a:off x="1953769" y="5190938"/>
            <a:ext cx="1554480" cy="769441"/>
          </a:xfrm>
          <a:prstGeom prst="rect">
            <a:avLst/>
          </a:prstGeom>
          <a:noFill/>
        </p:spPr>
        <p:txBody>
          <a:bodyPr wrap="square" rtlCol="0">
            <a:spAutoFit/>
          </a:bodyPr>
          <a:lstStyle/>
          <a:p>
            <a:pPr algn="ctr"/>
            <a:r>
              <a:rPr lang="en-US" sz="1100" dirty="0"/>
              <a:t>Global Citizenship and Multicultural Understanding: Social Sciences</a:t>
            </a:r>
          </a:p>
        </p:txBody>
      </p:sp>
      <p:sp>
        <p:nvSpPr>
          <p:cNvPr id="21" name="TextBox 20"/>
          <p:cNvSpPr txBox="1"/>
          <p:nvPr/>
        </p:nvSpPr>
        <p:spPr>
          <a:xfrm>
            <a:off x="5325584" y="5184070"/>
            <a:ext cx="1540832" cy="769441"/>
          </a:xfrm>
          <a:prstGeom prst="rect">
            <a:avLst/>
          </a:prstGeom>
          <a:noFill/>
        </p:spPr>
        <p:txBody>
          <a:bodyPr wrap="square" rtlCol="0">
            <a:spAutoFit/>
          </a:bodyPr>
          <a:lstStyle/>
          <a:p>
            <a:pPr algn="ctr"/>
            <a:r>
              <a:rPr lang="en-US" sz="1100" dirty="0"/>
              <a:t>Effective, Engaged and Persuasive Communication: Spoken Component</a:t>
            </a:r>
          </a:p>
        </p:txBody>
      </p:sp>
      <p:sp>
        <p:nvSpPr>
          <p:cNvPr id="22" name="TextBox 21"/>
          <p:cNvSpPr txBox="1"/>
          <p:nvPr/>
        </p:nvSpPr>
        <p:spPr>
          <a:xfrm>
            <a:off x="7114677" y="5179760"/>
            <a:ext cx="1181369" cy="430887"/>
          </a:xfrm>
          <a:prstGeom prst="rect">
            <a:avLst/>
          </a:prstGeom>
          <a:noFill/>
        </p:spPr>
        <p:txBody>
          <a:bodyPr wrap="square" rtlCol="0">
            <a:spAutoFit/>
          </a:bodyPr>
          <a:lstStyle/>
          <a:p>
            <a:pPr algn="ctr"/>
            <a:r>
              <a:rPr lang="en-US" sz="1100" dirty="0"/>
              <a:t>Information Literacy</a:t>
            </a:r>
          </a:p>
        </p:txBody>
      </p:sp>
      <p:sp>
        <p:nvSpPr>
          <p:cNvPr id="23" name="TextBox 22"/>
          <p:cNvSpPr txBox="1"/>
          <p:nvPr/>
        </p:nvSpPr>
        <p:spPr>
          <a:xfrm>
            <a:off x="8782340" y="5190938"/>
            <a:ext cx="1181369" cy="600164"/>
          </a:xfrm>
          <a:prstGeom prst="rect">
            <a:avLst/>
          </a:prstGeom>
          <a:noFill/>
        </p:spPr>
        <p:txBody>
          <a:bodyPr wrap="square" rtlCol="0">
            <a:spAutoFit/>
          </a:bodyPr>
          <a:lstStyle/>
          <a:p>
            <a:pPr algn="ctr"/>
            <a:r>
              <a:rPr lang="en-US" sz="1100" dirty="0"/>
              <a:t>Values, Ethics and Social Responsibility</a:t>
            </a:r>
          </a:p>
        </p:txBody>
      </p:sp>
      <p:sp>
        <p:nvSpPr>
          <p:cNvPr id="3" name="TextBox 2">
            <a:extLst>
              <a:ext uri="{FF2B5EF4-FFF2-40B4-BE49-F238E27FC236}">
                <a16:creationId xmlns:a16="http://schemas.microsoft.com/office/drawing/2014/main" id="{0E8C9A28-8B8D-43C7-B79A-08CAA036F8A0}"/>
              </a:ext>
            </a:extLst>
          </p:cNvPr>
          <p:cNvSpPr txBox="1"/>
          <p:nvPr/>
        </p:nvSpPr>
        <p:spPr>
          <a:xfrm>
            <a:off x="6761583" y="665767"/>
            <a:ext cx="3606594" cy="461665"/>
          </a:xfrm>
          <a:prstGeom prst="rect">
            <a:avLst/>
          </a:prstGeom>
          <a:noFill/>
        </p:spPr>
        <p:txBody>
          <a:bodyPr wrap="square" rtlCol="0">
            <a:spAutoFit/>
          </a:bodyPr>
          <a:lstStyle/>
          <a:p>
            <a:r>
              <a:rPr lang="en-US" sz="2400" u="sng" dirty="0">
                <a:solidFill>
                  <a:schemeClr val="tx2"/>
                </a:solidFill>
                <a:latin typeface="Berlingske Sans"/>
              </a:rPr>
              <a:t>www.sc.edu/carolinacore</a:t>
            </a:r>
          </a:p>
        </p:txBody>
      </p:sp>
    </p:spTree>
    <p:extLst>
      <p:ext uri="{BB962C8B-B14F-4D97-AF65-F5344CB8AC3E}">
        <p14:creationId xmlns:p14="http://schemas.microsoft.com/office/powerpoint/2010/main" val="37535257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F6B359F5-1758-4DD4-8855-52A019E4CF69}"/>
              </a:ext>
            </a:extLst>
          </p:cNvPr>
          <p:cNvSpPr>
            <a:spLocks noGrp="1"/>
          </p:cNvSpPr>
          <p:nvPr>
            <p:ph type="title"/>
          </p:nvPr>
        </p:nvSpPr>
        <p:spPr>
          <a:xfrm>
            <a:off x="1377387" y="516643"/>
            <a:ext cx="5250998" cy="776668"/>
          </a:xfrm>
        </p:spPr>
        <p:txBody>
          <a:bodyPr>
            <a:normAutofit/>
          </a:bodyPr>
          <a:lstStyle/>
          <a:p>
            <a:pPr algn="ctr"/>
            <a:r>
              <a:rPr lang="en-US" sz="4800" dirty="0"/>
              <a:t>Carolina Core</a:t>
            </a:r>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7114946" y="1650556"/>
            <a:ext cx="1181100" cy="118110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9356" y="3903431"/>
            <a:ext cx="1181369" cy="118136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11687" y="3903431"/>
            <a:ext cx="1181369" cy="1181369"/>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79356" y="1650557"/>
            <a:ext cx="1181369" cy="1181369"/>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11428" y="1650558"/>
            <a:ext cx="1181369" cy="1181369"/>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47012" y="1650556"/>
            <a:ext cx="1181369" cy="1181369"/>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47016" y="3883171"/>
            <a:ext cx="1181369" cy="1181369"/>
          </a:xfrm>
          <a:prstGeom prst="rect">
            <a:avLst/>
          </a:prstGeom>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14673" y="3903430"/>
            <a:ext cx="1181369" cy="1181369"/>
          </a:xfrm>
          <a:prstGeom prst="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82336" y="3903431"/>
            <a:ext cx="1181369" cy="1181369"/>
          </a:xfrm>
          <a:prstGeom prst="rect">
            <a:avLst/>
          </a:prstGeom>
        </p:spPr>
      </p:pic>
      <p:pic>
        <p:nvPicPr>
          <p:cNvPr id="13" name="Pictur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782340" y="1650287"/>
            <a:ext cx="1181369" cy="1181369"/>
          </a:xfrm>
          <a:prstGeom prst="rect">
            <a:avLst/>
          </a:prstGeom>
        </p:spPr>
      </p:pic>
      <p:sp>
        <p:nvSpPr>
          <p:cNvPr id="14" name="TextBox 13"/>
          <p:cNvSpPr txBox="1"/>
          <p:nvPr/>
        </p:nvSpPr>
        <p:spPr>
          <a:xfrm>
            <a:off x="1953769" y="2929613"/>
            <a:ext cx="1499615" cy="769441"/>
          </a:xfrm>
          <a:prstGeom prst="rect">
            <a:avLst/>
          </a:prstGeom>
          <a:noFill/>
        </p:spPr>
        <p:txBody>
          <a:bodyPr wrap="square" rtlCol="0">
            <a:spAutoFit/>
          </a:bodyPr>
          <a:lstStyle/>
          <a:p>
            <a:pPr algn="ctr"/>
            <a:r>
              <a:rPr lang="en-US" sz="1100" dirty="0"/>
              <a:t>Effective, Engaged and Persuasive Communication: Written</a:t>
            </a:r>
            <a:endParaRPr lang="en-US" sz="1100" b="1" dirty="0"/>
          </a:p>
        </p:txBody>
      </p:sp>
      <p:sp>
        <p:nvSpPr>
          <p:cNvPr id="15" name="TextBox 14"/>
          <p:cNvSpPr txBox="1"/>
          <p:nvPr/>
        </p:nvSpPr>
        <p:spPr>
          <a:xfrm>
            <a:off x="3779349" y="2929613"/>
            <a:ext cx="1181369" cy="769441"/>
          </a:xfrm>
          <a:prstGeom prst="rect">
            <a:avLst/>
          </a:prstGeom>
          <a:noFill/>
        </p:spPr>
        <p:txBody>
          <a:bodyPr wrap="square" rtlCol="0">
            <a:spAutoFit/>
          </a:bodyPr>
          <a:lstStyle/>
          <a:p>
            <a:pPr algn="ctr"/>
            <a:r>
              <a:rPr lang="en-US" sz="1100" dirty="0"/>
              <a:t>Analytical Reasoning and Problem Solving</a:t>
            </a:r>
          </a:p>
        </p:txBody>
      </p:sp>
      <p:sp>
        <p:nvSpPr>
          <p:cNvPr id="16" name="TextBox 15"/>
          <p:cNvSpPr txBox="1"/>
          <p:nvPr/>
        </p:nvSpPr>
        <p:spPr>
          <a:xfrm>
            <a:off x="5447013" y="2935242"/>
            <a:ext cx="1181369" cy="430887"/>
          </a:xfrm>
          <a:prstGeom prst="rect">
            <a:avLst/>
          </a:prstGeom>
          <a:noFill/>
        </p:spPr>
        <p:txBody>
          <a:bodyPr wrap="square" rtlCol="0">
            <a:spAutoFit/>
          </a:bodyPr>
          <a:lstStyle/>
          <a:p>
            <a:pPr algn="ctr"/>
            <a:r>
              <a:rPr lang="en-US" sz="1100" dirty="0"/>
              <a:t>Scientific Literacy </a:t>
            </a:r>
          </a:p>
        </p:txBody>
      </p:sp>
      <p:sp>
        <p:nvSpPr>
          <p:cNvPr id="17" name="TextBox 16"/>
          <p:cNvSpPr txBox="1"/>
          <p:nvPr/>
        </p:nvSpPr>
        <p:spPr>
          <a:xfrm>
            <a:off x="7114677" y="2935242"/>
            <a:ext cx="1181369" cy="600164"/>
          </a:xfrm>
          <a:prstGeom prst="rect">
            <a:avLst/>
          </a:prstGeom>
          <a:noFill/>
        </p:spPr>
        <p:txBody>
          <a:bodyPr wrap="square" rtlCol="0">
            <a:spAutoFit/>
          </a:bodyPr>
          <a:lstStyle/>
          <a:p>
            <a:pPr algn="ctr"/>
            <a:r>
              <a:rPr lang="en-US" sz="1100"/>
              <a:t>Aesthetic and Interpretive Understanding</a:t>
            </a:r>
          </a:p>
        </p:txBody>
      </p:sp>
      <p:sp>
        <p:nvSpPr>
          <p:cNvPr id="18" name="TextBox 17"/>
          <p:cNvSpPr txBox="1"/>
          <p:nvPr/>
        </p:nvSpPr>
        <p:spPr>
          <a:xfrm>
            <a:off x="8564880" y="2935242"/>
            <a:ext cx="1591056" cy="769441"/>
          </a:xfrm>
          <a:prstGeom prst="rect">
            <a:avLst/>
          </a:prstGeom>
          <a:noFill/>
        </p:spPr>
        <p:txBody>
          <a:bodyPr wrap="square" rtlCol="0">
            <a:spAutoFit/>
          </a:bodyPr>
          <a:lstStyle/>
          <a:p>
            <a:pPr algn="ctr"/>
            <a:r>
              <a:rPr lang="en-US" sz="1100" dirty="0"/>
              <a:t>Global Citizenship and Multicultural Understanding: Foreign Language</a:t>
            </a:r>
          </a:p>
        </p:txBody>
      </p:sp>
      <p:sp>
        <p:nvSpPr>
          <p:cNvPr id="19" name="TextBox 18"/>
          <p:cNvSpPr txBox="1"/>
          <p:nvPr/>
        </p:nvSpPr>
        <p:spPr>
          <a:xfrm>
            <a:off x="3656223" y="5190938"/>
            <a:ext cx="1499616" cy="769441"/>
          </a:xfrm>
          <a:prstGeom prst="rect">
            <a:avLst/>
          </a:prstGeom>
          <a:noFill/>
        </p:spPr>
        <p:txBody>
          <a:bodyPr wrap="square" rtlCol="0">
            <a:spAutoFit/>
          </a:bodyPr>
          <a:lstStyle/>
          <a:p>
            <a:pPr algn="ctr"/>
            <a:r>
              <a:rPr lang="en-US" sz="1100" dirty="0"/>
              <a:t>Global Citizenship and Multicultural Understanding: Historical Thinking</a:t>
            </a:r>
          </a:p>
        </p:txBody>
      </p:sp>
      <p:sp>
        <p:nvSpPr>
          <p:cNvPr id="20" name="TextBox 19"/>
          <p:cNvSpPr txBox="1"/>
          <p:nvPr/>
        </p:nvSpPr>
        <p:spPr>
          <a:xfrm>
            <a:off x="1953769" y="5190938"/>
            <a:ext cx="1554480" cy="769441"/>
          </a:xfrm>
          <a:prstGeom prst="rect">
            <a:avLst/>
          </a:prstGeom>
          <a:noFill/>
        </p:spPr>
        <p:txBody>
          <a:bodyPr wrap="square" rtlCol="0">
            <a:spAutoFit/>
          </a:bodyPr>
          <a:lstStyle/>
          <a:p>
            <a:pPr algn="ctr"/>
            <a:r>
              <a:rPr lang="en-US" sz="1100" dirty="0"/>
              <a:t>Global Citizenship and Multicultural Understanding: Social Sciences</a:t>
            </a:r>
          </a:p>
        </p:txBody>
      </p:sp>
      <p:sp>
        <p:nvSpPr>
          <p:cNvPr id="21" name="TextBox 20"/>
          <p:cNvSpPr txBox="1"/>
          <p:nvPr/>
        </p:nvSpPr>
        <p:spPr>
          <a:xfrm>
            <a:off x="5325584" y="5184070"/>
            <a:ext cx="1540832" cy="769441"/>
          </a:xfrm>
          <a:prstGeom prst="rect">
            <a:avLst/>
          </a:prstGeom>
          <a:noFill/>
        </p:spPr>
        <p:txBody>
          <a:bodyPr wrap="square" rtlCol="0">
            <a:spAutoFit/>
          </a:bodyPr>
          <a:lstStyle/>
          <a:p>
            <a:pPr algn="ctr"/>
            <a:r>
              <a:rPr lang="en-US" sz="1100" dirty="0"/>
              <a:t>Effective, Engaged and Persuasive Communication: Spoken Component</a:t>
            </a:r>
          </a:p>
        </p:txBody>
      </p:sp>
      <p:sp>
        <p:nvSpPr>
          <p:cNvPr id="22" name="TextBox 21"/>
          <p:cNvSpPr txBox="1"/>
          <p:nvPr/>
        </p:nvSpPr>
        <p:spPr>
          <a:xfrm>
            <a:off x="7114677" y="5179760"/>
            <a:ext cx="1181369" cy="430887"/>
          </a:xfrm>
          <a:prstGeom prst="rect">
            <a:avLst/>
          </a:prstGeom>
          <a:noFill/>
        </p:spPr>
        <p:txBody>
          <a:bodyPr wrap="square" rtlCol="0">
            <a:spAutoFit/>
          </a:bodyPr>
          <a:lstStyle/>
          <a:p>
            <a:pPr algn="ctr"/>
            <a:r>
              <a:rPr lang="en-US" sz="1100" dirty="0"/>
              <a:t>Information Literacy</a:t>
            </a:r>
          </a:p>
        </p:txBody>
      </p:sp>
      <p:sp>
        <p:nvSpPr>
          <p:cNvPr id="23" name="TextBox 22"/>
          <p:cNvSpPr txBox="1"/>
          <p:nvPr/>
        </p:nvSpPr>
        <p:spPr>
          <a:xfrm>
            <a:off x="8782340" y="5190938"/>
            <a:ext cx="1181369" cy="600164"/>
          </a:xfrm>
          <a:prstGeom prst="rect">
            <a:avLst/>
          </a:prstGeom>
          <a:noFill/>
        </p:spPr>
        <p:txBody>
          <a:bodyPr wrap="square" rtlCol="0">
            <a:spAutoFit/>
          </a:bodyPr>
          <a:lstStyle/>
          <a:p>
            <a:pPr algn="ctr"/>
            <a:r>
              <a:rPr lang="en-US" sz="1100" dirty="0"/>
              <a:t>Values, Ethics and Social Responsibility</a:t>
            </a:r>
          </a:p>
        </p:txBody>
      </p:sp>
      <p:sp>
        <p:nvSpPr>
          <p:cNvPr id="3" name="TextBox 2">
            <a:extLst>
              <a:ext uri="{FF2B5EF4-FFF2-40B4-BE49-F238E27FC236}">
                <a16:creationId xmlns:a16="http://schemas.microsoft.com/office/drawing/2014/main" id="{0E8C9A28-8B8D-43C7-B79A-08CAA036F8A0}"/>
              </a:ext>
            </a:extLst>
          </p:cNvPr>
          <p:cNvSpPr txBox="1"/>
          <p:nvPr/>
        </p:nvSpPr>
        <p:spPr>
          <a:xfrm>
            <a:off x="6761583" y="665767"/>
            <a:ext cx="3606594" cy="461665"/>
          </a:xfrm>
          <a:prstGeom prst="rect">
            <a:avLst/>
          </a:prstGeom>
          <a:noFill/>
        </p:spPr>
        <p:txBody>
          <a:bodyPr wrap="square" rtlCol="0">
            <a:spAutoFit/>
          </a:bodyPr>
          <a:lstStyle/>
          <a:p>
            <a:r>
              <a:rPr lang="en-US" sz="2400" u="sng" dirty="0">
                <a:solidFill>
                  <a:schemeClr val="tx2"/>
                </a:solidFill>
                <a:latin typeface="Berlingske Sans"/>
              </a:rPr>
              <a:t>www.sc.edu/carolinacore</a:t>
            </a:r>
          </a:p>
        </p:txBody>
      </p:sp>
      <p:sp>
        <p:nvSpPr>
          <p:cNvPr id="2" name="Rectangle 1">
            <a:extLst>
              <a:ext uri="{FF2B5EF4-FFF2-40B4-BE49-F238E27FC236}">
                <a16:creationId xmlns:a16="http://schemas.microsoft.com/office/drawing/2014/main" id="{094751E6-AAF8-43A5-A6A4-526F51E9A905}"/>
              </a:ext>
            </a:extLst>
          </p:cNvPr>
          <p:cNvSpPr/>
          <p:nvPr/>
        </p:nvSpPr>
        <p:spPr>
          <a:xfrm>
            <a:off x="1953769" y="1423686"/>
            <a:ext cx="1554480" cy="22809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0C3ACBE-FFBA-4A44-918C-EDA2D0D26579}"/>
              </a:ext>
            </a:extLst>
          </p:cNvPr>
          <p:cNvSpPr/>
          <p:nvPr/>
        </p:nvSpPr>
        <p:spPr>
          <a:xfrm>
            <a:off x="3649250" y="1423686"/>
            <a:ext cx="1554480" cy="22809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A133791-CAB9-4FAC-84D9-816DD8EA61BE}"/>
              </a:ext>
            </a:extLst>
          </p:cNvPr>
          <p:cNvSpPr/>
          <p:nvPr/>
        </p:nvSpPr>
        <p:spPr>
          <a:xfrm>
            <a:off x="5333829" y="3704683"/>
            <a:ext cx="1554480" cy="22809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44D3869-AF3C-4745-B241-766938556065}"/>
              </a:ext>
            </a:extLst>
          </p:cNvPr>
          <p:cNvSpPr/>
          <p:nvPr/>
        </p:nvSpPr>
        <p:spPr>
          <a:xfrm>
            <a:off x="7028772" y="3707054"/>
            <a:ext cx="1554480" cy="22809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7C28E41-D0BD-41BD-94F6-425648C9E3B0}"/>
              </a:ext>
            </a:extLst>
          </p:cNvPr>
          <p:cNvSpPr/>
          <p:nvPr/>
        </p:nvSpPr>
        <p:spPr>
          <a:xfrm>
            <a:off x="8705343" y="3696479"/>
            <a:ext cx="1554480" cy="20509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5E3E490-1F7E-4E94-89CD-0E2A77CC624D}"/>
              </a:ext>
            </a:extLst>
          </p:cNvPr>
          <p:cNvSpPr/>
          <p:nvPr/>
        </p:nvSpPr>
        <p:spPr>
          <a:xfrm>
            <a:off x="5333829" y="1622433"/>
            <a:ext cx="1554480" cy="22809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185532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75CDE-30B5-4EC1-9BC8-FAD482046C70}"/>
              </a:ext>
            </a:extLst>
          </p:cNvPr>
          <p:cNvSpPr>
            <a:spLocks noGrp="1"/>
          </p:cNvSpPr>
          <p:nvPr>
            <p:ph type="title"/>
          </p:nvPr>
        </p:nvSpPr>
        <p:spPr>
          <a:xfrm>
            <a:off x="8218024" y="1074665"/>
            <a:ext cx="3135775" cy="1097915"/>
          </a:xfrm>
        </p:spPr>
        <p:txBody>
          <a:bodyPr/>
          <a:lstStyle/>
          <a:p>
            <a:r>
              <a:rPr lang="en-US" dirty="0"/>
              <a:t>Major Maps</a:t>
            </a:r>
          </a:p>
        </p:txBody>
      </p:sp>
      <p:pic>
        <p:nvPicPr>
          <p:cNvPr id="3" name="Picture 2">
            <a:extLst>
              <a:ext uri="{FF2B5EF4-FFF2-40B4-BE49-F238E27FC236}">
                <a16:creationId xmlns:a16="http://schemas.microsoft.com/office/drawing/2014/main" id="{7B2A5293-EDE8-4DB6-A076-560CE5166902}"/>
              </a:ext>
            </a:extLst>
          </p:cNvPr>
          <p:cNvPicPr>
            <a:picLocks noChangeAspect="1"/>
          </p:cNvPicPr>
          <p:nvPr/>
        </p:nvPicPr>
        <p:blipFill rotWithShape="1">
          <a:blip r:embed="rId3"/>
          <a:srcRect t="1520"/>
          <a:stretch/>
        </p:blipFill>
        <p:spPr>
          <a:xfrm>
            <a:off x="838201" y="515109"/>
            <a:ext cx="5620415" cy="58277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085811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27573-BDD3-45F6-B4D3-2ECFE5C263D5}"/>
              </a:ext>
            </a:extLst>
          </p:cNvPr>
          <p:cNvSpPr>
            <a:spLocks noGrp="1"/>
          </p:cNvSpPr>
          <p:nvPr>
            <p:ph type="title"/>
          </p:nvPr>
        </p:nvSpPr>
        <p:spPr>
          <a:xfrm>
            <a:off x="8170985" y="1114602"/>
            <a:ext cx="3449446" cy="1097915"/>
          </a:xfrm>
        </p:spPr>
        <p:txBody>
          <a:bodyPr>
            <a:noAutofit/>
          </a:bodyPr>
          <a:lstStyle/>
          <a:p>
            <a:pPr algn="ctr"/>
            <a:r>
              <a:rPr lang="en-US" dirty="0"/>
              <a:t>Self service Carolina</a:t>
            </a:r>
          </a:p>
        </p:txBody>
      </p:sp>
      <p:pic>
        <p:nvPicPr>
          <p:cNvPr id="3" name="Picture 2">
            <a:extLst>
              <a:ext uri="{FF2B5EF4-FFF2-40B4-BE49-F238E27FC236}">
                <a16:creationId xmlns:a16="http://schemas.microsoft.com/office/drawing/2014/main" id="{36E83E16-73D1-458B-B809-2FB6F86E0746}"/>
              </a:ext>
            </a:extLst>
          </p:cNvPr>
          <p:cNvPicPr>
            <a:picLocks noChangeAspect="1"/>
          </p:cNvPicPr>
          <p:nvPr/>
        </p:nvPicPr>
        <p:blipFill rotWithShape="1">
          <a:blip r:embed="rId3"/>
          <a:srcRect t="12921" r="24180" b="11615"/>
          <a:stretch/>
        </p:blipFill>
        <p:spPr>
          <a:xfrm>
            <a:off x="712246" y="841342"/>
            <a:ext cx="6790523" cy="5175315"/>
          </a:xfrm>
          <a:prstGeom prst="rect">
            <a:avLst/>
          </a:prstGeom>
          <a:effectLst>
            <a:outerShdw blurRad="50800" dist="38100" dir="5400000" algn="t" rotWithShape="0">
              <a:prstClr val="black">
                <a:alpha val="40000"/>
              </a:prstClr>
            </a:outerShdw>
          </a:effectLst>
        </p:spPr>
      </p:pic>
      <p:sp>
        <p:nvSpPr>
          <p:cNvPr id="4" name="TextBox 3">
            <a:extLst>
              <a:ext uri="{FF2B5EF4-FFF2-40B4-BE49-F238E27FC236}">
                <a16:creationId xmlns:a16="http://schemas.microsoft.com/office/drawing/2014/main" id="{ABBD836C-FC63-42EF-9454-3EAB7F8C7C3D}"/>
              </a:ext>
            </a:extLst>
          </p:cNvPr>
          <p:cNvSpPr txBox="1"/>
          <p:nvPr/>
        </p:nvSpPr>
        <p:spPr>
          <a:xfrm>
            <a:off x="9154670" y="2707935"/>
            <a:ext cx="1482075" cy="461665"/>
          </a:xfrm>
          <a:prstGeom prst="rect">
            <a:avLst/>
          </a:prstGeom>
          <a:noFill/>
        </p:spPr>
        <p:txBody>
          <a:bodyPr wrap="square" rtlCol="0">
            <a:spAutoFit/>
          </a:bodyPr>
          <a:lstStyle/>
          <a:p>
            <a:r>
              <a:rPr lang="en-US" sz="2400" u="sng" dirty="0">
                <a:solidFill>
                  <a:schemeClr val="tx2"/>
                </a:solidFill>
                <a:latin typeface="Berlingske Sans"/>
              </a:rPr>
              <a:t>my.sc.edu</a:t>
            </a:r>
          </a:p>
        </p:txBody>
      </p:sp>
      <p:sp>
        <p:nvSpPr>
          <p:cNvPr id="6" name="Frame 5">
            <a:extLst>
              <a:ext uri="{FF2B5EF4-FFF2-40B4-BE49-F238E27FC236}">
                <a16:creationId xmlns:a16="http://schemas.microsoft.com/office/drawing/2014/main" id="{6B6A5362-6898-4C54-AA72-813DB318BB51}"/>
              </a:ext>
            </a:extLst>
          </p:cNvPr>
          <p:cNvSpPr/>
          <p:nvPr/>
        </p:nvSpPr>
        <p:spPr>
          <a:xfrm>
            <a:off x="3242171" y="2814494"/>
            <a:ext cx="2237173" cy="355106"/>
          </a:xfrm>
          <a:prstGeom prst="frame">
            <a:avLst/>
          </a:prstGeom>
          <a:solidFill>
            <a:srgbClr val="1F869B"/>
          </a:solidFill>
          <a:ln>
            <a:solidFill>
              <a:srgbClr val="1F86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6069846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8558"/>
            <a:ext cx="10515600" cy="1097915"/>
          </a:xfrm>
        </p:spPr>
        <p:txBody>
          <a:bodyPr/>
          <a:lstStyle/>
          <a:p>
            <a:r>
              <a:rPr lang="en-US" dirty="0"/>
              <a:t>Who is in the room?</a:t>
            </a:r>
            <a:br>
              <a:rPr lang="en-US" dirty="0"/>
            </a:br>
            <a:r>
              <a:rPr lang="en-US" sz="2800" i="1" dirty="0"/>
              <a:t>Raise your hand if…</a:t>
            </a:r>
          </a:p>
        </p:txBody>
      </p:sp>
      <p:sp>
        <p:nvSpPr>
          <p:cNvPr id="3" name="Content Placeholder 2"/>
          <p:cNvSpPr>
            <a:spLocks noGrp="1"/>
          </p:cNvSpPr>
          <p:nvPr>
            <p:ph idx="1"/>
          </p:nvPr>
        </p:nvSpPr>
        <p:spPr>
          <a:xfrm>
            <a:off x="838200" y="1656637"/>
            <a:ext cx="10515600" cy="4180493"/>
          </a:xfrm>
        </p:spPr>
        <p:txBody>
          <a:bodyPr>
            <a:normAutofit lnSpcReduction="10000"/>
          </a:bodyPr>
          <a:lstStyle/>
          <a:p>
            <a:pPr>
              <a:spcAft>
                <a:spcPts val="4200"/>
              </a:spcAft>
            </a:pPr>
            <a:r>
              <a:rPr lang="en-US" dirty="0"/>
              <a:t>You know who your Academic Advisor is.</a:t>
            </a:r>
          </a:p>
          <a:p>
            <a:pPr>
              <a:spcAft>
                <a:spcPts val="4200"/>
              </a:spcAft>
            </a:pPr>
            <a:r>
              <a:rPr lang="en-US" dirty="0">
                <a:solidFill>
                  <a:schemeClr val="tx2"/>
                </a:solidFill>
              </a:rPr>
              <a:t>You have received an email from your Undergraduate Academic Advisor to schedule an appointment</a:t>
            </a:r>
            <a:r>
              <a:rPr lang="en-US" dirty="0">
                <a:solidFill>
                  <a:srgbClr val="8E2736"/>
                </a:solidFill>
              </a:rPr>
              <a:t>.</a:t>
            </a:r>
          </a:p>
          <a:p>
            <a:pPr>
              <a:spcAft>
                <a:spcPts val="4200"/>
              </a:spcAft>
            </a:pPr>
            <a:r>
              <a:rPr lang="en-US" dirty="0"/>
              <a:t>You have scheduled an advising appointment.</a:t>
            </a:r>
          </a:p>
          <a:p>
            <a:pPr>
              <a:spcAft>
                <a:spcPts val="4200"/>
              </a:spcAft>
            </a:pPr>
            <a:r>
              <a:rPr lang="en-US" dirty="0">
                <a:solidFill>
                  <a:schemeClr val="tx2"/>
                </a:solidFill>
              </a:rPr>
              <a:t>You have already been advised.</a:t>
            </a:r>
            <a:endParaRPr lang="en-US" sz="3400" dirty="0">
              <a:solidFill>
                <a:schemeClr val="tx2"/>
              </a:solidFill>
            </a:endParaRPr>
          </a:p>
        </p:txBody>
      </p:sp>
    </p:spTree>
    <p:extLst>
      <p:ext uri="{BB962C8B-B14F-4D97-AF65-F5344CB8AC3E}">
        <p14:creationId xmlns:p14="http://schemas.microsoft.com/office/powerpoint/2010/main" val="3221293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F2E6E-144E-4109-BDA1-429D17432E06}"/>
              </a:ext>
            </a:extLst>
          </p:cNvPr>
          <p:cNvSpPr>
            <a:spLocks noGrp="1"/>
          </p:cNvSpPr>
          <p:nvPr>
            <p:ph type="title"/>
          </p:nvPr>
        </p:nvSpPr>
        <p:spPr>
          <a:xfrm>
            <a:off x="1991580" y="365125"/>
            <a:ext cx="8066820" cy="1097915"/>
          </a:xfrm>
        </p:spPr>
        <p:txBody>
          <a:bodyPr/>
          <a:lstStyle/>
          <a:p>
            <a:r>
              <a:rPr lang="en-US" dirty="0"/>
              <a:t>Self Service Carolina</a:t>
            </a:r>
          </a:p>
        </p:txBody>
      </p:sp>
      <p:pic>
        <p:nvPicPr>
          <p:cNvPr id="3" name="Picture 2">
            <a:extLst>
              <a:ext uri="{FF2B5EF4-FFF2-40B4-BE49-F238E27FC236}">
                <a16:creationId xmlns:a16="http://schemas.microsoft.com/office/drawing/2014/main" id="{51A58D7F-3CBE-4357-9CB2-321BD9B6CC32}"/>
              </a:ext>
            </a:extLst>
          </p:cNvPr>
          <p:cNvPicPr>
            <a:picLocks noChangeAspect="1"/>
          </p:cNvPicPr>
          <p:nvPr/>
        </p:nvPicPr>
        <p:blipFill rotWithShape="1">
          <a:blip r:embed="rId3"/>
          <a:srcRect/>
          <a:stretch/>
        </p:blipFill>
        <p:spPr>
          <a:xfrm>
            <a:off x="1991580" y="1596210"/>
            <a:ext cx="8208839" cy="3770441"/>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2C454763-FF57-408C-997E-7153E6F1EABA}"/>
              </a:ext>
            </a:extLst>
          </p:cNvPr>
          <p:cNvSpPr txBox="1"/>
          <p:nvPr/>
        </p:nvSpPr>
        <p:spPr>
          <a:xfrm>
            <a:off x="8205273" y="683249"/>
            <a:ext cx="1515776" cy="461665"/>
          </a:xfrm>
          <a:prstGeom prst="rect">
            <a:avLst/>
          </a:prstGeom>
          <a:noFill/>
        </p:spPr>
        <p:txBody>
          <a:bodyPr wrap="square" rtlCol="0">
            <a:spAutoFit/>
          </a:bodyPr>
          <a:lstStyle/>
          <a:p>
            <a:r>
              <a:rPr lang="en-US" sz="2400" u="sng" dirty="0">
                <a:solidFill>
                  <a:schemeClr val="tx2"/>
                </a:solidFill>
                <a:latin typeface="Berlingske Sans"/>
              </a:rPr>
              <a:t>my.sc.edu</a:t>
            </a:r>
          </a:p>
        </p:txBody>
      </p:sp>
      <p:sp>
        <p:nvSpPr>
          <p:cNvPr id="7" name="Frame 6">
            <a:extLst>
              <a:ext uri="{FF2B5EF4-FFF2-40B4-BE49-F238E27FC236}">
                <a16:creationId xmlns:a16="http://schemas.microsoft.com/office/drawing/2014/main" id="{C96EEA26-B1CE-4C17-9F2E-E5F4F2972FA6}"/>
              </a:ext>
            </a:extLst>
          </p:cNvPr>
          <p:cNvSpPr/>
          <p:nvPr/>
        </p:nvSpPr>
        <p:spPr>
          <a:xfrm>
            <a:off x="2267336" y="2616283"/>
            <a:ext cx="1809649" cy="840997"/>
          </a:xfrm>
          <a:prstGeom prst="frame">
            <a:avLst>
              <a:gd name="adj1" fmla="val 7652"/>
            </a:avLst>
          </a:prstGeom>
          <a:solidFill>
            <a:schemeClr val="accent1">
              <a:lumMod val="75000"/>
              <a:lumOff val="25000"/>
            </a:schemeClr>
          </a:solidFill>
          <a:ln w="9525">
            <a:solidFill>
              <a:schemeClr val="accent1">
                <a:lumMod val="75000"/>
                <a:lumOff val="2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9" name="Frame 8">
            <a:extLst>
              <a:ext uri="{FF2B5EF4-FFF2-40B4-BE49-F238E27FC236}">
                <a16:creationId xmlns:a16="http://schemas.microsoft.com/office/drawing/2014/main" id="{B538DE9B-9F11-4F75-93A3-2147C58E99F3}"/>
              </a:ext>
            </a:extLst>
          </p:cNvPr>
          <p:cNvSpPr/>
          <p:nvPr/>
        </p:nvSpPr>
        <p:spPr>
          <a:xfrm>
            <a:off x="4215113" y="2605560"/>
            <a:ext cx="1880887" cy="840997"/>
          </a:xfrm>
          <a:prstGeom prst="frame">
            <a:avLst>
              <a:gd name="adj1" fmla="val 7652"/>
            </a:avLst>
          </a:prstGeom>
          <a:solidFill>
            <a:schemeClr val="accent1">
              <a:lumMod val="75000"/>
              <a:lumOff val="25000"/>
            </a:schemeClr>
          </a:solidFill>
          <a:ln w="9525">
            <a:solidFill>
              <a:schemeClr val="accent1">
                <a:lumMod val="75000"/>
                <a:lumOff val="2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10" name="Frame 9">
            <a:extLst>
              <a:ext uri="{FF2B5EF4-FFF2-40B4-BE49-F238E27FC236}">
                <a16:creationId xmlns:a16="http://schemas.microsoft.com/office/drawing/2014/main" id="{35E8719F-6553-475B-BE5A-5937CA190993}"/>
              </a:ext>
            </a:extLst>
          </p:cNvPr>
          <p:cNvSpPr/>
          <p:nvPr/>
        </p:nvSpPr>
        <p:spPr>
          <a:xfrm>
            <a:off x="5282507" y="1854550"/>
            <a:ext cx="1626985" cy="629563"/>
          </a:xfrm>
          <a:prstGeom prst="frame">
            <a:avLst>
              <a:gd name="adj1" fmla="val 7652"/>
            </a:avLst>
          </a:prstGeom>
          <a:solidFill>
            <a:schemeClr val="accent1">
              <a:lumMod val="75000"/>
              <a:lumOff val="25000"/>
            </a:schemeClr>
          </a:solidFill>
          <a:ln w="9525">
            <a:solidFill>
              <a:schemeClr val="accent1">
                <a:lumMod val="75000"/>
                <a:lumOff val="2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622501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1250"/>
                                        <p:tgtEl>
                                          <p:spTgt spid="7"/>
                                        </p:tgtEl>
                                      </p:cBhvr>
                                    </p:animEffect>
                                  </p:childTnLst>
                                </p:cTn>
                              </p:par>
                            </p:childTnLst>
                          </p:cTn>
                        </p:par>
                        <p:par>
                          <p:cTn id="13" fill="hold">
                            <p:stCondLst>
                              <p:cond delay="1250"/>
                            </p:stCondLst>
                            <p:childTnLst>
                              <p:par>
                                <p:cTn id="14" presetID="21"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heel(1)">
                                      <p:cBhvr>
                                        <p:cTn id="16"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B625822-2F12-42D6-B008-72D94669713D}"/>
              </a:ext>
            </a:extLst>
          </p:cNvPr>
          <p:cNvPicPr>
            <a:picLocks noChangeAspect="1"/>
          </p:cNvPicPr>
          <p:nvPr/>
        </p:nvPicPr>
        <p:blipFill>
          <a:blip r:embed="rId3"/>
          <a:stretch>
            <a:fillRect/>
          </a:stretch>
        </p:blipFill>
        <p:spPr>
          <a:xfrm>
            <a:off x="1034005" y="1421445"/>
            <a:ext cx="10414979" cy="4251224"/>
          </a:xfrm>
          <a:prstGeom prst="rect">
            <a:avLst/>
          </a:prstGeom>
        </p:spPr>
      </p:pic>
      <p:sp>
        <p:nvSpPr>
          <p:cNvPr id="11" name="Minus 5">
            <a:extLst>
              <a:ext uri="{FF2B5EF4-FFF2-40B4-BE49-F238E27FC236}">
                <a16:creationId xmlns:a16="http://schemas.microsoft.com/office/drawing/2014/main" id="{522A87AA-56B7-4CF7-9AE6-6099864C1AF1}"/>
              </a:ext>
            </a:extLst>
          </p:cNvPr>
          <p:cNvSpPr/>
          <p:nvPr/>
        </p:nvSpPr>
        <p:spPr>
          <a:xfrm>
            <a:off x="2941097" y="1015806"/>
            <a:ext cx="1760663" cy="2162156"/>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ame 13">
            <a:extLst>
              <a:ext uri="{FF2B5EF4-FFF2-40B4-BE49-F238E27FC236}">
                <a16:creationId xmlns:a16="http://schemas.microsoft.com/office/drawing/2014/main" id="{4A19BA2B-74FC-498E-9BE7-E4BFB4F79612}"/>
              </a:ext>
            </a:extLst>
          </p:cNvPr>
          <p:cNvSpPr/>
          <p:nvPr/>
        </p:nvSpPr>
        <p:spPr>
          <a:xfrm>
            <a:off x="1034005" y="3806592"/>
            <a:ext cx="1728556" cy="694493"/>
          </a:xfrm>
          <a:prstGeom prst="frame">
            <a:avLst>
              <a:gd name="adj1" fmla="val 10084"/>
            </a:avLst>
          </a:prstGeom>
          <a:solidFill>
            <a:schemeClr val="accent1">
              <a:lumMod val="75000"/>
              <a:lumOff val="25000"/>
            </a:schemeClr>
          </a:solidFill>
          <a:ln>
            <a:solidFill>
              <a:schemeClr val="accent1">
                <a:lumMod val="75000"/>
                <a:lumOff val="2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15" name="Frame 14">
            <a:extLst>
              <a:ext uri="{FF2B5EF4-FFF2-40B4-BE49-F238E27FC236}">
                <a16:creationId xmlns:a16="http://schemas.microsoft.com/office/drawing/2014/main" id="{48E9494C-75E5-4165-999F-453BC5E31FE5}"/>
              </a:ext>
            </a:extLst>
          </p:cNvPr>
          <p:cNvSpPr/>
          <p:nvPr/>
        </p:nvSpPr>
        <p:spPr>
          <a:xfrm>
            <a:off x="7883372" y="3786456"/>
            <a:ext cx="2461712" cy="932913"/>
          </a:xfrm>
          <a:prstGeom prst="frame">
            <a:avLst>
              <a:gd name="adj1" fmla="val 10084"/>
            </a:avLst>
          </a:prstGeom>
          <a:solidFill>
            <a:schemeClr val="accent1">
              <a:lumMod val="75000"/>
              <a:lumOff val="25000"/>
            </a:schemeClr>
          </a:solidFill>
          <a:ln>
            <a:solidFill>
              <a:schemeClr val="accent1">
                <a:lumMod val="75000"/>
                <a:lumOff val="2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17" name="Title 1">
            <a:extLst>
              <a:ext uri="{FF2B5EF4-FFF2-40B4-BE49-F238E27FC236}">
                <a16:creationId xmlns:a16="http://schemas.microsoft.com/office/drawing/2014/main" id="{E31B252B-95FF-438F-A30E-59A37182456E}"/>
              </a:ext>
            </a:extLst>
          </p:cNvPr>
          <p:cNvSpPr>
            <a:spLocks noGrp="1"/>
          </p:cNvSpPr>
          <p:nvPr>
            <p:ph type="title"/>
          </p:nvPr>
        </p:nvSpPr>
        <p:spPr>
          <a:xfrm>
            <a:off x="838200" y="365125"/>
            <a:ext cx="10515600" cy="1097915"/>
          </a:xfrm>
        </p:spPr>
        <p:txBody>
          <a:bodyPr/>
          <a:lstStyle/>
          <a:p>
            <a:r>
              <a:rPr lang="en-US" dirty="0"/>
              <a:t>Student profile</a:t>
            </a:r>
          </a:p>
        </p:txBody>
      </p:sp>
      <p:sp>
        <p:nvSpPr>
          <p:cNvPr id="18" name="Frame 17">
            <a:extLst>
              <a:ext uri="{FF2B5EF4-FFF2-40B4-BE49-F238E27FC236}">
                <a16:creationId xmlns:a16="http://schemas.microsoft.com/office/drawing/2014/main" id="{F9AD2740-6500-408A-8B82-4C49A38577C9}"/>
              </a:ext>
            </a:extLst>
          </p:cNvPr>
          <p:cNvSpPr/>
          <p:nvPr/>
        </p:nvSpPr>
        <p:spPr>
          <a:xfrm>
            <a:off x="7883372" y="4719369"/>
            <a:ext cx="3146803" cy="562062"/>
          </a:xfrm>
          <a:prstGeom prst="frame">
            <a:avLst>
              <a:gd name="adj1" fmla="val 10084"/>
            </a:avLst>
          </a:prstGeom>
          <a:solidFill>
            <a:schemeClr val="accent1">
              <a:lumMod val="75000"/>
              <a:lumOff val="25000"/>
            </a:schemeClr>
          </a:solidFill>
          <a:ln>
            <a:solidFill>
              <a:schemeClr val="accent1">
                <a:lumMod val="75000"/>
                <a:lumOff val="2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19" name="Frame 18">
            <a:extLst>
              <a:ext uri="{FF2B5EF4-FFF2-40B4-BE49-F238E27FC236}">
                <a16:creationId xmlns:a16="http://schemas.microsoft.com/office/drawing/2014/main" id="{F12CF92E-E97D-4FF3-9F75-15AD35CC80C2}"/>
              </a:ext>
            </a:extLst>
          </p:cNvPr>
          <p:cNvSpPr/>
          <p:nvPr/>
        </p:nvSpPr>
        <p:spPr>
          <a:xfrm>
            <a:off x="9076170" y="1267994"/>
            <a:ext cx="2461712" cy="562062"/>
          </a:xfrm>
          <a:prstGeom prst="frame">
            <a:avLst>
              <a:gd name="adj1" fmla="val 16341"/>
            </a:avLst>
          </a:prstGeom>
          <a:solidFill>
            <a:schemeClr val="accent1">
              <a:lumMod val="75000"/>
              <a:lumOff val="25000"/>
            </a:schemeClr>
          </a:solidFill>
          <a:ln>
            <a:solidFill>
              <a:schemeClr val="accent1">
                <a:lumMod val="75000"/>
                <a:lumOff val="2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100920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1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heel(1)">
                                      <p:cBhvr>
                                        <p:cTn id="16" dur="1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9"/>
                                        </p:tgtEl>
                                        <p:attrNameLst>
                                          <p:attrName>style.visibility</p:attrName>
                                        </p:attrNameLst>
                                      </p:cBhvr>
                                      <p:to>
                                        <p:strVal val="hidden"/>
                                      </p:to>
                                    </p:set>
                                  </p:childTnLst>
                                </p:cTn>
                              </p:par>
                              <p:par>
                                <p:cTn id="21" presetID="21" presetClass="entr" presetSubtype="1"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heel(1)">
                                      <p:cBhvr>
                                        <p:cTn id="23" dur="1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15"/>
                                        </p:tgtEl>
                                        <p:attrNameLst>
                                          <p:attrName>style.visibility</p:attrName>
                                        </p:attrNameLst>
                                      </p:cBhvr>
                                      <p:to>
                                        <p:strVal val="hidden"/>
                                      </p:to>
                                    </p:set>
                                  </p:childTnLst>
                                </p:cTn>
                              </p:par>
                              <p:par>
                                <p:cTn id="28" presetID="21" presetClass="entr" presetSubtype="1"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heel(1)">
                                      <p:cBhvr>
                                        <p:cTn id="30" dur="1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8" grpId="0" animBg="1"/>
      <p:bldP spid="19" grpId="0" animBg="1"/>
      <p:bldP spid="19"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C7E96-EEE1-42B7-A379-977412A1456E}"/>
              </a:ext>
            </a:extLst>
          </p:cNvPr>
          <p:cNvSpPr>
            <a:spLocks noGrp="1"/>
          </p:cNvSpPr>
          <p:nvPr>
            <p:ph type="title"/>
          </p:nvPr>
        </p:nvSpPr>
        <p:spPr>
          <a:xfrm>
            <a:off x="8789567" y="995603"/>
            <a:ext cx="2290823" cy="1097915"/>
          </a:xfrm>
        </p:spPr>
        <p:txBody>
          <a:bodyPr>
            <a:noAutofit/>
          </a:bodyPr>
          <a:lstStyle/>
          <a:p>
            <a:r>
              <a:rPr lang="en-US" dirty="0"/>
              <a:t>Degree Works</a:t>
            </a:r>
          </a:p>
        </p:txBody>
      </p:sp>
      <p:pic>
        <p:nvPicPr>
          <p:cNvPr id="8" name="Picture 7">
            <a:extLst>
              <a:ext uri="{FF2B5EF4-FFF2-40B4-BE49-F238E27FC236}">
                <a16:creationId xmlns:a16="http://schemas.microsoft.com/office/drawing/2014/main" id="{0BD50B7C-7DF8-40E4-952A-3BC85EED3FB5}"/>
              </a:ext>
            </a:extLst>
          </p:cNvPr>
          <p:cNvPicPr>
            <a:picLocks noChangeAspect="1"/>
          </p:cNvPicPr>
          <p:nvPr/>
        </p:nvPicPr>
        <p:blipFill rotWithShape="1">
          <a:blip r:embed="rId3"/>
          <a:srcRect b="36584"/>
          <a:stretch/>
        </p:blipFill>
        <p:spPr>
          <a:xfrm>
            <a:off x="525684" y="631619"/>
            <a:ext cx="7370906" cy="55947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8578711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8F3BB-5E69-450F-BC0F-CF2D63E82261}"/>
              </a:ext>
            </a:extLst>
          </p:cNvPr>
          <p:cNvSpPr>
            <a:spLocks noGrp="1"/>
          </p:cNvSpPr>
          <p:nvPr>
            <p:ph type="title"/>
          </p:nvPr>
        </p:nvSpPr>
        <p:spPr>
          <a:xfrm>
            <a:off x="8244330" y="917951"/>
            <a:ext cx="2675204" cy="1171444"/>
          </a:xfrm>
        </p:spPr>
        <p:txBody>
          <a:bodyPr>
            <a:noAutofit/>
          </a:bodyPr>
          <a:lstStyle/>
          <a:p>
            <a:pPr algn="ctr"/>
            <a:r>
              <a:rPr lang="en-US" dirty="0"/>
              <a:t>Academic Bulletin</a:t>
            </a:r>
          </a:p>
        </p:txBody>
      </p:sp>
      <p:pic>
        <p:nvPicPr>
          <p:cNvPr id="3" name="Picture 2">
            <a:extLst>
              <a:ext uri="{FF2B5EF4-FFF2-40B4-BE49-F238E27FC236}">
                <a16:creationId xmlns:a16="http://schemas.microsoft.com/office/drawing/2014/main" id="{CC4D85CF-C373-4F32-B4CF-D34B5C8FF762}"/>
              </a:ext>
            </a:extLst>
          </p:cNvPr>
          <p:cNvPicPr>
            <a:picLocks noChangeAspect="1"/>
          </p:cNvPicPr>
          <p:nvPr/>
        </p:nvPicPr>
        <p:blipFill>
          <a:blip r:embed="rId3"/>
          <a:srcRect/>
          <a:stretch/>
        </p:blipFill>
        <p:spPr>
          <a:xfrm>
            <a:off x="582300" y="544822"/>
            <a:ext cx="6864874" cy="5768356"/>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74994871-87AA-49C3-833A-FA76DDCB0D51}"/>
              </a:ext>
            </a:extLst>
          </p:cNvPr>
          <p:cNvSpPr txBox="1"/>
          <p:nvPr/>
        </p:nvSpPr>
        <p:spPr>
          <a:xfrm>
            <a:off x="8447467" y="2418489"/>
            <a:ext cx="2268930" cy="461665"/>
          </a:xfrm>
          <a:prstGeom prst="rect">
            <a:avLst/>
          </a:prstGeom>
          <a:noFill/>
        </p:spPr>
        <p:txBody>
          <a:bodyPr wrap="square" rtlCol="0">
            <a:spAutoFit/>
          </a:bodyPr>
          <a:lstStyle/>
          <a:p>
            <a:pPr algn="ctr"/>
            <a:r>
              <a:rPr lang="en-US" sz="2400" u="sng" dirty="0">
                <a:solidFill>
                  <a:schemeClr val="tx2"/>
                </a:solidFill>
                <a:latin typeface="Berlingske Sans"/>
              </a:rPr>
              <a:t>bulletin.sc.edu</a:t>
            </a:r>
          </a:p>
        </p:txBody>
      </p:sp>
    </p:spTree>
    <p:extLst>
      <p:ext uri="{BB962C8B-B14F-4D97-AF65-F5344CB8AC3E}">
        <p14:creationId xmlns:p14="http://schemas.microsoft.com/office/powerpoint/2010/main" val="148033606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FB3CC-12EB-468E-9BDE-5582126F1DE8}"/>
              </a:ext>
            </a:extLst>
          </p:cNvPr>
          <p:cNvSpPr>
            <a:spLocks noGrp="1"/>
          </p:cNvSpPr>
          <p:nvPr>
            <p:ph type="title"/>
          </p:nvPr>
        </p:nvSpPr>
        <p:spPr>
          <a:xfrm>
            <a:off x="838200" y="365125"/>
            <a:ext cx="10521462" cy="1097915"/>
          </a:xfrm>
        </p:spPr>
        <p:txBody>
          <a:bodyPr>
            <a:normAutofit/>
          </a:bodyPr>
          <a:lstStyle/>
          <a:p>
            <a:pPr algn="ctr"/>
            <a:r>
              <a:rPr lang="en-US" dirty="0"/>
              <a:t>Scheduling your Advising Appointment</a:t>
            </a:r>
          </a:p>
        </p:txBody>
      </p:sp>
      <p:sp>
        <p:nvSpPr>
          <p:cNvPr id="3" name="Content Placeholder 2">
            <a:extLst>
              <a:ext uri="{FF2B5EF4-FFF2-40B4-BE49-F238E27FC236}">
                <a16:creationId xmlns:a16="http://schemas.microsoft.com/office/drawing/2014/main" id="{AF2BE04D-BA62-4C23-9D1E-34F6AD865393}"/>
              </a:ext>
            </a:extLst>
          </p:cNvPr>
          <p:cNvSpPr>
            <a:spLocks noGrp="1"/>
          </p:cNvSpPr>
          <p:nvPr>
            <p:ph idx="1"/>
          </p:nvPr>
        </p:nvSpPr>
        <p:spPr>
          <a:xfrm>
            <a:off x="2152650" y="1426130"/>
            <a:ext cx="7886700" cy="3703108"/>
          </a:xfrm>
        </p:spPr>
        <p:txBody>
          <a:bodyPr/>
          <a:lstStyle/>
          <a:p>
            <a:pPr marL="0" indent="0" algn="ctr">
              <a:buNone/>
            </a:pPr>
            <a:r>
              <a:rPr lang="en-US" sz="2800" dirty="0">
                <a:solidFill>
                  <a:schemeClr val="tx2"/>
                </a:solidFill>
                <a:hlinkClick r:id="rId3"/>
              </a:rPr>
              <a:t>sc.campus.eab.com</a:t>
            </a:r>
            <a:endParaRPr lang="en-US" sz="2800" dirty="0">
              <a:solidFill>
                <a:schemeClr val="tx2"/>
              </a:solidFill>
            </a:endParaRPr>
          </a:p>
          <a:p>
            <a:endParaRPr lang="en-US" dirty="0"/>
          </a:p>
        </p:txBody>
      </p:sp>
      <p:pic>
        <p:nvPicPr>
          <p:cNvPr id="4" name="Picture 3">
            <a:extLst>
              <a:ext uri="{FF2B5EF4-FFF2-40B4-BE49-F238E27FC236}">
                <a16:creationId xmlns:a16="http://schemas.microsoft.com/office/drawing/2014/main" id="{8AEBA915-D9A2-43F2-8FC6-BF5872004603}"/>
              </a:ext>
            </a:extLst>
          </p:cNvPr>
          <p:cNvPicPr>
            <a:picLocks noChangeAspect="1"/>
          </p:cNvPicPr>
          <p:nvPr/>
        </p:nvPicPr>
        <p:blipFill rotWithShape="1">
          <a:blip r:embed="rId4"/>
          <a:srcRect l="9126" r="10388"/>
          <a:stretch/>
        </p:blipFill>
        <p:spPr>
          <a:xfrm>
            <a:off x="2416206" y="2727758"/>
            <a:ext cx="7359588" cy="2901253"/>
          </a:xfrm>
          <a:prstGeom prst="rect">
            <a:avLst/>
          </a:prstGeom>
        </p:spPr>
      </p:pic>
      <p:pic>
        <p:nvPicPr>
          <p:cNvPr id="5" name="Picture 4">
            <a:extLst>
              <a:ext uri="{FF2B5EF4-FFF2-40B4-BE49-F238E27FC236}">
                <a16:creationId xmlns:a16="http://schemas.microsoft.com/office/drawing/2014/main" id="{627BFFC8-5BFA-4152-9681-48B8CE9E0FF7}"/>
              </a:ext>
            </a:extLst>
          </p:cNvPr>
          <p:cNvPicPr>
            <a:picLocks noChangeAspect="1"/>
          </p:cNvPicPr>
          <p:nvPr/>
        </p:nvPicPr>
        <p:blipFill rotWithShape="1">
          <a:blip r:embed="rId5"/>
          <a:srcRect r="19515"/>
          <a:stretch/>
        </p:blipFill>
        <p:spPr>
          <a:xfrm>
            <a:off x="2416206" y="2227985"/>
            <a:ext cx="7359588" cy="499773"/>
          </a:xfrm>
          <a:prstGeom prst="rect">
            <a:avLst/>
          </a:prstGeom>
        </p:spPr>
      </p:pic>
    </p:spTree>
    <p:extLst>
      <p:ext uri="{BB962C8B-B14F-4D97-AF65-F5344CB8AC3E}">
        <p14:creationId xmlns:p14="http://schemas.microsoft.com/office/powerpoint/2010/main" val="81816328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DDA34D-BFC3-4573-9370-9803F11FC7BF}"/>
              </a:ext>
            </a:extLst>
          </p:cNvPr>
          <p:cNvSpPr>
            <a:spLocks noGrp="1"/>
          </p:cNvSpPr>
          <p:nvPr>
            <p:ph type="title"/>
          </p:nvPr>
        </p:nvSpPr>
        <p:spPr>
          <a:xfrm>
            <a:off x="831850" y="1709739"/>
            <a:ext cx="10515600" cy="1956740"/>
          </a:xfrm>
        </p:spPr>
        <p:txBody>
          <a:bodyPr>
            <a:normAutofit/>
          </a:bodyPr>
          <a:lstStyle/>
          <a:p>
            <a:r>
              <a:rPr lang="en-US" sz="5400" dirty="0"/>
              <a:t>Important information</a:t>
            </a:r>
          </a:p>
        </p:txBody>
      </p:sp>
      <p:sp>
        <p:nvSpPr>
          <p:cNvPr id="4" name="Text Placeholder 3">
            <a:extLst>
              <a:ext uri="{FF2B5EF4-FFF2-40B4-BE49-F238E27FC236}">
                <a16:creationId xmlns:a16="http://schemas.microsoft.com/office/drawing/2014/main" id="{68A341B8-BD53-4C47-A581-C68F0DB64899}"/>
              </a:ext>
            </a:extLst>
          </p:cNvPr>
          <p:cNvSpPr>
            <a:spLocks noGrp="1"/>
          </p:cNvSpPr>
          <p:nvPr>
            <p:ph type="body" idx="1"/>
          </p:nvPr>
        </p:nvSpPr>
        <p:spPr>
          <a:xfrm>
            <a:off x="844550" y="3603457"/>
            <a:ext cx="10515600" cy="888059"/>
          </a:xfrm>
        </p:spPr>
        <p:txBody>
          <a:bodyPr>
            <a:normAutofit/>
          </a:bodyPr>
          <a:lstStyle/>
          <a:p>
            <a:r>
              <a:rPr lang="en-US" sz="4000" dirty="0">
                <a:solidFill>
                  <a:schemeClr val="tx2"/>
                </a:solidFill>
              </a:rPr>
              <a:t>Academic Policies &amp; Procedures</a:t>
            </a:r>
          </a:p>
        </p:txBody>
      </p:sp>
    </p:spTree>
    <p:extLst>
      <p:ext uri="{BB962C8B-B14F-4D97-AF65-F5344CB8AC3E}">
        <p14:creationId xmlns:p14="http://schemas.microsoft.com/office/powerpoint/2010/main" val="4067648566"/>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F61E0-1550-43E8-B8F6-6AF171703941}"/>
              </a:ext>
            </a:extLst>
          </p:cNvPr>
          <p:cNvSpPr>
            <a:spLocks noGrp="1"/>
          </p:cNvSpPr>
          <p:nvPr>
            <p:ph type="title"/>
          </p:nvPr>
        </p:nvSpPr>
        <p:spPr/>
        <p:txBody>
          <a:bodyPr/>
          <a:lstStyle/>
          <a:p>
            <a:r>
              <a:rPr lang="en-US" dirty="0"/>
              <a:t>ACADEMIC STANDARDS policies</a:t>
            </a:r>
          </a:p>
        </p:txBody>
      </p:sp>
      <p:sp>
        <p:nvSpPr>
          <p:cNvPr id="4" name="Content Placeholder 3">
            <a:extLst>
              <a:ext uri="{FF2B5EF4-FFF2-40B4-BE49-F238E27FC236}">
                <a16:creationId xmlns:a16="http://schemas.microsoft.com/office/drawing/2014/main" id="{AC0B44B2-EC47-4EE9-A218-004F1D59D463}"/>
              </a:ext>
            </a:extLst>
          </p:cNvPr>
          <p:cNvSpPr>
            <a:spLocks noGrp="1"/>
          </p:cNvSpPr>
          <p:nvPr>
            <p:ph idx="1"/>
          </p:nvPr>
        </p:nvSpPr>
        <p:spPr/>
        <p:txBody>
          <a:bodyPr>
            <a:normAutofit/>
          </a:bodyPr>
          <a:lstStyle/>
          <a:p>
            <a:r>
              <a:rPr lang="en-US" b="1" dirty="0"/>
              <a:t>Academic Probation</a:t>
            </a:r>
          </a:p>
          <a:p>
            <a:pPr lvl="1"/>
            <a:r>
              <a:rPr lang="en-US" dirty="0"/>
              <a:t>When a student’s cumulative USC GPA at the end of any semester is less than a 2.00, he or she is placed on academic probation </a:t>
            </a:r>
          </a:p>
          <a:p>
            <a:pPr lvl="1"/>
            <a:r>
              <a:rPr lang="en-US" dirty="0"/>
              <a:t>First-year freshmen on probation must attend an academic coaching session within the first 6 weeks of their 2</a:t>
            </a:r>
            <a:r>
              <a:rPr lang="en-US" baseline="30000" dirty="0"/>
              <a:t>nd</a:t>
            </a:r>
            <a:r>
              <a:rPr lang="en-US" dirty="0"/>
              <a:t> semester before being eligible to register for their 3</a:t>
            </a:r>
            <a:r>
              <a:rPr lang="en-US" baseline="30000" dirty="0"/>
              <a:t>rd</a:t>
            </a:r>
            <a:r>
              <a:rPr lang="en-US" dirty="0"/>
              <a:t> semester</a:t>
            </a:r>
          </a:p>
          <a:p>
            <a:pPr lvl="1"/>
            <a:r>
              <a:rPr lang="en-US" dirty="0"/>
              <a:t>Students on probation must achieve a certain cumulative USC GPA at the end of the semester in order to avoid university suspension</a:t>
            </a:r>
          </a:p>
          <a:p>
            <a:pPr lvl="2"/>
            <a:r>
              <a:rPr lang="en-US" dirty="0"/>
              <a:t>Based on total institutional GPA (chart on next slide)</a:t>
            </a:r>
          </a:p>
        </p:txBody>
      </p:sp>
      <p:graphicFrame>
        <p:nvGraphicFramePr>
          <p:cNvPr id="7" name="Diagram 6">
            <a:extLst>
              <a:ext uri="{FF2B5EF4-FFF2-40B4-BE49-F238E27FC236}">
                <a16:creationId xmlns:a16="http://schemas.microsoft.com/office/drawing/2014/main" id="{849FB908-D7FF-423D-82DD-44B02D3D87A5}"/>
              </a:ext>
            </a:extLst>
          </p:cNvPr>
          <p:cNvGraphicFramePr/>
          <p:nvPr>
            <p:extLst>
              <p:ext uri="{D42A27DB-BD31-4B8C-83A1-F6EECF244321}">
                <p14:modId xmlns:p14="http://schemas.microsoft.com/office/powerpoint/2010/main" val="3776571167"/>
              </p:ext>
            </p:extLst>
          </p:nvPr>
        </p:nvGraphicFramePr>
        <p:xfrm>
          <a:off x="9601200" y="457200"/>
          <a:ext cx="1660852" cy="11799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60501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07EDD6-026D-45B0-BE16-E92A7767A24A}"/>
              </a:ext>
            </a:extLst>
          </p:cNvPr>
          <p:cNvSpPr>
            <a:spLocks noGrp="1"/>
          </p:cNvSpPr>
          <p:nvPr>
            <p:ph type="title"/>
          </p:nvPr>
        </p:nvSpPr>
        <p:spPr/>
        <p:txBody>
          <a:bodyPr/>
          <a:lstStyle/>
          <a:p>
            <a:r>
              <a:rPr lang="en-US" dirty="0"/>
              <a:t>ACADEMIC STANDARDS policies</a:t>
            </a:r>
          </a:p>
        </p:txBody>
      </p:sp>
      <p:sp>
        <p:nvSpPr>
          <p:cNvPr id="13" name="Content Placeholder 12">
            <a:extLst>
              <a:ext uri="{FF2B5EF4-FFF2-40B4-BE49-F238E27FC236}">
                <a16:creationId xmlns:a16="http://schemas.microsoft.com/office/drawing/2014/main" id="{E213A11A-CDEF-414F-AD54-FC3B11569BCE}"/>
              </a:ext>
            </a:extLst>
          </p:cNvPr>
          <p:cNvSpPr>
            <a:spLocks noGrp="1"/>
          </p:cNvSpPr>
          <p:nvPr>
            <p:ph idx="1"/>
          </p:nvPr>
        </p:nvSpPr>
        <p:spPr/>
        <p:txBody>
          <a:bodyPr/>
          <a:lstStyle/>
          <a:p>
            <a:r>
              <a:rPr lang="en-US" dirty="0"/>
              <a:t>Academic Probation Chart</a:t>
            </a:r>
          </a:p>
        </p:txBody>
      </p:sp>
      <p:graphicFrame>
        <p:nvGraphicFramePr>
          <p:cNvPr id="7" name="Table 6">
            <a:extLst>
              <a:ext uri="{FF2B5EF4-FFF2-40B4-BE49-F238E27FC236}">
                <a16:creationId xmlns:a16="http://schemas.microsoft.com/office/drawing/2014/main" id="{E806F85F-D1BB-48A0-843D-DB0DF93CC15B}"/>
              </a:ext>
            </a:extLst>
          </p:cNvPr>
          <p:cNvGraphicFramePr>
            <a:graphicFrameLocks noGrp="1"/>
          </p:cNvGraphicFramePr>
          <p:nvPr>
            <p:extLst>
              <p:ext uri="{D42A27DB-BD31-4B8C-83A1-F6EECF244321}">
                <p14:modId xmlns:p14="http://schemas.microsoft.com/office/powerpoint/2010/main" val="3642799127"/>
              </p:ext>
            </p:extLst>
          </p:nvPr>
        </p:nvGraphicFramePr>
        <p:xfrm>
          <a:off x="1442357" y="2325945"/>
          <a:ext cx="9307287" cy="3124898"/>
        </p:xfrm>
        <a:graphic>
          <a:graphicData uri="http://schemas.openxmlformats.org/drawingml/2006/table">
            <a:tbl>
              <a:tblPr>
                <a:tableStyleId>{BC89EF96-8CEA-46FF-86C4-4CE0E7609802}</a:tableStyleId>
              </a:tblPr>
              <a:tblGrid>
                <a:gridCol w="1646583">
                  <a:extLst>
                    <a:ext uri="{9D8B030D-6E8A-4147-A177-3AD203B41FA5}">
                      <a16:colId xmlns:a16="http://schemas.microsoft.com/office/drawing/2014/main" val="36218531"/>
                    </a:ext>
                  </a:extLst>
                </a:gridCol>
                <a:gridCol w="2553568">
                  <a:extLst>
                    <a:ext uri="{9D8B030D-6E8A-4147-A177-3AD203B41FA5}">
                      <a16:colId xmlns:a16="http://schemas.microsoft.com/office/drawing/2014/main" val="1699518806"/>
                    </a:ext>
                  </a:extLst>
                </a:gridCol>
                <a:gridCol w="2553568">
                  <a:extLst>
                    <a:ext uri="{9D8B030D-6E8A-4147-A177-3AD203B41FA5}">
                      <a16:colId xmlns:a16="http://schemas.microsoft.com/office/drawing/2014/main" val="3620496158"/>
                    </a:ext>
                  </a:extLst>
                </a:gridCol>
                <a:gridCol w="2553568">
                  <a:extLst>
                    <a:ext uri="{9D8B030D-6E8A-4147-A177-3AD203B41FA5}">
                      <a16:colId xmlns:a16="http://schemas.microsoft.com/office/drawing/2014/main" val="2744029142"/>
                    </a:ext>
                  </a:extLst>
                </a:gridCol>
              </a:tblGrid>
              <a:tr h="433267">
                <a:tc>
                  <a:txBody>
                    <a:bodyPr/>
                    <a:lstStyle/>
                    <a:p>
                      <a:pPr algn="ctr" fontAlgn="ctr"/>
                      <a:r>
                        <a:rPr lang="en-US" sz="1600" b="1" dirty="0">
                          <a:solidFill>
                            <a:schemeClr val="tx1"/>
                          </a:solidFill>
                          <a:effectLst/>
                          <a:latin typeface="Berlingske Sans" panose="02000503050000020004"/>
                        </a:rPr>
                        <a:t>Total USC </a:t>
                      </a:r>
                      <a:br>
                        <a:rPr lang="en-US" sz="1600" b="1" dirty="0">
                          <a:solidFill>
                            <a:schemeClr val="tx1"/>
                          </a:solidFill>
                          <a:effectLst/>
                          <a:latin typeface="Berlingske Sans" panose="02000503050000020004"/>
                        </a:rPr>
                      </a:br>
                      <a:r>
                        <a:rPr lang="en-US" sz="1600" b="1" dirty="0">
                          <a:solidFill>
                            <a:schemeClr val="tx1"/>
                          </a:solidFill>
                          <a:effectLst/>
                          <a:latin typeface="Berlingske Sans" panose="02000503050000020004"/>
                        </a:rPr>
                        <a:t>GPA Hours</a:t>
                      </a:r>
                    </a:p>
                  </a:txBody>
                  <a:tcPr marL="25039" marR="25039" marT="12519" marB="12519" anchor="ctr">
                    <a:solidFill>
                      <a:srgbClr val="1F869B">
                        <a:alpha val="50196"/>
                      </a:srgbClr>
                    </a:solidFill>
                  </a:tcPr>
                </a:tc>
                <a:tc>
                  <a:txBody>
                    <a:bodyPr/>
                    <a:lstStyle/>
                    <a:p>
                      <a:pPr algn="ctr" fontAlgn="ctr"/>
                      <a:r>
                        <a:rPr lang="en-US" sz="1600" b="1" dirty="0">
                          <a:solidFill>
                            <a:schemeClr val="tx1"/>
                          </a:solidFill>
                          <a:effectLst/>
                          <a:latin typeface="Berlingske Sans" panose="02000503050000020004"/>
                        </a:rPr>
                        <a:t>Placed on </a:t>
                      </a:r>
                      <a:br>
                        <a:rPr lang="en-US" sz="1600" b="1" dirty="0">
                          <a:solidFill>
                            <a:schemeClr val="tx1"/>
                          </a:solidFill>
                          <a:effectLst/>
                          <a:latin typeface="Berlingske Sans" panose="02000503050000020004"/>
                        </a:rPr>
                      </a:br>
                      <a:r>
                        <a:rPr lang="en-US" sz="1600" b="1" dirty="0">
                          <a:solidFill>
                            <a:schemeClr val="tx1"/>
                          </a:solidFill>
                          <a:effectLst/>
                          <a:latin typeface="Berlingske Sans" panose="02000503050000020004"/>
                        </a:rPr>
                        <a:t>Probation</a:t>
                      </a:r>
                    </a:p>
                  </a:txBody>
                  <a:tcPr marL="25039" marR="25039" marT="12519" marB="12519" anchor="ctr">
                    <a:solidFill>
                      <a:srgbClr val="1F869B">
                        <a:alpha val="50196"/>
                      </a:srgbClr>
                    </a:solidFill>
                  </a:tcPr>
                </a:tc>
                <a:tc>
                  <a:txBody>
                    <a:bodyPr/>
                    <a:lstStyle/>
                    <a:p>
                      <a:pPr algn="ctr" fontAlgn="ctr"/>
                      <a:r>
                        <a:rPr lang="fr-FR" sz="1600" b="1" dirty="0">
                          <a:solidFill>
                            <a:schemeClr val="tx1"/>
                          </a:solidFill>
                          <a:effectLst/>
                          <a:latin typeface="Berlingske Sans" panose="02000503050000020004"/>
                        </a:rPr>
                        <a:t>Continue on Probation </a:t>
                      </a:r>
                      <a:br>
                        <a:rPr lang="fr-FR" sz="1600" b="1" dirty="0">
                          <a:solidFill>
                            <a:schemeClr val="tx1"/>
                          </a:solidFill>
                          <a:effectLst/>
                          <a:latin typeface="Berlingske Sans" panose="02000503050000020004"/>
                        </a:rPr>
                      </a:br>
                      <a:r>
                        <a:rPr lang="fr-FR" sz="1600" b="1" dirty="0">
                          <a:solidFill>
                            <a:schemeClr val="tx1"/>
                          </a:solidFill>
                          <a:effectLst/>
                          <a:latin typeface="Berlingske Sans" panose="02000503050000020004"/>
                        </a:rPr>
                        <a:t>(</a:t>
                      </a:r>
                      <a:r>
                        <a:rPr lang="fr-FR" sz="1600" b="1" dirty="0" err="1">
                          <a:solidFill>
                            <a:schemeClr val="tx1"/>
                          </a:solidFill>
                          <a:effectLst/>
                          <a:latin typeface="Berlingske Sans" panose="02000503050000020004"/>
                        </a:rPr>
                        <a:t>Avoid</a:t>
                      </a:r>
                      <a:r>
                        <a:rPr lang="fr-FR" sz="1600" b="1" dirty="0">
                          <a:solidFill>
                            <a:schemeClr val="tx1"/>
                          </a:solidFill>
                          <a:effectLst/>
                          <a:latin typeface="Berlingske Sans" panose="02000503050000020004"/>
                        </a:rPr>
                        <a:t> Suspension)</a:t>
                      </a:r>
                    </a:p>
                  </a:txBody>
                  <a:tcPr marL="25039" marR="25039" marT="12519" marB="12519" anchor="ctr">
                    <a:solidFill>
                      <a:srgbClr val="1F869B">
                        <a:alpha val="50196"/>
                      </a:srgbClr>
                    </a:solidFill>
                  </a:tcPr>
                </a:tc>
                <a:tc>
                  <a:txBody>
                    <a:bodyPr/>
                    <a:lstStyle/>
                    <a:p>
                      <a:pPr algn="ctr" fontAlgn="t"/>
                      <a:r>
                        <a:rPr lang="en-US" sz="1600" b="1" dirty="0">
                          <a:solidFill>
                            <a:schemeClr val="tx1"/>
                          </a:solidFill>
                          <a:effectLst/>
                          <a:latin typeface="Berlingske Sans" panose="02000503050000020004"/>
                        </a:rPr>
                        <a:t>Removed from </a:t>
                      </a:r>
                    </a:p>
                    <a:p>
                      <a:pPr algn="ctr" fontAlgn="t"/>
                      <a:r>
                        <a:rPr lang="en-US" sz="1600" b="1" dirty="0">
                          <a:solidFill>
                            <a:schemeClr val="tx1"/>
                          </a:solidFill>
                          <a:effectLst/>
                          <a:latin typeface="Berlingske Sans" panose="02000503050000020004"/>
                        </a:rPr>
                        <a:t>Probation</a:t>
                      </a:r>
                    </a:p>
                  </a:txBody>
                  <a:tcPr marL="25039" marR="25039" marT="12519" marB="12519" anchor="ctr">
                    <a:solidFill>
                      <a:srgbClr val="1F869B">
                        <a:alpha val="50196"/>
                      </a:srgbClr>
                    </a:solidFill>
                  </a:tcPr>
                </a:tc>
                <a:extLst>
                  <a:ext uri="{0D108BD9-81ED-4DB2-BD59-A6C34878D82A}">
                    <a16:rowId xmlns:a16="http://schemas.microsoft.com/office/drawing/2014/main" val="608974701"/>
                  </a:ext>
                </a:extLst>
              </a:tr>
              <a:tr h="734257">
                <a:tc>
                  <a:txBody>
                    <a:bodyPr/>
                    <a:lstStyle/>
                    <a:p>
                      <a:pPr algn="ctr" fontAlgn="ctr"/>
                      <a:r>
                        <a:rPr lang="en-US" sz="1600" dirty="0">
                          <a:effectLst/>
                          <a:latin typeface="Berlingske Sans" panose="02000503050000020004"/>
                        </a:rPr>
                        <a:t>12-35</a:t>
                      </a:r>
                      <a:endParaRPr lang="en-US" sz="1600" b="0" dirty="0">
                        <a:solidFill>
                          <a:srgbClr val="000000"/>
                        </a:solidFill>
                        <a:effectLst/>
                        <a:latin typeface="Berlingske Sans" panose="02000503050000020004"/>
                      </a:endParaRPr>
                    </a:p>
                  </a:txBody>
                  <a:tcPr marL="25039" marR="25039" marT="12519" marB="12519" anchor="ctr"/>
                </a:tc>
                <a:tc>
                  <a:txBody>
                    <a:bodyPr/>
                    <a:lstStyle/>
                    <a:p>
                      <a:pPr algn="ctr" fontAlgn="ctr"/>
                      <a:r>
                        <a:rPr lang="en-US" sz="1600" dirty="0">
                          <a:effectLst/>
                          <a:latin typeface="Berlingske Sans" panose="02000503050000020004"/>
                        </a:rPr>
                        <a:t>below 2.00 </a:t>
                      </a:r>
                    </a:p>
                    <a:p>
                      <a:pPr algn="ctr" fontAlgn="ctr"/>
                      <a:r>
                        <a:rPr lang="en-US" sz="1600" dirty="0">
                          <a:effectLst/>
                          <a:latin typeface="Berlingske Sans" panose="02000503050000020004"/>
                        </a:rPr>
                        <a:t>institutional GPA</a:t>
                      </a:r>
                      <a:endParaRPr lang="en-US" sz="1600" b="0" dirty="0">
                        <a:solidFill>
                          <a:srgbClr val="000000"/>
                        </a:solidFill>
                        <a:effectLst/>
                        <a:latin typeface="Berlingske Sans" panose="02000503050000020004"/>
                      </a:endParaRPr>
                    </a:p>
                  </a:txBody>
                  <a:tcPr marL="25039" marR="25039" marT="12519" marB="12519"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dirty="0">
                          <a:effectLst/>
                          <a:latin typeface="Berlingske Sans" panose="02000503050000020004"/>
                        </a:rPr>
                        <a:t>1.500 or higher </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1600" dirty="0">
                          <a:effectLst/>
                          <a:latin typeface="Berlingske Sans" panose="02000503050000020004"/>
                        </a:rPr>
                        <a:t>institutional GPA</a:t>
                      </a:r>
                      <a:endParaRPr lang="en-US" sz="1600" b="0" dirty="0">
                        <a:solidFill>
                          <a:srgbClr val="000000"/>
                        </a:solidFill>
                        <a:effectLst/>
                        <a:latin typeface="Berlingske Sans" panose="02000503050000020004"/>
                      </a:endParaRPr>
                    </a:p>
                  </a:txBody>
                  <a:tcPr marL="25039" marR="25039" marT="12519" marB="12519"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600" dirty="0">
                          <a:effectLst/>
                          <a:latin typeface="Berlingske Sans" panose="02000503050000020004"/>
                        </a:rPr>
                        <a:t>2.00 or higher </a:t>
                      </a:r>
                    </a:p>
                    <a:p>
                      <a:pPr marL="0" marR="0" lvl="0" indent="0" algn="ctr" defTabSz="914400" rtl="0" eaLnBrk="1" fontAlgn="t" latinLnBrk="0" hangingPunct="1">
                        <a:lnSpc>
                          <a:spcPct val="100000"/>
                        </a:lnSpc>
                        <a:spcBef>
                          <a:spcPts val="0"/>
                        </a:spcBef>
                        <a:spcAft>
                          <a:spcPts val="0"/>
                        </a:spcAft>
                        <a:buClrTx/>
                        <a:buSzTx/>
                        <a:buFontTx/>
                        <a:buNone/>
                        <a:tabLst/>
                        <a:defRPr/>
                      </a:pPr>
                      <a:r>
                        <a:rPr lang="en-US" sz="1600" dirty="0">
                          <a:effectLst/>
                          <a:latin typeface="Berlingske Sans" panose="02000503050000020004"/>
                        </a:rPr>
                        <a:t>institutional GPA</a:t>
                      </a:r>
                      <a:endParaRPr lang="en-US" sz="1600" b="0" dirty="0">
                        <a:solidFill>
                          <a:srgbClr val="000000"/>
                        </a:solidFill>
                        <a:effectLst/>
                        <a:latin typeface="Berlingske Sans" panose="02000503050000020004"/>
                      </a:endParaRPr>
                    </a:p>
                  </a:txBody>
                  <a:tcPr marL="25039" marR="25039" marT="12519" marB="12519" anchor="ctr"/>
                </a:tc>
                <a:extLst>
                  <a:ext uri="{0D108BD9-81ED-4DB2-BD59-A6C34878D82A}">
                    <a16:rowId xmlns:a16="http://schemas.microsoft.com/office/drawing/2014/main" val="913925749"/>
                  </a:ext>
                </a:extLst>
              </a:tr>
              <a:tr h="579925">
                <a:tc>
                  <a:txBody>
                    <a:bodyPr/>
                    <a:lstStyle/>
                    <a:p>
                      <a:pPr algn="ctr" fontAlgn="ctr"/>
                      <a:r>
                        <a:rPr lang="en-US" sz="1600" dirty="0">
                          <a:effectLst/>
                          <a:latin typeface="Berlingske Sans" panose="02000503050000020004"/>
                        </a:rPr>
                        <a:t>36-71</a:t>
                      </a:r>
                      <a:endParaRPr lang="en-US" sz="1600" b="0" dirty="0">
                        <a:solidFill>
                          <a:srgbClr val="000000"/>
                        </a:solidFill>
                        <a:effectLst/>
                        <a:latin typeface="Berlingske Sans" panose="02000503050000020004"/>
                      </a:endParaRPr>
                    </a:p>
                  </a:txBody>
                  <a:tcPr marL="25039" marR="25039" marT="12519" marB="12519" anchor="ctr"/>
                </a:tc>
                <a:tc>
                  <a:txBody>
                    <a:bodyPr/>
                    <a:lstStyle/>
                    <a:p>
                      <a:pPr algn="ctr" fontAlgn="ctr"/>
                      <a:r>
                        <a:rPr lang="en-US" sz="1600" dirty="0">
                          <a:effectLst/>
                          <a:latin typeface="Berlingske Sans" panose="02000503050000020004"/>
                        </a:rPr>
                        <a:t>below 2.00 </a:t>
                      </a:r>
                    </a:p>
                    <a:p>
                      <a:pPr algn="ctr" fontAlgn="ctr"/>
                      <a:r>
                        <a:rPr lang="en-US" sz="1600" dirty="0">
                          <a:effectLst/>
                          <a:latin typeface="Berlingske Sans" panose="02000503050000020004"/>
                        </a:rPr>
                        <a:t>institutional GPA</a:t>
                      </a:r>
                      <a:endParaRPr lang="en-US" sz="1600" b="0" dirty="0">
                        <a:solidFill>
                          <a:srgbClr val="000000"/>
                        </a:solidFill>
                        <a:effectLst/>
                        <a:latin typeface="Berlingske Sans" panose="02000503050000020004"/>
                      </a:endParaRPr>
                    </a:p>
                  </a:txBody>
                  <a:tcPr marL="25039" marR="25039" marT="12519" marB="12519"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dirty="0">
                          <a:effectLst/>
                          <a:latin typeface="Berlingske Sans" panose="02000503050000020004"/>
                        </a:rPr>
                        <a:t>1.800 or higher </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1600" dirty="0">
                          <a:effectLst/>
                          <a:latin typeface="Berlingske Sans" panose="02000503050000020004"/>
                        </a:rPr>
                        <a:t>institutional GPA</a:t>
                      </a:r>
                      <a:endParaRPr lang="en-US" sz="1600" b="0" dirty="0">
                        <a:solidFill>
                          <a:srgbClr val="000000"/>
                        </a:solidFill>
                        <a:effectLst/>
                        <a:latin typeface="Berlingske Sans" panose="02000503050000020004"/>
                      </a:endParaRPr>
                    </a:p>
                  </a:txBody>
                  <a:tcPr marL="25039" marR="25039" marT="12519" marB="12519"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600" dirty="0">
                          <a:effectLst/>
                          <a:latin typeface="Berlingske Sans" panose="02000503050000020004"/>
                        </a:rPr>
                        <a:t>2.00 or higher </a:t>
                      </a:r>
                    </a:p>
                    <a:p>
                      <a:pPr marL="0" marR="0" lvl="0" indent="0" algn="ctr" defTabSz="914400" rtl="0" eaLnBrk="1" fontAlgn="t" latinLnBrk="0" hangingPunct="1">
                        <a:lnSpc>
                          <a:spcPct val="100000"/>
                        </a:lnSpc>
                        <a:spcBef>
                          <a:spcPts val="0"/>
                        </a:spcBef>
                        <a:spcAft>
                          <a:spcPts val="0"/>
                        </a:spcAft>
                        <a:buClrTx/>
                        <a:buSzTx/>
                        <a:buFontTx/>
                        <a:buNone/>
                        <a:tabLst/>
                        <a:defRPr/>
                      </a:pPr>
                      <a:r>
                        <a:rPr lang="en-US" sz="1600" dirty="0">
                          <a:effectLst/>
                          <a:latin typeface="Berlingske Sans" panose="02000503050000020004"/>
                        </a:rPr>
                        <a:t>institutional GPA</a:t>
                      </a:r>
                      <a:endParaRPr lang="en-US" sz="1600" b="0" dirty="0">
                        <a:solidFill>
                          <a:srgbClr val="000000"/>
                        </a:solidFill>
                        <a:effectLst/>
                        <a:latin typeface="Berlingske Sans" panose="02000503050000020004"/>
                      </a:endParaRPr>
                    </a:p>
                  </a:txBody>
                  <a:tcPr marL="25039" marR="25039" marT="12519" marB="12519" anchor="ctr"/>
                </a:tc>
                <a:extLst>
                  <a:ext uri="{0D108BD9-81ED-4DB2-BD59-A6C34878D82A}">
                    <a16:rowId xmlns:a16="http://schemas.microsoft.com/office/drawing/2014/main" val="2340666219"/>
                  </a:ext>
                </a:extLst>
              </a:tr>
              <a:tr h="734257">
                <a:tc>
                  <a:txBody>
                    <a:bodyPr/>
                    <a:lstStyle/>
                    <a:p>
                      <a:pPr algn="ctr" fontAlgn="ctr"/>
                      <a:r>
                        <a:rPr lang="en-US" sz="1600" dirty="0">
                          <a:effectLst/>
                          <a:latin typeface="Berlingske Sans" panose="02000503050000020004"/>
                        </a:rPr>
                        <a:t>72+</a:t>
                      </a:r>
                      <a:endParaRPr lang="en-US" sz="1600" b="0" dirty="0">
                        <a:solidFill>
                          <a:srgbClr val="000000"/>
                        </a:solidFill>
                        <a:effectLst/>
                        <a:latin typeface="Berlingske Sans" panose="02000503050000020004"/>
                      </a:endParaRPr>
                    </a:p>
                  </a:txBody>
                  <a:tcPr marL="25039" marR="25039" marT="12519" marB="12519" anchor="ctr"/>
                </a:tc>
                <a:tc>
                  <a:txBody>
                    <a:bodyPr/>
                    <a:lstStyle/>
                    <a:p>
                      <a:pPr algn="ctr" fontAlgn="ctr"/>
                      <a:r>
                        <a:rPr lang="en-US" sz="1600" dirty="0">
                          <a:effectLst/>
                          <a:latin typeface="Berlingske Sans" panose="02000503050000020004"/>
                        </a:rPr>
                        <a:t>below 2.00 </a:t>
                      </a:r>
                    </a:p>
                    <a:p>
                      <a:pPr algn="ctr" fontAlgn="ctr"/>
                      <a:r>
                        <a:rPr lang="en-US" sz="1600" dirty="0">
                          <a:effectLst/>
                          <a:latin typeface="Berlingske Sans" panose="02000503050000020004"/>
                        </a:rPr>
                        <a:t>institutional GPA</a:t>
                      </a:r>
                      <a:endParaRPr lang="en-US" sz="1600" b="0" dirty="0">
                        <a:solidFill>
                          <a:srgbClr val="000000"/>
                        </a:solidFill>
                        <a:effectLst/>
                        <a:latin typeface="Berlingske Sans" panose="02000503050000020004"/>
                      </a:endParaRPr>
                    </a:p>
                  </a:txBody>
                  <a:tcPr marL="25039" marR="25039" marT="12519" marB="12519" anchor="ctr"/>
                </a:tc>
                <a:tc>
                  <a:txBody>
                    <a:bodyPr/>
                    <a:lstStyle/>
                    <a:p>
                      <a:pPr algn="ctr" fontAlgn="ctr"/>
                      <a:r>
                        <a:rPr lang="en-US" sz="1600" dirty="0">
                          <a:effectLst/>
                          <a:latin typeface="Berlingske Sans" panose="02000503050000020004"/>
                        </a:rPr>
                        <a:t>only with semester reprieve or by college petition</a:t>
                      </a:r>
                      <a:endParaRPr lang="en-US" sz="1600" b="0" dirty="0">
                        <a:solidFill>
                          <a:srgbClr val="000000"/>
                        </a:solidFill>
                        <a:effectLst/>
                        <a:latin typeface="Berlingske Sans" panose="02000503050000020004"/>
                      </a:endParaRPr>
                    </a:p>
                  </a:txBody>
                  <a:tcPr marL="25039" marR="25039" marT="12519" marB="12519"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600" dirty="0">
                          <a:effectLst/>
                          <a:latin typeface="Berlingske Sans" panose="02000503050000020004"/>
                        </a:rPr>
                        <a:t>2.00 or higher </a:t>
                      </a:r>
                    </a:p>
                    <a:p>
                      <a:pPr marL="0" marR="0" lvl="0" indent="0" algn="ctr" defTabSz="914400" rtl="0" eaLnBrk="1" fontAlgn="t" latinLnBrk="0" hangingPunct="1">
                        <a:lnSpc>
                          <a:spcPct val="100000"/>
                        </a:lnSpc>
                        <a:spcBef>
                          <a:spcPts val="0"/>
                        </a:spcBef>
                        <a:spcAft>
                          <a:spcPts val="0"/>
                        </a:spcAft>
                        <a:buClrTx/>
                        <a:buSzTx/>
                        <a:buFontTx/>
                        <a:buNone/>
                        <a:tabLst/>
                        <a:defRPr/>
                      </a:pPr>
                      <a:r>
                        <a:rPr lang="en-US" sz="1600" dirty="0">
                          <a:effectLst/>
                          <a:latin typeface="Berlingske Sans" panose="02000503050000020004"/>
                        </a:rPr>
                        <a:t>institutional GPA</a:t>
                      </a:r>
                      <a:endParaRPr lang="en-US" sz="1600" b="0" dirty="0">
                        <a:solidFill>
                          <a:srgbClr val="000000"/>
                        </a:solidFill>
                        <a:effectLst/>
                        <a:latin typeface="Berlingske Sans" panose="02000503050000020004"/>
                      </a:endParaRPr>
                    </a:p>
                  </a:txBody>
                  <a:tcPr marL="25039" marR="25039" marT="12519" marB="12519" anchor="ctr"/>
                </a:tc>
                <a:extLst>
                  <a:ext uri="{0D108BD9-81ED-4DB2-BD59-A6C34878D82A}">
                    <a16:rowId xmlns:a16="http://schemas.microsoft.com/office/drawing/2014/main" val="367719624"/>
                  </a:ext>
                </a:extLst>
              </a:tr>
              <a:tr h="563741">
                <a:tc gridSpan="4">
                  <a:txBody>
                    <a:bodyPr/>
                    <a:lstStyle/>
                    <a:p>
                      <a:pPr algn="l" fontAlgn="ctr"/>
                      <a:r>
                        <a:rPr lang="en-US" sz="1600" b="1" dirty="0">
                          <a:effectLst/>
                          <a:latin typeface="Berlingske Sans" panose="02000503050000020004"/>
                        </a:rPr>
                        <a:t>SEMESTER REPRIEVE: </a:t>
                      </a:r>
                      <a:r>
                        <a:rPr lang="en-US" sz="1600" dirty="0">
                          <a:effectLst/>
                          <a:latin typeface="Berlingske Sans" panose="02000503050000020004"/>
                        </a:rPr>
                        <a:t>Regardless of the total Institutional GPA, a student may continue on probation and avoid suspension if the current term grade point average is 2.50 or greater.</a:t>
                      </a:r>
                      <a:endParaRPr lang="en-US" sz="1600" b="0" dirty="0">
                        <a:solidFill>
                          <a:srgbClr val="000000"/>
                        </a:solidFill>
                        <a:effectLst/>
                        <a:latin typeface="Berlingske Sans" panose="02000503050000020004"/>
                      </a:endParaRPr>
                    </a:p>
                  </a:txBody>
                  <a:tcPr marL="25039" marR="25039" marT="12519" marB="12519"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64483878"/>
                  </a:ext>
                </a:extLst>
              </a:tr>
            </a:tbl>
          </a:graphicData>
        </a:graphic>
      </p:graphicFrame>
      <p:graphicFrame>
        <p:nvGraphicFramePr>
          <p:cNvPr id="14" name="Diagram 13">
            <a:extLst>
              <a:ext uri="{FF2B5EF4-FFF2-40B4-BE49-F238E27FC236}">
                <a16:creationId xmlns:a16="http://schemas.microsoft.com/office/drawing/2014/main" id="{2941083C-7454-4133-8056-9F0E232C0320}"/>
              </a:ext>
            </a:extLst>
          </p:cNvPr>
          <p:cNvGraphicFramePr/>
          <p:nvPr>
            <p:extLst>
              <p:ext uri="{D42A27DB-BD31-4B8C-83A1-F6EECF244321}">
                <p14:modId xmlns:p14="http://schemas.microsoft.com/office/powerpoint/2010/main" val="2713768919"/>
              </p:ext>
            </p:extLst>
          </p:nvPr>
        </p:nvGraphicFramePr>
        <p:xfrm>
          <a:off x="9601200" y="457200"/>
          <a:ext cx="1660852" cy="11799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2267266"/>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F61E0-1550-43E8-B8F6-6AF171703941}"/>
              </a:ext>
            </a:extLst>
          </p:cNvPr>
          <p:cNvSpPr>
            <a:spLocks noGrp="1"/>
          </p:cNvSpPr>
          <p:nvPr>
            <p:ph type="title"/>
          </p:nvPr>
        </p:nvSpPr>
        <p:spPr/>
        <p:txBody>
          <a:bodyPr/>
          <a:lstStyle/>
          <a:p>
            <a:r>
              <a:rPr lang="en-US" dirty="0"/>
              <a:t>ACADEMIC STANDARDS policies</a:t>
            </a:r>
          </a:p>
        </p:txBody>
      </p:sp>
      <p:sp>
        <p:nvSpPr>
          <p:cNvPr id="4" name="Content Placeholder 3">
            <a:extLst>
              <a:ext uri="{FF2B5EF4-FFF2-40B4-BE49-F238E27FC236}">
                <a16:creationId xmlns:a16="http://schemas.microsoft.com/office/drawing/2014/main" id="{AC0B44B2-EC47-4EE9-A218-004F1D59D463}"/>
              </a:ext>
            </a:extLst>
          </p:cNvPr>
          <p:cNvSpPr>
            <a:spLocks noGrp="1"/>
          </p:cNvSpPr>
          <p:nvPr>
            <p:ph idx="1"/>
          </p:nvPr>
        </p:nvSpPr>
        <p:spPr/>
        <p:txBody>
          <a:bodyPr>
            <a:normAutofit/>
          </a:bodyPr>
          <a:lstStyle/>
          <a:p>
            <a:r>
              <a:rPr lang="en-US" b="1" dirty="0"/>
              <a:t>University Suspension</a:t>
            </a:r>
          </a:p>
          <a:p>
            <a:pPr lvl="1"/>
            <a:r>
              <a:rPr lang="en-US" dirty="0"/>
              <a:t>Students who are unable to meet the academic standards shown on the probation chart are suspended from USC for one fall or spring semester and the contiguous summer semester (approximately 8 months)</a:t>
            </a:r>
          </a:p>
        </p:txBody>
      </p:sp>
      <p:graphicFrame>
        <p:nvGraphicFramePr>
          <p:cNvPr id="10" name="Diagram 9">
            <a:extLst>
              <a:ext uri="{FF2B5EF4-FFF2-40B4-BE49-F238E27FC236}">
                <a16:creationId xmlns:a16="http://schemas.microsoft.com/office/drawing/2014/main" id="{C3617DBF-E8B3-4B9E-8CC9-AE20CCE83CF4}"/>
              </a:ext>
            </a:extLst>
          </p:cNvPr>
          <p:cNvGraphicFramePr/>
          <p:nvPr>
            <p:extLst>
              <p:ext uri="{D42A27DB-BD31-4B8C-83A1-F6EECF244321}">
                <p14:modId xmlns:p14="http://schemas.microsoft.com/office/powerpoint/2010/main" val="3776571167"/>
              </p:ext>
            </p:extLst>
          </p:nvPr>
        </p:nvGraphicFramePr>
        <p:xfrm>
          <a:off x="9601200" y="457200"/>
          <a:ext cx="1660852" cy="11799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34336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0C915-7FA5-4324-ACD7-AE433A5EF7FA}"/>
              </a:ext>
            </a:extLst>
          </p:cNvPr>
          <p:cNvSpPr>
            <a:spLocks noGrp="1"/>
          </p:cNvSpPr>
          <p:nvPr>
            <p:ph type="title"/>
          </p:nvPr>
        </p:nvSpPr>
        <p:spPr/>
        <p:txBody>
          <a:bodyPr/>
          <a:lstStyle/>
          <a:p>
            <a:r>
              <a:rPr lang="en-US" dirty="0"/>
              <a:t>CEC policies</a:t>
            </a:r>
          </a:p>
        </p:txBody>
      </p:sp>
      <p:sp>
        <p:nvSpPr>
          <p:cNvPr id="3" name="Content Placeholder 2">
            <a:extLst>
              <a:ext uri="{FF2B5EF4-FFF2-40B4-BE49-F238E27FC236}">
                <a16:creationId xmlns:a16="http://schemas.microsoft.com/office/drawing/2014/main" id="{5296A715-1285-4BDF-B353-8F110BB53DF1}"/>
              </a:ext>
            </a:extLst>
          </p:cNvPr>
          <p:cNvSpPr>
            <a:spLocks noGrp="1"/>
          </p:cNvSpPr>
          <p:nvPr>
            <p:ph idx="1"/>
          </p:nvPr>
        </p:nvSpPr>
        <p:spPr/>
        <p:txBody>
          <a:bodyPr/>
          <a:lstStyle/>
          <a:p>
            <a:r>
              <a:rPr lang="en-US" b="1" dirty="0">
                <a:latin typeface="Berlingske Sans" panose="02000503050000020004"/>
              </a:rPr>
              <a:t>Minimum Grade Requirements </a:t>
            </a:r>
          </a:p>
          <a:p>
            <a:pPr lvl="1">
              <a:spcBef>
                <a:spcPts val="0"/>
              </a:spcBef>
            </a:pPr>
            <a:r>
              <a:rPr lang="en-US" dirty="0">
                <a:latin typeface="Berlingske Sans" panose="02000503050000020004"/>
              </a:rPr>
              <a:t>Some courses in your program require a grade of </a:t>
            </a:r>
            <a:r>
              <a:rPr lang="en-US" b="1" u="sng" dirty="0">
                <a:latin typeface="Berlingske Sans" panose="02000503050000020004"/>
              </a:rPr>
              <a:t>C or better </a:t>
            </a:r>
          </a:p>
          <a:p>
            <a:pPr lvl="1">
              <a:spcBef>
                <a:spcPts val="0"/>
              </a:spcBef>
            </a:pPr>
            <a:r>
              <a:rPr lang="en-US" dirty="0">
                <a:latin typeface="Berlingske Sans" panose="02000503050000020004"/>
              </a:rPr>
              <a:t>This includes most Math courses and </a:t>
            </a:r>
            <a:r>
              <a:rPr lang="en-US" b="1" u="sng" dirty="0">
                <a:latin typeface="Berlingske Sans" panose="02000503050000020004"/>
              </a:rPr>
              <a:t>ALL</a:t>
            </a:r>
            <a:r>
              <a:rPr lang="en-US" dirty="0">
                <a:latin typeface="Berlingske Sans" panose="02000503050000020004"/>
              </a:rPr>
              <a:t> CSCE courses</a:t>
            </a:r>
          </a:p>
          <a:p>
            <a:pPr lvl="1">
              <a:spcBef>
                <a:spcPts val="0"/>
              </a:spcBef>
            </a:pPr>
            <a:r>
              <a:rPr lang="en-US" dirty="0">
                <a:latin typeface="Berlingske Sans" panose="02000503050000020004"/>
              </a:rPr>
              <a:t>Refer to your major map and/or the Academic Bulletin if you are unsure of which courses require a C or better grade</a:t>
            </a:r>
          </a:p>
        </p:txBody>
      </p:sp>
      <p:graphicFrame>
        <p:nvGraphicFramePr>
          <p:cNvPr id="6" name="Diagram 5">
            <a:extLst>
              <a:ext uri="{FF2B5EF4-FFF2-40B4-BE49-F238E27FC236}">
                <a16:creationId xmlns:a16="http://schemas.microsoft.com/office/drawing/2014/main" id="{8DA8C4C5-4C8C-4B42-AF81-1BD26A821E08}"/>
              </a:ext>
            </a:extLst>
          </p:cNvPr>
          <p:cNvGraphicFramePr/>
          <p:nvPr/>
        </p:nvGraphicFramePr>
        <p:xfrm>
          <a:off x="9144000" y="457200"/>
          <a:ext cx="1660852" cy="11799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17370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DDA34D-BFC3-4573-9370-9803F11FC7BF}"/>
              </a:ext>
            </a:extLst>
          </p:cNvPr>
          <p:cNvSpPr>
            <a:spLocks noGrp="1"/>
          </p:cNvSpPr>
          <p:nvPr>
            <p:ph type="title"/>
          </p:nvPr>
        </p:nvSpPr>
        <p:spPr>
          <a:xfrm>
            <a:off x="831850" y="1709739"/>
            <a:ext cx="10515600" cy="1956740"/>
          </a:xfrm>
        </p:spPr>
        <p:txBody>
          <a:bodyPr>
            <a:normAutofit/>
          </a:bodyPr>
          <a:lstStyle/>
          <a:p>
            <a:r>
              <a:rPr lang="en-US" sz="5400" dirty="0"/>
              <a:t>Warm-up activity</a:t>
            </a:r>
          </a:p>
        </p:txBody>
      </p:sp>
      <p:sp>
        <p:nvSpPr>
          <p:cNvPr id="4" name="Text Placeholder 3">
            <a:extLst>
              <a:ext uri="{FF2B5EF4-FFF2-40B4-BE49-F238E27FC236}">
                <a16:creationId xmlns:a16="http://schemas.microsoft.com/office/drawing/2014/main" id="{68A341B8-BD53-4C47-A581-C68F0DB64899}"/>
              </a:ext>
            </a:extLst>
          </p:cNvPr>
          <p:cNvSpPr>
            <a:spLocks noGrp="1"/>
          </p:cNvSpPr>
          <p:nvPr>
            <p:ph type="body" idx="1"/>
          </p:nvPr>
        </p:nvSpPr>
        <p:spPr>
          <a:xfrm>
            <a:off x="844550" y="3603457"/>
            <a:ext cx="10515600" cy="888059"/>
          </a:xfrm>
        </p:spPr>
        <p:txBody>
          <a:bodyPr>
            <a:normAutofit/>
          </a:bodyPr>
          <a:lstStyle/>
          <a:p>
            <a:r>
              <a:rPr lang="en-US" sz="4000" dirty="0">
                <a:solidFill>
                  <a:schemeClr val="tx2"/>
                </a:solidFill>
              </a:rPr>
              <a:t>Advising Trivia!</a:t>
            </a:r>
          </a:p>
        </p:txBody>
      </p:sp>
    </p:spTree>
    <p:extLst>
      <p:ext uri="{BB962C8B-B14F-4D97-AF65-F5344CB8AC3E}">
        <p14:creationId xmlns:p14="http://schemas.microsoft.com/office/powerpoint/2010/main" val="3719108723"/>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0C915-7FA5-4324-ACD7-AE433A5EF7FA}"/>
              </a:ext>
            </a:extLst>
          </p:cNvPr>
          <p:cNvSpPr>
            <a:spLocks noGrp="1"/>
          </p:cNvSpPr>
          <p:nvPr>
            <p:ph type="title"/>
          </p:nvPr>
        </p:nvSpPr>
        <p:spPr/>
        <p:txBody>
          <a:bodyPr/>
          <a:lstStyle/>
          <a:p>
            <a:r>
              <a:rPr lang="en-US" dirty="0"/>
              <a:t>CEC policies</a:t>
            </a:r>
          </a:p>
        </p:txBody>
      </p:sp>
      <p:sp>
        <p:nvSpPr>
          <p:cNvPr id="3" name="Content Placeholder 2">
            <a:extLst>
              <a:ext uri="{FF2B5EF4-FFF2-40B4-BE49-F238E27FC236}">
                <a16:creationId xmlns:a16="http://schemas.microsoft.com/office/drawing/2014/main" id="{5296A715-1285-4BDF-B353-8F110BB53DF1}"/>
              </a:ext>
            </a:extLst>
          </p:cNvPr>
          <p:cNvSpPr>
            <a:spLocks noGrp="1"/>
          </p:cNvSpPr>
          <p:nvPr>
            <p:ph idx="1"/>
          </p:nvPr>
        </p:nvSpPr>
        <p:spPr/>
        <p:txBody>
          <a:bodyPr/>
          <a:lstStyle/>
          <a:p>
            <a:r>
              <a:rPr lang="en-US" b="1" dirty="0"/>
              <a:t>Repetition of Course Work</a:t>
            </a:r>
          </a:p>
          <a:p>
            <a:pPr lvl="1"/>
            <a:r>
              <a:rPr lang="en-US" dirty="0"/>
              <a:t>Our College allows a </a:t>
            </a:r>
            <a:r>
              <a:rPr lang="en-US" b="1" i="1" dirty="0"/>
              <a:t>max of four </a:t>
            </a:r>
            <a:r>
              <a:rPr lang="en-US" dirty="0"/>
              <a:t>repeated CEC courses </a:t>
            </a:r>
            <a:br>
              <a:rPr lang="en-US" dirty="0"/>
            </a:br>
            <a:r>
              <a:rPr lang="en-US" dirty="0"/>
              <a:t>(regardless of department, course number, or credit hours)</a:t>
            </a:r>
          </a:p>
          <a:p>
            <a:pPr lvl="1"/>
            <a:r>
              <a:rPr lang="en-US" dirty="0"/>
              <a:t>No CEC course may be taken a third time (only 2 attempts to pass!)</a:t>
            </a:r>
          </a:p>
          <a:p>
            <a:pPr lvl="1"/>
            <a:r>
              <a:rPr lang="en-US" dirty="0"/>
              <a:t>If you exceed four repeated CEC courses </a:t>
            </a:r>
            <a:r>
              <a:rPr lang="en-US" u="sng" dirty="0"/>
              <a:t>or</a:t>
            </a:r>
            <a:r>
              <a:rPr lang="en-US" dirty="0"/>
              <a:t> do not pass a course after two attempts, you must change majors or transfer out of the College of Engineering and Computing</a:t>
            </a:r>
          </a:p>
          <a:p>
            <a:endParaRPr lang="en-US" dirty="0"/>
          </a:p>
        </p:txBody>
      </p:sp>
      <p:graphicFrame>
        <p:nvGraphicFramePr>
          <p:cNvPr id="6" name="Diagram 5">
            <a:extLst>
              <a:ext uri="{FF2B5EF4-FFF2-40B4-BE49-F238E27FC236}">
                <a16:creationId xmlns:a16="http://schemas.microsoft.com/office/drawing/2014/main" id="{8DA8C4C5-4C8C-4B42-AF81-1BD26A821E08}"/>
              </a:ext>
            </a:extLst>
          </p:cNvPr>
          <p:cNvGraphicFramePr/>
          <p:nvPr>
            <p:extLst>
              <p:ext uri="{D42A27DB-BD31-4B8C-83A1-F6EECF244321}">
                <p14:modId xmlns:p14="http://schemas.microsoft.com/office/powerpoint/2010/main" val="2506531375"/>
              </p:ext>
            </p:extLst>
          </p:nvPr>
        </p:nvGraphicFramePr>
        <p:xfrm>
          <a:off x="9144000" y="457200"/>
          <a:ext cx="1660852" cy="11799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13398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Save the dates</a:t>
            </a:r>
          </a:p>
        </p:txBody>
      </p:sp>
      <p:sp>
        <p:nvSpPr>
          <p:cNvPr id="3" name="Content Placeholder 2"/>
          <p:cNvSpPr>
            <a:spLocks noGrp="1"/>
          </p:cNvSpPr>
          <p:nvPr>
            <p:ph idx="1"/>
          </p:nvPr>
        </p:nvSpPr>
        <p:spPr/>
        <p:txBody>
          <a:bodyPr>
            <a:normAutofit/>
          </a:bodyPr>
          <a:lstStyle/>
          <a:p>
            <a:pPr>
              <a:spcAft>
                <a:spcPts val="2400"/>
              </a:spcAft>
            </a:pPr>
            <a:r>
              <a:rPr lang="en-US" sz="2800" b="1" dirty="0"/>
              <a:t>Last day to withdrawal from a class without penalty is November 6</a:t>
            </a:r>
            <a:r>
              <a:rPr lang="en-US" sz="2800" b="1" baseline="30000" dirty="0"/>
              <a:t>th</a:t>
            </a:r>
            <a:r>
              <a:rPr lang="en-US" sz="2800" dirty="0"/>
              <a:t> </a:t>
            </a:r>
          </a:p>
          <a:p>
            <a:pPr lvl="1">
              <a:spcAft>
                <a:spcPts val="1200"/>
              </a:spcAft>
            </a:pPr>
            <a:r>
              <a:rPr lang="en-US" sz="2400" b="1" dirty="0">
                <a:solidFill>
                  <a:schemeClr val="tx2"/>
                </a:solidFill>
              </a:rPr>
              <a:t>“W” </a:t>
            </a:r>
            <a:r>
              <a:rPr lang="en-US" sz="2400" b="1" dirty="0"/>
              <a:t>– </a:t>
            </a:r>
            <a:r>
              <a:rPr lang="en-US" sz="2400" dirty="0"/>
              <a:t>classes dropped by November 6</a:t>
            </a:r>
            <a:r>
              <a:rPr lang="en-US" sz="2400" baseline="30000" dirty="0"/>
              <a:t>th</a:t>
            </a:r>
            <a:r>
              <a:rPr lang="en-US" sz="2400" dirty="0"/>
              <a:t> </a:t>
            </a:r>
          </a:p>
          <a:p>
            <a:pPr lvl="1">
              <a:spcAft>
                <a:spcPts val="1200"/>
              </a:spcAft>
            </a:pPr>
            <a:r>
              <a:rPr lang="en-US" sz="2400" b="1" dirty="0">
                <a:solidFill>
                  <a:schemeClr val="tx2"/>
                </a:solidFill>
              </a:rPr>
              <a:t>“WF” </a:t>
            </a:r>
            <a:r>
              <a:rPr lang="en-US" sz="2400" b="1" dirty="0"/>
              <a:t>– </a:t>
            </a:r>
            <a:r>
              <a:rPr lang="en-US" sz="2400" dirty="0"/>
              <a:t>classes dropped </a:t>
            </a:r>
            <a:r>
              <a:rPr lang="en-US" sz="2400" u="sng" dirty="0"/>
              <a:t>AFTER</a:t>
            </a:r>
            <a:r>
              <a:rPr lang="en-US" sz="2400" dirty="0"/>
              <a:t> November 6</a:t>
            </a:r>
            <a:r>
              <a:rPr lang="en-US" sz="2400" baseline="30000" dirty="0"/>
              <a:t>th</a:t>
            </a:r>
            <a:endParaRPr lang="en-US" sz="2400" b="1" baseline="30000" dirty="0"/>
          </a:p>
          <a:p>
            <a:pPr>
              <a:spcAft>
                <a:spcPts val="1200"/>
              </a:spcAft>
            </a:pPr>
            <a:r>
              <a:rPr lang="en-US" sz="2800" b="1" dirty="0"/>
              <a:t>Registration begins as early as November 11</a:t>
            </a:r>
            <a:r>
              <a:rPr lang="en-US" sz="2800" b="1" baseline="30000" dirty="0"/>
              <a:t>th</a:t>
            </a:r>
            <a:r>
              <a:rPr lang="en-US" sz="2800" b="1" dirty="0"/>
              <a:t> </a:t>
            </a:r>
          </a:p>
          <a:p>
            <a:pPr lvl="1">
              <a:spcAft>
                <a:spcPts val="1200"/>
              </a:spcAft>
            </a:pPr>
            <a:r>
              <a:rPr lang="en-US" sz="2400" b="1" u="sng" dirty="0">
                <a:solidFill>
                  <a:schemeClr val="tx2"/>
                </a:solidFill>
              </a:rPr>
              <a:t>Priority Registration</a:t>
            </a:r>
            <a:r>
              <a:rPr lang="en-US" sz="2400" b="1" dirty="0">
                <a:solidFill>
                  <a:schemeClr val="tx2"/>
                </a:solidFill>
              </a:rPr>
              <a:t>: </a:t>
            </a:r>
            <a:r>
              <a:rPr lang="en-US" sz="2400" dirty="0"/>
              <a:t>November 11-15</a:t>
            </a:r>
          </a:p>
          <a:p>
            <a:pPr lvl="1">
              <a:spcAft>
                <a:spcPts val="1200"/>
              </a:spcAft>
            </a:pPr>
            <a:r>
              <a:rPr lang="en-US" sz="2400" b="1" u="sng" dirty="0">
                <a:solidFill>
                  <a:schemeClr val="tx2"/>
                </a:solidFill>
              </a:rPr>
              <a:t>Undergraduate Registration</a:t>
            </a:r>
            <a:r>
              <a:rPr lang="en-US" sz="2400" b="1" dirty="0">
                <a:solidFill>
                  <a:schemeClr val="tx2"/>
                </a:solidFill>
              </a:rPr>
              <a:t>:</a:t>
            </a:r>
            <a:r>
              <a:rPr lang="en-US" sz="2400" dirty="0">
                <a:solidFill>
                  <a:schemeClr val="tx2"/>
                </a:solidFill>
              </a:rPr>
              <a:t> </a:t>
            </a:r>
            <a:r>
              <a:rPr lang="en-US" sz="2400" dirty="0"/>
              <a:t>November 18-22</a:t>
            </a:r>
          </a:p>
        </p:txBody>
      </p:sp>
    </p:spTree>
    <p:extLst>
      <p:ext uri="{BB962C8B-B14F-4D97-AF65-F5344CB8AC3E}">
        <p14:creationId xmlns:p14="http://schemas.microsoft.com/office/powerpoint/2010/main" val="29695509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14FC6-FE3D-7B45-84BE-3C726AB1D86B}"/>
              </a:ext>
            </a:extLst>
          </p:cNvPr>
          <p:cNvSpPr>
            <a:spLocks noGrp="1"/>
          </p:cNvSpPr>
          <p:nvPr>
            <p:ph type="title"/>
          </p:nvPr>
        </p:nvSpPr>
        <p:spPr/>
        <p:txBody>
          <a:bodyPr/>
          <a:lstStyle/>
          <a:p>
            <a:r>
              <a:rPr lang="en-US" dirty="0"/>
              <a:t>Questions?</a:t>
            </a:r>
          </a:p>
        </p:txBody>
      </p:sp>
      <p:sp>
        <p:nvSpPr>
          <p:cNvPr id="3" name="Text Placeholder 2">
            <a:extLst>
              <a:ext uri="{FF2B5EF4-FFF2-40B4-BE49-F238E27FC236}">
                <a16:creationId xmlns:a16="http://schemas.microsoft.com/office/drawing/2014/main" id="{83A473F4-C73D-8C4A-8929-A707A37594D9}"/>
              </a:ext>
            </a:extLst>
          </p:cNvPr>
          <p:cNvSpPr>
            <a:spLocks noGrp="1"/>
          </p:cNvSpPr>
          <p:nvPr>
            <p:ph type="body" idx="1"/>
          </p:nvPr>
        </p:nvSpPr>
        <p:spPr/>
        <p:txBody>
          <a:bodyPr>
            <a:normAutofit/>
          </a:bodyPr>
          <a:lstStyle/>
          <a:p>
            <a:pPr>
              <a:lnSpc>
                <a:spcPct val="100000"/>
              </a:lnSpc>
              <a:spcBef>
                <a:spcPts val="600"/>
              </a:spcBef>
            </a:pPr>
            <a:r>
              <a:rPr lang="en-US" dirty="0"/>
              <a:t>Bill Brown, M.A.</a:t>
            </a:r>
          </a:p>
          <a:p>
            <a:pPr>
              <a:lnSpc>
                <a:spcPct val="100000"/>
              </a:lnSpc>
              <a:spcBef>
                <a:spcPts val="600"/>
              </a:spcBef>
            </a:pPr>
            <a:r>
              <a:rPr lang="en-US" dirty="0"/>
              <a:t>Academic Advisor, CEC</a:t>
            </a:r>
          </a:p>
          <a:p>
            <a:pPr>
              <a:lnSpc>
                <a:spcPct val="100000"/>
              </a:lnSpc>
              <a:spcBef>
                <a:spcPts val="600"/>
              </a:spcBef>
            </a:pPr>
            <a:r>
              <a:rPr lang="en-US" dirty="0"/>
              <a:t>webrown@mailbox.sc.edu</a:t>
            </a:r>
          </a:p>
          <a:p>
            <a:pPr>
              <a:lnSpc>
                <a:spcPct val="100000"/>
              </a:lnSpc>
              <a:spcBef>
                <a:spcPts val="600"/>
              </a:spcBef>
            </a:pPr>
            <a:r>
              <a:rPr lang="en-US" dirty="0"/>
              <a:t>803-777-0947</a:t>
            </a:r>
          </a:p>
        </p:txBody>
      </p:sp>
      <p:sp>
        <p:nvSpPr>
          <p:cNvPr id="4" name="Text Placeholder 2">
            <a:extLst>
              <a:ext uri="{FF2B5EF4-FFF2-40B4-BE49-F238E27FC236}">
                <a16:creationId xmlns:a16="http://schemas.microsoft.com/office/drawing/2014/main" id="{D5697EE2-2EE8-4401-8162-89E90A2298E7}"/>
              </a:ext>
            </a:extLst>
          </p:cNvPr>
          <p:cNvSpPr txBox="1">
            <a:spLocks/>
          </p:cNvSpPr>
          <p:nvPr/>
        </p:nvSpPr>
        <p:spPr>
          <a:xfrm>
            <a:off x="3741165" y="4853490"/>
            <a:ext cx="2445627" cy="1500187"/>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Berlingske Sans" panose="02000503050000020004"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0" i="0" kern="1200">
                <a:solidFill>
                  <a:schemeClr val="tx1">
                    <a:tint val="75000"/>
                  </a:schemeClr>
                </a:solidFill>
                <a:latin typeface="Berlingske Sans" panose="02000503050000020004"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0" i="0" kern="1200">
                <a:solidFill>
                  <a:schemeClr val="tx1">
                    <a:tint val="75000"/>
                  </a:schemeClr>
                </a:solidFill>
                <a:latin typeface="Berlingske Sans" panose="02000503050000020004"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Berlingske Sans" panose="02000503050000020004"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Berlingske Sans" panose="02000503050000020004" pitchFamily="2"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00000"/>
              </a:lnSpc>
              <a:spcBef>
                <a:spcPts val="600"/>
              </a:spcBef>
            </a:pPr>
            <a:r>
              <a:rPr lang="en-US" dirty="0"/>
              <a:t>Laura Nix, M.Ed.</a:t>
            </a:r>
          </a:p>
          <a:p>
            <a:pPr>
              <a:lnSpc>
                <a:spcPct val="100000"/>
              </a:lnSpc>
              <a:spcBef>
                <a:spcPts val="600"/>
              </a:spcBef>
            </a:pPr>
            <a:r>
              <a:rPr lang="en-US" dirty="0"/>
              <a:t>Academic Advisor, CEC</a:t>
            </a:r>
          </a:p>
          <a:p>
            <a:pPr>
              <a:lnSpc>
                <a:spcPct val="100000"/>
              </a:lnSpc>
              <a:spcBef>
                <a:spcPts val="600"/>
              </a:spcBef>
            </a:pPr>
            <a:r>
              <a:rPr lang="en-US" dirty="0"/>
              <a:t>nixla@mailbox.sc.edu</a:t>
            </a:r>
          </a:p>
          <a:p>
            <a:pPr>
              <a:lnSpc>
                <a:spcPct val="100000"/>
              </a:lnSpc>
              <a:spcBef>
                <a:spcPts val="600"/>
              </a:spcBef>
            </a:pPr>
            <a:r>
              <a:rPr lang="en-US" dirty="0"/>
              <a:t>803-576-6335</a:t>
            </a:r>
          </a:p>
        </p:txBody>
      </p:sp>
    </p:spTree>
    <p:extLst>
      <p:ext uri="{BB962C8B-B14F-4D97-AF65-F5344CB8AC3E}">
        <p14:creationId xmlns:p14="http://schemas.microsoft.com/office/powerpoint/2010/main" val="338764277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A665D-5EAA-4899-ACDB-0C517729AAEA}"/>
              </a:ext>
            </a:extLst>
          </p:cNvPr>
          <p:cNvSpPr>
            <a:spLocks noGrp="1"/>
          </p:cNvSpPr>
          <p:nvPr>
            <p:ph type="title"/>
          </p:nvPr>
        </p:nvSpPr>
        <p:spPr>
          <a:xfrm>
            <a:off x="838200" y="1398466"/>
            <a:ext cx="10515600" cy="1097915"/>
          </a:xfrm>
        </p:spPr>
        <p:txBody>
          <a:bodyPr>
            <a:noAutofit/>
          </a:bodyPr>
          <a:lstStyle/>
          <a:p>
            <a:r>
              <a:rPr lang="en-US" altLang="en-US" dirty="0">
                <a:solidFill>
                  <a:schemeClr val="tx2"/>
                </a:solidFill>
              </a:rPr>
              <a:t>Are you required to meet with an academic advisor every semester?</a:t>
            </a:r>
            <a:br>
              <a:rPr lang="en-US" altLang="en-US" dirty="0">
                <a:solidFill>
                  <a:schemeClr val="tx2"/>
                </a:solidFill>
              </a:rPr>
            </a:br>
            <a:endParaRPr lang="en-US" dirty="0"/>
          </a:p>
        </p:txBody>
      </p:sp>
      <p:sp>
        <p:nvSpPr>
          <p:cNvPr id="4" name="Rectangle 1">
            <a:extLst>
              <a:ext uri="{FF2B5EF4-FFF2-40B4-BE49-F238E27FC236}">
                <a16:creationId xmlns:a16="http://schemas.microsoft.com/office/drawing/2014/main" id="{BD51DF52-4680-4663-884A-478BD7BE3F70}"/>
              </a:ext>
            </a:extLst>
          </p:cNvPr>
          <p:cNvSpPr>
            <a:spLocks noGrp="1" noChangeArrowheads="1"/>
          </p:cNvSpPr>
          <p:nvPr>
            <p:ph idx="1"/>
          </p:nvPr>
        </p:nvSpPr>
        <p:spPr bwMode="auto">
          <a:xfrm>
            <a:off x="838200" y="1730995"/>
            <a:ext cx="10515600" cy="4180493"/>
          </a:xfrm>
          <a:prstGeom prst="rect">
            <a:avLst/>
          </a:prstGeom>
          <a:noFill/>
          <a:ln>
            <a:noFill/>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3600" b="1" dirty="0">
              <a:solidFill>
                <a:schemeClr val="tx2"/>
              </a:solidFill>
            </a:endParaRPr>
          </a:p>
          <a:p>
            <a:pPr marL="1371600" marR="0" lvl="2" indent="-457200" algn="l" defTabSz="914400" rtl="0" eaLnBrk="0" fontAlgn="base" latinLnBrk="0" hangingPunct="0">
              <a:lnSpc>
                <a:spcPct val="100000"/>
              </a:lnSpc>
              <a:spcBef>
                <a:spcPct val="0"/>
              </a:spcBef>
              <a:spcAft>
                <a:spcPct val="0"/>
              </a:spcAft>
              <a:buClrTx/>
              <a:buSzTx/>
              <a:buFont typeface="+mj-lt"/>
              <a:buAutoNum type="alphaUcPeriod"/>
              <a:tabLst/>
            </a:pPr>
            <a:r>
              <a:rPr lang="en-US" altLang="en-US" sz="3200" dirty="0"/>
              <a:t>Yes</a:t>
            </a:r>
          </a:p>
          <a:p>
            <a:pPr marL="1371600" marR="0" lvl="2" indent="-457200" algn="l" defTabSz="914400" rtl="0" eaLnBrk="0" fontAlgn="base" latinLnBrk="0" hangingPunct="0">
              <a:lnSpc>
                <a:spcPct val="100000"/>
              </a:lnSpc>
              <a:spcBef>
                <a:spcPct val="0"/>
              </a:spcBef>
              <a:spcAft>
                <a:spcPct val="0"/>
              </a:spcAft>
              <a:buClrTx/>
              <a:buSzTx/>
              <a:buFont typeface="+mj-lt"/>
              <a:buAutoNum type="alphaUcPeriod"/>
              <a:tabLst/>
            </a:pPr>
            <a:r>
              <a:rPr lang="en-US" altLang="en-US" sz="3200" dirty="0"/>
              <a:t>No</a:t>
            </a:r>
          </a:p>
          <a:p>
            <a:pPr marL="1371600" marR="0" lvl="2" indent="-457200" algn="l" defTabSz="914400" rtl="0" eaLnBrk="0" fontAlgn="base" latinLnBrk="0" hangingPunct="0">
              <a:lnSpc>
                <a:spcPct val="100000"/>
              </a:lnSpc>
              <a:spcBef>
                <a:spcPct val="0"/>
              </a:spcBef>
              <a:spcAft>
                <a:spcPct val="0"/>
              </a:spcAft>
              <a:buClrTx/>
              <a:buSzTx/>
              <a:buFont typeface="+mj-lt"/>
              <a:buAutoNum type="alphaUcPeriod"/>
              <a:tabLst/>
            </a:pPr>
            <a:r>
              <a:rPr lang="en-US" altLang="en-US" sz="3200" dirty="0"/>
              <a:t>Only during your first year</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400" b="0" i="0" u="none" strike="noStrike" cap="none" normalizeH="0" baseline="0" dirty="0">
                <a:ln>
                  <a:noFill/>
                </a:ln>
                <a:solidFill>
                  <a:srgbClr val="333333"/>
                </a:solidFill>
                <a:effectLst/>
                <a:latin typeface="Montserrat"/>
              </a:rPr>
            </a:br>
            <a:endParaRPr kumimoji="0" lang="en-US" altLang="en-US" sz="1400" b="0" i="0" u="none" strike="noStrike" cap="none" normalizeH="0" baseline="0" dirty="0">
              <a:ln>
                <a:noFill/>
              </a:ln>
              <a:solidFill>
                <a:srgbClr val="333333"/>
              </a:solidFill>
              <a:effectLst/>
              <a:latin typeface="Montserra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225316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5" presetClass="emph" presetSubtype="0" nodeType="clickEffect">
                                  <p:stCondLst>
                                    <p:cond delay="0"/>
                                  </p:stCondLst>
                                  <p:childTnLst>
                                    <p:set>
                                      <p:cBhvr override="childStyle">
                                        <p:cTn id="17" dur="indefinite"/>
                                        <p:tgtEl>
                                          <p:spTgt spid="4">
                                            <p:txEl>
                                              <p:pRg st="1" end="1"/>
                                            </p:txEl>
                                          </p:spTgt>
                                        </p:tgtEl>
                                        <p:attrNameLst>
                                          <p:attrName>style.fontWeight</p:attrName>
                                        </p:attrNameLst>
                                      </p:cBhvr>
                                      <p:to>
                                        <p:strVal val="bold"/>
                                      </p:to>
                                    </p:set>
                                  </p:childTnLst>
                                </p:cTn>
                              </p:par>
                              <p:par>
                                <p:cTn id="18" presetID="3" presetClass="emph" presetSubtype="2" fill="hold" nodeType="withEffect">
                                  <p:stCondLst>
                                    <p:cond delay="0"/>
                                  </p:stCondLst>
                                  <p:childTnLst>
                                    <p:animClr clrSpc="rgb" dir="cw">
                                      <p:cBhvr override="childStyle">
                                        <p:cTn id="19" dur="1000" fill="hold"/>
                                        <p:tgtEl>
                                          <p:spTgt spid="4">
                                            <p:txEl>
                                              <p:pRg st="1" end="1"/>
                                            </p:txEl>
                                          </p:spTgt>
                                        </p:tgtEl>
                                        <p:attrNameLst>
                                          <p:attrName>style.color</p:attrName>
                                        </p:attrNameLst>
                                      </p:cBhvr>
                                      <p:to>
                                        <a:srgbClr val="0099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A665D-5EAA-4899-ACDB-0C517729AAEA}"/>
              </a:ext>
            </a:extLst>
          </p:cNvPr>
          <p:cNvSpPr>
            <a:spLocks noGrp="1"/>
          </p:cNvSpPr>
          <p:nvPr>
            <p:ph type="title"/>
          </p:nvPr>
        </p:nvSpPr>
        <p:spPr>
          <a:xfrm>
            <a:off x="838200" y="1192311"/>
            <a:ext cx="10515600" cy="1097915"/>
          </a:xfrm>
        </p:spPr>
        <p:txBody>
          <a:bodyPr>
            <a:noAutofit/>
          </a:bodyPr>
          <a:lstStyle/>
          <a:p>
            <a:pPr lvl="0" eaLnBrk="0" fontAlgn="base" hangingPunct="0">
              <a:lnSpc>
                <a:spcPct val="100000"/>
              </a:lnSpc>
              <a:spcAft>
                <a:spcPct val="0"/>
              </a:spcAft>
            </a:pPr>
            <a:r>
              <a:rPr lang="en-US" altLang="en-US" dirty="0">
                <a:solidFill>
                  <a:schemeClr val="tx2"/>
                </a:solidFill>
              </a:rPr>
              <a:t>My assigned Academic Advisor is the only advisor I’m allowed to meet with.</a:t>
            </a:r>
          </a:p>
        </p:txBody>
      </p:sp>
      <p:sp>
        <p:nvSpPr>
          <p:cNvPr id="4" name="Rectangle 1">
            <a:extLst>
              <a:ext uri="{FF2B5EF4-FFF2-40B4-BE49-F238E27FC236}">
                <a16:creationId xmlns:a16="http://schemas.microsoft.com/office/drawing/2014/main" id="{BD51DF52-4680-4663-884A-478BD7BE3F70}"/>
              </a:ext>
            </a:extLst>
          </p:cNvPr>
          <p:cNvSpPr>
            <a:spLocks noGrp="1" noChangeArrowheads="1"/>
          </p:cNvSpPr>
          <p:nvPr>
            <p:ph idx="1"/>
          </p:nvPr>
        </p:nvSpPr>
        <p:spPr bwMode="auto">
          <a:xfrm>
            <a:off x="838200" y="2595026"/>
            <a:ext cx="7403123" cy="227754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3600" b="1" dirty="0">
              <a:solidFill>
                <a:schemeClr val="tx2"/>
              </a:solidFill>
            </a:endParaRPr>
          </a:p>
          <a:p>
            <a:pPr marL="1371600" marR="0" lvl="2" indent="-457200" algn="l" defTabSz="914400" rtl="0" eaLnBrk="0" fontAlgn="base" latinLnBrk="0" hangingPunct="0">
              <a:lnSpc>
                <a:spcPct val="100000"/>
              </a:lnSpc>
              <a:spcBef>
                <a:spcPct val="0"/>
              </a:spcBef>
              <a:spcAft>
                <a:spcPct val="0"/>
              </a:spcAft>
              <a:buClrTx/>
              <a:buSzTx/>
              <a:buFont typeface="+mj-lt"/>
              <a:buAutoNum type="alphaUcPeriod"/>
              <a:tabLst/>
            </a:pPr>
            <a:r>
              <a:rPr lang="en-US" altLang="en-US" sz="3200" dirty="0"/>
              <a:t>True</a:t>
            </a:r>
          </a:p>
          <a:p>
            <a:pPr marL="1371600" marR="0" lvl="2" indent="-457200" algn="l" defTabSz="914400" rtl="0" eaLnBrk="0" fontAlgn="base" latinLnBrk="0" hangingPunct="0">
              <a:lnSpc>
                <a:spcPct val="100000"/>
              </a:lnSpc>
              <a:spcBef>
                <a:spcPct val="0"/>
              </a:spcBef>
              <a:spcAft>
                <a:spcPct val="0"/>
              </a:spcAft>
              <a:buClrTx/>
              <a:buSzTx/>
              <a:buFont typeface="+mj-lt"/>
              <a:buAutoNum type="alphaUcPeriod"/>
              <a:tabLst/>
            </a:pPr>
            <a:r>
              <a:rPr lang="en-US" altLang="en-US" sz="3200" dirty="0"/>
              <a:t>False</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400" b="0" i="0" u="none" strike="noStrike" cap="none" normalizeH="0" baseline="0" dirty="0">
                <a:ln>
                  <a:noFill/>
                </a:ln>
                <a:solidFill>
                  <a:srgbClr val="333333"/>
                </a:solidFill>
                <a:effectLst/>
                <a:latin typeface="Montserrat"/>
              </a:rPr>
            </a:br>
            <a:endParaRPr kumimoji="0" lang="en-US" altLang="en-US" sz="1400" b="0" i="0" u="none" strike="noStrike" cap="none" normalizeH="0" baseline="0" dirty="0">
              <a:ln>
                <a:noFill/>
              </a:ln>
              <a:solidFill>
                <a:srgbClr val="333333"/>
              </a:solidFill>
              <a:effectLst/>
              <a:latin typeface="Montserra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543579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5" presetClass="emph" presetSubtype="0" nodeType="clickEffect">
                                  <p:stCondLst>
                                    <p:cond delay="0"/>
                                  </p:stCondLst>
                                  <p:childTnLst>
                                    <p:set>
                                      <p:cBhvr override="childStyle">
                                        <p:cTn id="14" dur="indefinite"/>
                                        <p:tgtEl>
                                          <p:spTgt spid="4">
                                            <p:txEl>
                                              <p:pRg st="2" end="2"/>
                                            </p:txEl>
                                          </p:spTgt>
                                        </p:tgtEl>
                                        <p:attrNameLst>
                                          <p:attrName>style.fontWeight</p:attrName>
                                        </p:attrNameLst>
                                      </p:cBhvr>
                                      <p:to>
                                        <p:strVal val="bold"/>
                                      </p:to>
                                    </p:set>
                                  </p:childTnLst>
                                </p:cTn>
                              </p:par>
                              <p:par>
                                <p:cTn id="15" presetID="3" presetClass="emph" presetSubtype="2" fill="hold" nodeType="withEffect">
                                  <p:stCondLst>
                                    <p:cond delay="0"/>
                                  </p:stCondLst>
                                  <p:childTnLst>
                                    <p:animClr clrSpc="rgb" dir="cw">
                                      <p:cBhvr override="childStyle">
                                        <p:cTn id="16" dur="1000" fill="hold"/>
                                        <p:tgtEl>
                                          <p:spTgt spid="4">
                                            <p:txEl>
                                              <p:pRg st="2" end="2"/>
                                            </p:txEl>
                                          </p:spTgt>
                                        </p:tgtEl>
                                        <p:attrNameLst>
                                          <p:attrName>style.color</p:attrName>
                                        </p:attrNameLst>
                                      </p:cBhvr>
                                      <p:to>
                                        <a:srgbClr val="0099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A665D-5EAA-4899-ACDB-0C517729AAEA}"/>
              </a:ext>
            </a:extLst>
          </p:cNvPr>
          <p:cNvSpPr>
            <a:spLocks noGrp="1"/>
          </p:cNvSpPr>
          <p:nvPr>
            <p:ph type="title"/>
          </p:nvPr>
        </p:nvSpPr>
        <p:spPr>
          <a:xfrm>
            <a:off x="838200" y="1249318"/>
            <a:ext cx="10515600" cy="1097915"/>
          </a:xfrm>
        </p:spPr>
        <p:txBody>
          <a:bodyPr/>
          <a:lstStyle/>
          <a:p>
            <a:pPr lvl="0" eaLnBrk="0" fontAlgn="base" hangingPunct="0">
              <a:lnSpc>
                <a:spcPct val="100000"/>
              </a:lnSpc>
              <a:spcAft>
                <a:spcPct val="0"/>
              </a:spcAft>
            </a:pPr>
            <a:r>
              <a:rPr lang="en-US" altLang="en-US" dirty="0">
                <a:solidFill>
                  <a:schemeClr val="tx2"/>
                </a:solidFill>
              </a:rPr>
              <a:t>Can you register for classes at any time?</a:t>
            </a:r>
          </a:p>
        </p:txBody>
      </p:sp>
      <p:sp>
        <p:nvSpPr>
          <p:cNvPr id="4" name="Rectangle 1">
            <a:extLst>
              <a:ext uri="{FF2B5EF4-FFF2-40B4-BE49-F238E27FC236}">
                <a16:creationId xmlns:a16="http://schemas.microsoft.com/office/drawing/2014/main" id="{BD51DF52-4680-4663-884A-478BD7BE3F70}"/>
              </a:ext>
            </a:extLst>
          </p:cNvPr>
          <p:cNvSpPr>
            <a:spLocks noGrp="1" noChangeArrowheads="1"/>
          </p:cNvSpPr>
          <p:nvPr>
            <p:ph idx="1"/>
          </p:nvPr>
        </p:nvSpPr>
        <p:spPr bwMode="auto">
          <a:xfrm>
            <a:off x="838200" y="2342463"/>
            <a:ext cx="10515600" cy="2769989"/>
          </a:xfrm>
          <a:prstGeom prst="rect">
            <a:avLst/>
          </a:prstGeom>
          <a:noFill/>
          <a:ln>
            <a:noFill/>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3600" b="1" dirty="0">
              <a:solidFill>
                <a:schemeClr val="tx2"/>
              </a:solidFill>
            </a:endParaRPr>
          </a:p>
          <a:p>
            <a:pPr marL="1371600" marR="0" lvl="2" indent="-457200" algn="l" defTabSz="914400" rtl="0" eaLnBrk="0" fontAlgn="base" latinLnBrk="0" hangingPunct="0">
              <a:lnSpc>
                <a:spcPct val="100000"/>
              </a:lnSpc>
              <a:spcBef>
                <a:spcPct val="0"/>
              </a:spcBef>
              <a:spcAft>
                <a:spcPct val="0"/>
              </a:spcAft>
              <a:buClrTx/>
              <a:buSzTx/>
              <a:buFont typeface="+mj-lt"/>
              <a:buAutoNum type="alphaUcPeriod"/>
              <a:tabLst/>
            </a:pPr>
            <a:r>
              <a:rPr lang="en-US" altLang="en-US" sz="3200" dirty="0"/>
              <a:t>Yes</a:t>
            </a:r>
          </a:p>
          <a:p>
            <a:pPr marL="1371600" marR="0" lvl="2" indent="-457200" algn="l" defTabSz="914400" rtl="0" eaLnBrk="0" fontAlgn="base" latinLnBrk="0" hangingPunct="0">
              <a:lnSpc>
                <a:spcPct val="100000"/>
              </a:lnSpc>
              <a:spcBef>
                <a:spcPct val="0"/>
              </a:spcBef>
              <a:spcAft>
                <a:spcPct val="0"/>
              </a:spcAft>
              <a:buClrTx/>
              <a:buSzTx/>
              <a:buFont typeface="+mj-lt"/>
              <a:buAutoNum type="alphaUcPeriod"/>
              <a:tabLst/>
            </a:pPr>
            <a:r>
              <a:rPr lang="en-US" altLang="en-US" sz="3200" dirty="0"/>
              <a:t>No</a:t>
            </a:r>
          </a:p>
          <a:p>
            <a:pPr marL="1371600" marR="0" lvl="2" indent="-457200" algn="l" defTabSz="914400" rtl="0" eaLnBrk="0" fontAlgn="base" latinLnBrk="0" hangingPunct="0">
              <a:lnSpc>
                <a:spcPct val="100000"/>
              </a:lnSpc>
              <a:spcBef>
                <a:spcPct val="0"/>
              </a:spcBef>
              <a:spcAft>
                <a:spcPct val="0"/>
              </a:spcAft>
              <a:buClrTx/>
              <a:buSzTx/>
              <a:buFont typeface="+mj-lt"/>
              <a:buAutoNum type="alphaUcPeriod"/>
              <a:tabLst/>
            </a:pPr>
            <a:r>
              <a:rPr lang="en-US" altLang="en-US" sz="3200" dirty="0"/>
              <a:t>Only if you’re a senior</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400" b="0" i="0" u="none" strike="noStrike" cap="none" normalizeH="0" baseline="0" dirty="0">
                <a:ln>
                  <a:noFill/>
                </a:ln>
                <a:solidFill>
                  <a:srgbClr val="333333"/>
                </a:solidFill>
                <a:effectLst/>
                <a:latin typeface="Montserrat"/>
              </a:rPr>
            </a:br>
            <a:endParaRPr kumimoji="0" lang="en-US" altLang="en-US" sz="1400" b="0" i="0" u="none" strike="noStrike" cap="none" normalizeH="0" baseline="0" dirty="0">
              <a:ln>
                <a:noFill/>
              </a:ln>
              <a:solidFill>
                <a:srgbClr val="333333"/>
              </a:solidFill>
              <a:effectLst/>
              <a:latin typeface="Montserra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234967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5" presetClass="emph" presetSubtype="0" nodeType="clickEffect">
                                  <p:stCondLst>
                                    <p:cond delay="0"/>
                                  </p:stCondLst>
                                  <p:childTnLst>
                                    <p:set>
                                      <p:cBhvr override="childStyle">
                                        <p:cTn id="17" dur="indefinite"/>
                                        <p:tgtEl>
                                          <p:spTgt spid="4">
                                            <p:txEl>
                                              <p:pRg st="2" end="2"/>
                                            </p:txEl>
                                          </p:spTgt>
                                        </p:tgtEl>
                                        <p:attrNameLst>
                                          <p:attrName>style.fontWeight</p:attrName>
                                        </p:attrNameLst>
                                      </p:cBhvr>
                                      <p:to>
                                        <p:strVal val="bold"/>
                                      </p:to>
                                    </p:set>
                                  </p:childTnLst>
                                </p:cTn>
                              </p:par>
                              <p:par>
                                <p:cTn id="18" presetID="3" presetClass="emph" presetSubtype="2" fill="hold" nodeType="withEffect">
                                  <p:stCondLst>
                                    <p:cond delay="0"/>
                                  </p:stCondLst>
                                  <p:childTnLst>
                                    <p:animClr clrSpc="rgb" dir="cw">
                                      <p:cBhvr override="childStyle">
                                        <p:cTn id="19" dur="1000" fill="hold"/>
                                        <p:tgtEl>
                                          <p:spTgt spid="4">
                                            <p:txEl>
                                              <p:pRg st="2" end="2"/>
                                            </p:txEl>
                                          </p:spTgt>
                                        </p:tgtEl>
                                        <p:attrNameLst>
                                          <p:attrName>style.color</p:attrName>
                                        </p:attrNameLst>
                                      </p:cBhvr>
                                      <p:to>
                                        <a:srgbClr val="0099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61A79-3A66-4A6B-903B-FB2EFF1730D2}"/>
              </a:ext>
            </a:extLst>
          </p:cNvPr>
          <p:cNvSpPr>
            <a:spLocks noGrp="1"/>
          </p:cNvSpPr>
          <p:nvPr>
            <p:ph type="title"/>
          </p:nvPr>
        </p:nvSpPr>
        <p:spPr/>
        <p:txBody>
          <a:bodyPr/>
          <a:lstStyle/>
          <a:p>
            <a:r>
              <a:rPr lang="en-US" dirty="0"/>
              <a:t>Overview of advising at Carolina</a:t>
            </a:r>
          </a:p>
        </p:txBody>
      </p:sp>
      <p:sp>
        <p:nvSpPr>
          <p:cNvPr id="3" name="Content Placeholder 2">
            <a:extLst>
              <a:ext uri="{FF2B5EF4-FFF2-40B4-BE49-F238E27FC236}">
                <a16:creationId xmlns:a16="http://schemas.microsoft.com/office/drawing/2014/main" id="{E426662B-3CE1-4EC2-801C-9E7EF7B1495C}"/>
              </a:ext>
            </a:extLst>
          </p:cNvPr>
          <p:cNvSpPr>
            <a:spLocks noGrp="1"/>
          </p:cNvSpPr>
          <p:nvPr>
            <p:ph idx="1"/>
          </p:nvPr>
        </p:nvSpPr>
        <p:spPr/>
        <p:txBody>
          <a:bodyPr/>
          <a:lstStyle/>
          <a:p>
            <a:r>
              <a:rPr lang="en-US" dirty="0"/>
              <a:t>You must be advised </a:t>
            </a:r>
            <a:r>
              <a:rPr lang="en-US" b="1" u="sng" dirty="0"/>
              <a:t>every semester</a:t>
            </a:r>
            <a:r>
              <a:rPr lang="en-US" b="1" dirty="0"/>
              <a:t> </a:t>
            </a:r>
            <a:r>
              <a:rPr lang="en-US" dirty="0"/>
              <a:t>in order to register for the next semester</a:t>
            </a:r>
          </a:p>
          <a:p>
            <a:r>
              <a:rPr lang="en-US" b="1" dirty="0"/>
              <a:t>No advisement = No registration </a:t>
            </a:r>
            <a:r>
              <a:rPr lang="en-US" i="1" dirty="0"/>
              <a:t>(No exceptions!)</a:t>
            </a:r>
          </a:p>
          <a:p>
            <a:r>
              <a:rPr lang="en-US" dirty="0"/>
              <a:t>Your academic advisor is your primary contact for:</a:t>
            </a:r>
          </a:p>
          <a:p>
            <a:pPr lvl="1"/>
            <a:r>
              <a:rPr lang="en-US" dirty="0"/>
              <a:t>Advisement and Registration</a:t>
            </a:r>
          </a:p>
          <a:p>
            <a:pPr lvl="1"/>
            <a:r>
              <a:rPr lang="en-US" dirty="0"/>
              <a:t>Major Mapping and Degree Planning</a:t>
            </a:r>
          </a:p>
          <a:p>
            <a:pPr lvl="1"/>
            <a:r>
              <a:rPr lang="en-US" dirty="0"/>
              <a:t>Course Schedule Development</a:t>
            </a:r>
          </a:p>
          <a:p>
            <a:pPr lvl="1"/>
            <a:r>
              <a:rPr lang="en-US" dirty="0"/>
              <a:t>Transfer Course Evaluation</a:t>
            </a:r>
          </a:p>
          <a:p>
            <a:pPr lvl="1"/>
            <a:endParaRPr lang="en-US" dirty="0"/>
          </a:p>
        </p:txBody>
      </p:sp>
    </p:spTree>
    <p:extLst>
      <p:ext uri="{BB962C8B-B14F-4D97-AF65-F5344CB8AC3E}">
        <p14:creationId xmlns:p14="http://schemas.microsoft.com/office/powerpoint/2010/main" val="16988708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50953-A111-4F3B-9742-886FDACF75FE}"/>
              </a:ext>
            </a:extLst>
          </p:cNvPr>
          <p:cNvSpPr>
            <a:spLocks noGrp="1"/>
          </p:cNvSpPr>
          <p:nvPr>
            <p:ph type="title"/>
          </p:nvPr>
        </p:nvSpPr>
        <p:spPr/>
        <p:txBody>
          <a:bodyPr>
            <a:normAutofit/>
          </a:bodyPr>
          <a:lstStyle/>
          <a:p>
            <a:r>
              <a:rPr lang="en-US" dirty="0"/>
              <a:t>WHO advises CEC Students?</a:t>
            </a:r>
          </a:p>
        </p:txBody>
      </p:sp>
      <p:sp>
        <p:nvSpPr>
          <p:cNvPr id="3" name="Content Placeholder 2">
            <a:extLst>
              <a:ext uri="{FF2B5EF4-FFF2-40B4-BE49-F238E27FC236}">
                <a16:creationId xmlns:a16="http://schemas.microsoft.com/office/drawing/2014/main" id="{19186736-EDF4-444C-B7E9-8372DEFE3D04}"/>
              </a:ext>
            </a:extLst>
          </p:cNvPr>
          <p:cNvSpPr>
            <a:spLocks noGrp="1"/>
          </p:cNvSpPr>
          <p:nvPr>
            <p:ph idx="1"/>
          </p:nvPr>
        </p:nvSpPr>
        <p:spPr/>
        <p:txBody>
          <a:bodyPr>
            <a:normAutofit/>
          </a:bodyPr>
          <a:lstStyle/>
          <a:p>
            <a:pPr>
              <a:lnSpc>
                <a:spcPct val="110000"/>
              </a:lnSpc>
            </a:pPr>
            <a:r>
              <a:rPr lang="en-US" b="1" dirty="0"/>
              <a:t>First-Year/Undergraduate “Staff” Advisors</a:t>
            </a:r>
          </a:p>
          <a:p>
            <a:pPr lvl="1">
              <a:lnSpc>
                <a:spcPct val="110000"/>
              </a:lnSpc>
            </a:pPr>
            <a:r>
              <a:rPr lang="en-US" dirty="0"/>
              <a:t>Professional staff whose primary role is advising students</a:t>
            </a:r>
          </a:p>
          <a:p>
            <a:pPr lvl="1">
              <a:lnSpc>
                <a:spcPct val="110000"/>
              </a:lnSpc>
            </a:pPr>
            <a:r>
              <a:rPr lang="en-US" dirty="0"/>
              <a:t>Advise all new, incoming CEC students (first-year, transfer, etc.)</a:t>
            </a:r>
          </a:p>
          <a:p>
            <a:pPr lvl="1">
              <a:lnSpc>
                <a:spcPct val="110000"/>
              </a:lnSpc>
            </a:pPr>
            <a:r>
              <a:rPr lang="en-US" dirty="0"/>
              <a:t>Will be your advisor for your </a:t>
            </a:r>
            <a:r>
              <a:rPr lang="en-US" b="1" u="sng" dirty="0"/>
              <a:t>first two years</a:t>
            </a:r>
            <a:r>
              <a:rPr lang="en-US" b="1" dirty="0"/>
              <a:t> </a:t>
            </a:r>
            <a:r>
              <a:rPr lang="en-US" dirty="0"/>
              <a:t>at Carolina</a:t>
            </a:r>
          </a:p>
          <a:p>
            <a:pPr lvl="1">
              <a:lnSpc>
                <a:spcPct val="110000"/>
              </a:lnSpc>
            </a:pPr>
            <a:r>
              <a:rPr lang="en-US" dirty="0"/>
              <a:t>Located in CEC Student Services (Swearingen 1A00) </a:t>
            </a:r>
          </a:p>
        </p:txBody>
      </p:sp>
    </p:spTree>
    <p:extLst>
      <p:ext uri="{BB962C8B-B14F-4D97-AF65-F5344CB8AC3E}">
        <p14:creationId xmlns:p14="http://schemas.microsoft.com/office/powerpoint/2010/main" val="17034760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50953-A111-4F3B-9742-886FDACF75FE}"/>
              </a:ext>
            </a:extLst>
          </p:cNvPr>
          <p:cNvSpPr>
            <a:spLocks noGrp="1"/>
          </p:cNvSpPr>
          <p:nvPr>
            <p:ph type="title"/>
          </p:nvPr>
        </p:nvSpPr>
        <p:spPr/>
        <p:txBody>
          <a:bodyPr>
            <a:normAutofit/>
          </a:bodyPr>
          <a:lstStyle/>
          <a:p>
            <a:r>
              <a:rPr lang="en-US" dirty="0"/>
              <a:t>WHO advises CEC Students?</a:t>
            </a:r>
          </a:p>
        </p:txBody>
      </p:sp>
      <p:sp>
        <p:nvSpPr>
          <p:cNvPr id="3" name="Content Placeholder 2">
            <a:extLst>
              <a:ext uri="{FF2B5EF4-FFF2-40B4-BE49-F238E27FC236}">
                <a16:creationId xmlns:a16="http://schemas.microsoft.com/office/drawing/2014/main" id="{19186736-EDF4-444C-B7E9-8372DEFE3D04}"/>
              </a:ext>
            </a:extLst>
          </p:cNvPr>
          <p:cNvSpPr>
            <a:spLocks noGrp="1"/>
          </p:cNvSpPr>
          <p:nvPr>
            <p:ph idx="1"/>
          </p:nvPr>
        </p:nvSpPr>
        <p:spPr>
          <a:xfrm>
            <a:off x="838199" y="1637211"/>
            <a:ext cx="5845629" cy="4180493"/>
          </a:xfrm>
        </p:spPr>
        <p:txBody>
          <a:bodyPr>
            <a:normAutofit fontScale="92500"/>
          </a:bodyPr>
          <a:lstStyle/>
          <a:p>
            <a:pPr>
              <a:lnSpc>
                <a:spcPct val="100000"/>
              </a:lnSpc>
            </a:pPr>
            <a:r>
              <a:rPr lang="en-US" b="1" dirty="0"/>
              <a:t>Faculty Advisors</a:t>
            </a:r>
          </a:p>
          <a:p>
            <a:pPr lvl="1">
              <a:lnSpc>
                <a:spcPct val="100000"/>
              </a:lnSpc>
            </a:pPr>
            <a:r>
              <a:rPr lang="en-US" dirty="0"/>
              <a:t>Faculty members whose primary roles are research and teaching</a:t>
            </a:r>
          </a:p>
          <a:p>
            <a:pPr lvl="1">
              <a:lnSpc>
                <a:spcPct val="100000"/>
              </a:lnSpc>
            </a:pPr>
            <a:r>
              <a:rPr lang="en-US" dirty="0"/>
              <a:t>Advise upperclassmen CEC students </a:t>
            </a:r>
          </a:p>
          <a:p>
            <a:pPr lvl="1">
              <a:lnSpc>
                <a:spcPct val="100000"/>
              </a:lnSpc>
            </a:pPr>
            <a:r>
              <a:rPr lang="en-US" dirty="0"/>
              <a:t>Will be your advisor for your remaining time at Carolina</a:t>
            </a:r>
          </a:p>
          <a:p>
            <a:pPr lvl="1">
              <a:lnSpc>
                <a:spcPct val="100000"/>
              </a:lnSpc>
            </a:pPr>
            <a:r>
              <a:rPr lang="en-US" dirty="0"/>
              <a:t>Located in your major’s department</a:t>
            </a:r>
          </a:p>
          <a:p>
            <a:pPr lvl="2">
              <a:lnSpc>
                <a:spcPct val="100000"/>
              </a:lnSpc>
            </a:pPr>
            <a:r>
              <a:rPr lang="en-US" dirty="0"/>
              <a:t>CSCE Department – </a:t>
            </a:r>
            <a:r>
              <a:rPr lang="en-US" dirty="0" err="1"/>
              <a:t>Storey</a:t>
            </a:r>
            <a:r>
              <a:rPr lang="en-US" dirty="0"/>
              <a:t> Engineering and Innovation Center 2</a:t>
            </a:r>
            <a:r>
              <a:rPr lang="en-US" baseline="30000" dirty="0"/>
              <a:t>nd</a:t>
            </a:r>
            <a:r>
              <a:rPr lang="en-US" dirty="0"/>
              <a:t> floor</a:t>
            </a:r>
          </a:p>
        </p:txBody>
      </p:sp>
      <p:pic>
        <p:nvPicPr>
          <p:cNvPr id="5" name="Picture 4">
            <a:extLst>
              <a:ext uri="{FF2B5EF4-FFF2-40B4-BE49-F238E27FC236}">
                <a16:creationId xmlns:a16="http://schemas.microsoft.com/office/drawing/2014/main" id="{DB603838-5DCD-48A1-AEF4-89E07EC3C679}"/>
              </a:ext>
            </a:extLst>
          </p:cNvPr>
          <p:cNvPicPr>
            <a:picLocks noChangeAspect="1"/>
          </p:cNvPicPr>
          <p:nvPr/>
        </p:nvPicPr>
        <p:blipFill rotWithShape="1">
          <a:blip r:embed="rId2"/>
          <a:srcRect t="14054"/>
          <a:stretch/>
        </p:blipFill>
        <p:spPr>
          <a:xfrm>
            <a:off x="7269844" y="1637211"/>
            <a:ext cx="3877128" cy="3733209"/>
          </a:xfrm>
          <a:prstGeom prst="rect">
            <a:avLst/>
          </a:prstGeom>
        </p:spPr>
      </p:pic>
    </p:spTree>
    <p:extLst>
      <p:ext uri="{BB962C8B-B14F-4D97-AF65-F5344CB8AC3E}">
        <p14:creationId xmlns:p14="http://schemas.microsoft.com/office/powerpoint/2010/main" val="29469047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ofSC Simple Theme">
  <a:themeElements>
    <a:clrScheme name="Custom 1">
      <a:dk1>
        <a:srgbClr val="000000"/>
      </a:dk1>
      <a:lt1>
        <a:srgbClr val="FFFFFF"/>
      </a:lt1>
      <a:dk2>
        <a:srgbClr val="73000A"/>
      </a:dk2>
      <a:lt2>
        <a:srgbClr val="E7E6E6"/>
      </a:lt2>
      <a:accent1>
        <a:srgbClr val="0D3841"/>
      </a:accent1>
      <a:accent2>
        <a:srgbClr val="E23B38"/>
      </a:accent2>
      <a:accent3>
        <a:srgbClr val="759005"/>
      </a:accent3>
      <a:accent4>
        <a:srgbClr val="FFF89E"/>
      </a:accent4>
      <a:accent5>
        <a:srgbClr val="3277B6"/>
      </a:accent5>
      <a:accent6>
        <a:srgbClr val="C1D832"/>
      </a:accent6>
      <a:hlink>
        <a:srgbClr val="73000A"/>
      </a:hlink>
      <a:folHlink>
        <a:srgbClr val="E23B38"/>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DC2D8484-7AE3-4A47-8EA3-0BD41092423B}" vid="{980AC3F0-186E-9243-BAD2-3FFB9EB9D2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7363639BB759B46BF3C1FA601B1F7D8" ma:contentTypeVersion="12" ma:contentTypeDescription="Create a new document." ma:contentTypeScope="" ma:versionID="2e8a74245f4cb5ca03d997769c08b780">
  <xsd:schema xmlns:xsd="http://www.w3.org/2001/XMLSchema" xmlns:xs="http://www.w3.org/2001/XMLSchema" xmlns:p="http://schemas.microsoft.com/office/2006/metadata/properties" xmlns:ns3="895fc306-4880-4c90-a7a5-e91d2788df96" xmlns:ns4="aa8e24f5-965e-43e0-a004-35285b377abc" targetNamespace="http://schemas.microsoft.com/office/2006/metadata/properties" ma:root="true" ma:fieldsID="ab0638a03e20c5f687eddaacfd6e9e38" ns3:_="" ns4:_="">
    <xsd:import namespace="895fc306-4880-4c90-a7a5-e91d2788df96"/>
    <xsd:import namespace="aa8e24f5-965e-43e0-a004-35285b377ab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AutoTags" minOccurs="0"/>
                <xsd:element ref="ns3:MediaServiceOCR"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5fc306-4880-4c90-a7a5-e91d2788df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a8e24f5-965e-43e0-a004-35285b377ab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3B6EB1-3E25-402C-890F-5265E6BB6EE2}">
  <ds:schemaRefs>
    <ds:schemaRef ds:uri="http://schemas.microsoft.com/sharepoint/v3/contenttype/forms"/>
  </ds:schemaRefs>
</ds:datastoreItem>
</file>

<file path=customXml/itemProps2.xml><?xml version="1.0" encoding="utf-8"?>
<ds:datastoreItem xmlns:ds="http://schemas.openxmlformats.org/officeDocument/2006/customXml" ds:itemID="{77B46F13-366D-4983-9144-F4F3B3F84103}">
  <ds:schemaRefs>
    <ds:schemaRef ds:uri="http://purl.org/dc/terms/"/>
    <ds:schemaRef ds:uri="http://schemas.microsoft.com/office/2006/documentManagement/types"/>
    <ds:schemaRef ds:uri="895fc306-4880-4c90-a7a5-e91d2788df96"/>
    <ds:schemaRef ds:uri="http://schemas.microsoft.com/office/2006/metadata/properties"/>
    <ds:schemaRef ds:uri="http://www.w3.org/XML/1998/namespace"/>
    <ds:schemaRef ds:uri="http://purl.org/dc/dcmitype/"/>
    <ds:schemaRef ds:uri="aa8e24f5-965e-43e0-a004-35285b377abc"/>
    <ds:schemaRef ds:uri="http://purl.org/dc/elements/1.1/"/>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F57046AC-FF5C-417E-8389-38D55EEDC0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5fc306-4880-4c90-a7a5-e91d2788df96"/>
    <ds:schemaRef ds:uri="aa8e24f5-965e-43e0-a004-35285b377a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438</TotalTime>
  <Words>1672</Words>
  <Application>Microsoft Office PowerPoint</Application>
  <PresentationFormat>Widescreen</PresentationFormat>
  <Paragraphs>252</Paragraphs>
  <Slides>32</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Berlingske Sans</vt:lpstr>
      <vt:lpstr>Berlingske Sans XCn ExtraBold</vt:lpstr>
      <vt:lpstr>Calibri</vt:lpstr>
      <vt:lpstr>Lucida Sans</vt:lpstr>
      <vt:lpstr>Montserrat</vt:lpstr>
      <vt:lpstr>UofSC Simple Theme</vt:lpstr>
      <vt:lpstr>Academic advising</vt:lpstr>
      <vt:lpstr>Who is in the room? Raise your hand if…</vt:lpstr>
      <vt:lpstr>Warm-up activity</vt:lpstr>
      <vt:lpstr>Are you required to meet with an academic advisor every semester? </vt:lpstr>
      <vt:lpstr>My assigned Academic Advisor is the only advisor I’m allowed to meet with.</vt:lpstr>
      <vt:lpstr>Can you register for classes at any time?</vt:lpstr>
      <vt:lpstr>Overview of advising at Carolina</vt:lpstr>
      <vt:lpstr>WHO advises CEC Students?</vt:lpstr>
      <vt:lpstr>WHO advises CEC Students?</vt:lpstr>
      <vt:lpstr>CEC Undergraduate STAFF advisors </vt:lpstr>
      <vt:lpstr>Overview of Advising resources</vt:lpstr>
      <vt:lpstr>University Advising Center</vt:lpstr>
      <vt:lpstr>CEC Student Services</vt:lpstr>
      <vt:lpstr>CSCE Department</vt:lpstr>
      <vt:lpstr>Online Advising Resources</vt:lpstr>
      <vt:lpstr>Carolina Core</vt:lpstr>
      <vt:lpstr>Carolina Core</vt:lpstr>
      <vt:lpstr>Major Maps</vt:lpstr>
      <vt:lpstr>Self service Carolina</vt:lpstr>
      <vt:lpstr>Self Service Carolina</vt:lpstr>
      <vt:lpstr>Student profile</vt:lpstr>
      <vt:lpstr>Degree Works</vt:lpstr>
      <vt:lpstr>Academic Bulletin</vt:lpstr>
      <vt:lpstr>Scheduling your Advising Appointment</vt:lpstr>
      <vt:lpstr>Important information</vt:lpstr>
      <vt:lpstr>ACADEMIC STANDARDS policies</vt:lpstr>
      <vt:lpstr>ACADEMIC STANDARDS policies</vt:lpstr>
      <vt:lpstr>ACADEMIC STANDARDS policies</vt:lpstr>
      <vt:lpstr>CEC policies</vt:lpstr>
      <vt:lpstr>CEC policies</vt:lpstr>
      <vt:lpstr>Save the dates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advising</dc:title>
  <dc:creator>NIX, LAURA</dc:creator>
  <cp:lastModifiedBy>NIX, LAURA</cp:lastModifiedBy>
  <cp:revision>31</cp:revision>
  <dcterms:created xsi:type="dcterms:W3CDTF">2019-10-15T12:40:30Z</dcterms:created>
  <dcterms:modified xsi:type="dcterms:W3CDTF">2019-10-15T20:35:10Z</dcterms:modified>
</cp:coreProperties>
</file>