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handoutMasterIdLst>
    <p:handoutMasterId r:id="rId31"/>
  </p:handoutMasterIdLst>
  <p:sldIdLst>
    <p:sldId id="256" r:id="rId5"/>
    <p:sldId id="388" r:id="rId6"/>
    <p:sldId id="339" r:id="rId7"/>
    <p:sldId id="292" r:id="rId8"/>
    <p:sldId id="340" r:id="rId9"/>
    <p:sldId id="303" r:id="rId10"/>
    <p:sldId id="304" r:id="rId11"/>
    <p:sldId id="305" r:id="rId12"/>
    <p:sldId id="306" r:id="rId13"/>
    <p:sldId id="309" r:id="rId14"/>
    <p:sldId id="279" r:id="rId15"/>
    <p:sldId id="275" r:id="rId16"/>
    <p:sldId id="299" r:id="rId17"/>
    <p:sldId id="300" r:id="rId18"/>
    <p:sldId id="301" r:id="rId19"/>
    <p:sldId id="302" r:id="rId20"/>
    <p:sldId id="357" r:id="rId21"/>
    <p:sldId id="364" r:id="rId22"/>
    <p:sldId id="363" r:id="rId23"/>
    <p:sldId id="362" r:id="rId24"/>
    <p:sldId id="277" r:id="rId25"/>
    <p:sldId id="358" r:id="rId26"/>
    <p:sldId id="337" r:id="rId27"/>
    <p:sldId id="276" r:id="rId28"/>
    <p:sldId id="33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00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2046AF-2B58-48AB-BC00-F71E964C4278}" v="63" dt="2019-09-17T21:04:55.801"/>
    <p1510:client id="{EDDA1BC8-507E-4733-9599-E65491BF2D91}" v="5" dt="2019-09-17T22:14:08.0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1"/>
    <p:restoredTop sz="73537"/>
  </p:normalViewPr>
  <p:slideViewPr>
    <p:cSldViewPr snapToGrid="0" snapToObjects="1">
      <p:cViewPr varScale="1">
        <p:scale>
          <a:sx n="81" d="100"/>
          <a:sy n="81" d="100"/>
        </p:scale>
        <p:origin x="1038" y="7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63" d="100"/>
          <a:sy n="163" d="100"/>
        </p:scale>
        <p:origin x="457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WANDOWSKI, CHRIS" userId="S::chrisl@mailbox.sc.edu::bcec51f0-b42b-4ef9-be0e-0e26b8a8d26a" providerId="AD" clId="Web-{EDDA1BC8-507E-4733-9599-E65491BF2D91}"/>
    <pc:docChg chg="modSld">
      <pc:chgData name="LEWANDOWSKI, CHRIS" userId="S::chrisl@mailbox.sc.edu::bcec51f0-b42b-4ef9-be0e-0e26b8a8d26a" providerId="AD" clId="Web-{EDDA1BC8-507E-4733-9599-E65491BF2D91}" dt="2019-09-17T22:14:08.089" v="4"/>
      <pc:docMkLst>
        <pc:docMk/>
      </pc:docMkLst>
      <pc:sldChg chg="delSp modSp delAnim">
        <pc:chgData name="LEWANDOWSKI, CHRIS" userId="S::chrisl@mailbox.sc.edu::bcec51f0-b42b-4ef9-be0e-0e26b8a8d26a" providerId="AD" clId="Web-{EDDA1BC8-507E-4733-9599-E65491BF2D91}" dt="2019-09-17T22:13:56.292" v="1"/>
        <pc:sldMkLst>
          <pc:docMk/>
          <pc:sldMk cId="1588109661" sldId="304"/>
        </pc:sldMkLst>
        <pc:grpChg chg="del mod">
          <ac:chgData name="LEWANDOWSKI, CHRIS" userId="S::chrisl@mailbox.sc.edu::bcec51f0-b42b-4ef9-be0e-0e26b8a8d26a" providerId="AD" clId="Web-{EDDA1BC8-507E-4733-9599-E65491BF2D91}" dt="2019-09-17T22:13:56.292" v="1"/>
          <ac:grpSpMkLst>
            <pc:docMk/>
            <pc:sldMk cId="1588109661" sldId="304"/>
            <ac:grpSpMk id="8" creationId="{2B6D7B1A-ADD7-474C-BC61-CA4EB7FE378F}"/>
          </ac:grpSpMkLst>
        </pc:grpChg>
      </pc:sldChg>
      <pc:sldChg chg="delSp delAnim">
        <pc:chgData name="LEWANDOWSKI, CHRIS" userId="S::chrisl@mailbox.sc.edu::bcec51f0-b42b-4ef9-be0e-0e26b8a8d26a" providerId="AD" clId="Web-{EDDA1BC8-507E-4733-9599-E65491BF2D91}" dt="2019-09-17T22:13:59.714" v="2"/>
        <pc:sldMkLst>
          <pc:docMk/>
          <pc:sldMk cId="3765596192" sldId="305"/>
        </pc:sldMkLst>
        <pc:grpChg chg="del">
          <ac:chgData name="LEWANDOWSKI, CHRIS" userId="S::chrisl@mailbox.sc.edu::bcec51f0-b42b-4ef9-be0e-0e26b8a8d26a" providerId="AD" clId="Web-{EDDA1BC8-507E-4733-9599-E65491BF2D91}" dt="2019-09-17T22:13:59.714" v="2"/>
          <ac:grpSpMkLst>
            <pc:docMk/>
            <pc:sldMk cId="3765596192" sldId="305"/>
            <ac:grpSpMk id="9" creationId="{8EB506A7-6456-A448-8D3D-AA3C8CA41599}"/>
          </ac:grpSpMkLst>
        </pc:grpChg>
      </pc:sldChg>
      <pc:sldChg chg="delSp delAnim">
        <pc:chgData name="LEWANDOWSKI, CHRIS" userId="S::chrisl@mailbox.sc.edu::bcec51f0-b42b-4ef9-be0e-0e26b8a8d26a" providerId="AD" clId="Web-{EDDA1BC8-507E-4733-9599-E65491BF2D91}" dt="2019-09-17T22:14:04.198" v="3"/>
        <pc:sldMkLst>
          <pc:docMk/>
          <pc:sldMk cId="345087908" sldId="306"/>
        </pc:sldMkLst>
        <pc:grpChg chg="del">
          <ac:chgData name="LEWANDOWSKI, CHRIS" userId="S::chrisl@mailbox.sc.edu::bcec51f0-b42b-4ef9-be0e-0e26b8a8d26a" providerId="AD" clId="Web-{EDDA1BC8-507E-4733-9599-E65491BF2D91}" dt="2019-09-17T22:14:04.198" v="3"/>
          <ac:grpSpMkLst>
            <pc:docMk/>
            <pc:sldMk cId="345087908" sldId="306"/>
            <ac:grpSpMk id="8" creationId="{A0A47D48-70F2-6740-80C4-CF89D365E83D}"/>
          </ac:grpSpMkLst>
        </pc:grpChg>
      </pc:sldChg>
      <pc:sldChg chg="delSp delAnim">
        <pc:chgData name="LEWANDOWSKI, CHRIS" userId="S::chrisl@mailbox.sc.edu::bcec51f0-b42b-4ef9-be0e-0e26b8a8d26a" providerId="AD" clId="Web-{EDDA1BC8-507E-4733-9599-E65491BF2D91}" dt="2019-09-17T22:14:08.089" v="4"/>
        <pc:sldMkLst>
          <pc:docMk/>
          <pc:sldMk cId="3884133935" sldId="309"/>
        </pc:sldMkLst>
        <pc:grpChg chg="del">
          <ac:chgData name="LEWANDOWSKI, CHRIS" userId="S::chrisl@mailbox.sc.edu::bcec51f0-b42b-4ef9-be0e-0e26b8a8d26a" providerId="AD" clId="Web-{EDDA1BC8-507E-4733-9599-E65491BF2D91}" dt="2019-09-17T22:14:08.089" v="4"/>
          <ac:grpSpMkLst>
            <pc:docMk/>
            <pc:sldMk cId="3884133935" sldId="309"/>
            <ac:grpSpMk id="14" creationId="{A15BBE4A-E677-B448-968B-CAD31712E9E1}"/>
          </ac:grpSpMkLst>
        </pc:grpChg>
      </pc:sldChg>
    </pc:docChg>
  </pc:docChgLst>
  <pc:docChgLst>
    <pc:chgData name="LEWANDOWSKI, CHRIS" userId="bcec51f0-b42b-4ef9-be0e-0e26b8a8d26a" providerId="ADAL" clId="{5C2046AF-2B58-48AB-BC00-F71E964C4278}"/>
    <pc:docChg chg="custSel addSld modSld">
      <pc:chgData name="LEWANDOWSKI, CHRIS" userId="bcec51f0-b42b-4ef9-be0e-0e26b8a8d26a" providerId="ADAL" clId="{5C2046AF-2B58-48AB-BC00-F71E964C4278}" dt="2019-09-17T21:05:19.393" v="153" actId="14100"/>
      <pc:docMkLst>
        <pc:docMk/>
      </pc:docMkLst>
      <pc:sldChg chg="modSp add">
        <pc:chgData name="LEWANDOWSKI, CHRIS" userId="bcec51f0-b42b-4ef9-be0e-0e26b8a8d26a" providerId="ADAL" clId="{5C2046AF-2B58-48AB-BC00-F71E964C4278}" dt="2019-09-17T14:55:44.311" v="75" actId="122"/>
        <pc:sldMkLst>
          <pc:docMk/>
          <pc:sldMk cId="0" sldId="277"/>
        </pc:sldMkLst>
        <pc:spChg chg="mod">
          <ac:chgData name="LEWANDOWSKI, CHRIS" userId="bcec51f0-b42b-4ef9-be0e-0e26b8a8d26a" providerId="ADAL" clId="{5C2046AF-2B58-48AB-BC00-F71E964C4278}" dt="2019-09-17T14:55:44.311" v="75" actId="122"/>
          <ac:spMkLst>
            <pc:docMk/>
            <pc:sldMk cId="0" sldId="277"/>
            <ac:spMk id="2" creationId="{00000000-0000-0000-0000-000000000000}"/>
          </ac:spMkLst>
        </pc:spChg>
        <pc:spChg chg="mod">
          <ac:chgData name="LEWANDOWSKI, CHRIS" userId="bcec51f0-b42b-4ef9-be0e-0e26b8a8d26a" providerId="ADAL" clId="{5C2046AF-2B58-48AB-BC00-F71E964C4278}" dt="2019-09-17T14:55:14.758" v="19" actId="207"/>
          <ac:spMkLst>
            <pc:docMk/>
            <pc:sldMk cId="0" sldId="277"/>
            <ac:spMk id="8" creationId="{00000000-0000-0000-0000-000000000000}"/>
          </ac:spMkLst>
        </pc:spChg>
        <pc:spChg chg="mod">
          <ac:chgData name="LEWANDOWSKI, CHRIS" userId="bcec51f0-b42b-4ef9-be0e-0e26b8a8d26a" providerId="ADAL" clId="{5C2046AF-2B58-48AB-BC00-F71E964C4278}" dt="2019-09-17T14:54:21.060" v="15" actId="207"/>
          <ac:spMkLst>
            <pc:docMk/>
            <pc:sldMk cId="0" sldId="277"/>
            <ac:spMk id="11" creationId="{00000000-0000-0000-0000-000000000000}"/>
          </ac:spMkLst>
        </pc:spChg>
        <pc:spChg chg="mod">
          <ac:chgData name="LEWANDOWSKI, CHRIS" userId="bcec51f0-b42b-4ef9-be0e-0e26b8a8d26a" providerId="ADAL" clId="{5C2046AF-2B58-48AB-BC00-F71E964C4278}" dt="2019-09-17T14:54:28.094" v="16" actId="207"/>
          <ac:spMkLst>
            <pc:docMk/>
            <pc:sldMk cId="0" sldId="277"/>
            <ac:spMk id="12" creationId="{00000000-0000-0000-0000-000000000000}"/>
          </ac:spMkLst>
        </pc:spChg>
        <pc:spChg chg="mod">
          <ac:chgData name="LEWANDOWSKI, CHRIS" userId="bcec51f0-b42b-4ef9-be0e-0e26b8a8d26a" providerId="ADAL" clId="{5C2046AF-2B58-48AB-BC00-F71E964C4278}" dt="2019-09-17T14:54:44.883" v="18" actId="207"/>
          <ac:spMkLst>
            <pc:docMk/>
            <pc:sldMk cId="0" sldId="277"/>
            <ac:spMk id="13" creationId="{00000000-0000-0000-0000-000000000000}"/>
          </ac:spMkLst>
        </pc:spChg>
        <pc:spChg chg="mod">
          <ac:chgData name="LEWANDOWSKI, CHRIS" userId="bcec51f0-b42b-4ef9-be0e-0e26b8a8d26a" providerId="ADAL" clId="{5C2046AF-2B58-48AB-BC00-F71E964C4278}" dt="2019-09-17T14:54:39.604" v="17" actId="207"/>
          <ac:spMkLst>
            <pc:docMk/>
            <pc:sldMk cId="0" sldId="277"/>
            <ac:spMk id="14" creationId="{00000000-0000-0000-0000-000000000000}"/>
          </ac:spMkLst>
        </pc:spChg>
      </pc:sldChg>
      <pc:sldChg chg="modSp">
        <pc:chgData name="LEWANDOWSKI, CHRIS" userId="bcec51f0-b42b-4ef9-be0e-0e26b8a8d26a" providerId="ADAL" clId="{5C2046AF-2B58-48AB-BC00-F71E964C4278}" dt="2019-09-17T12:48:18.196" v="13" actId="1076"/>
        <pc:sldMkLst>
          <pc:docMk/>
          <pc:sldMk cId="3765596192" sldId="305"/>
        </pc:sldMkLst>
        <pc:spChg chg="mod">
          <ac:chgData name="LEWANDOWSKI, CHRIS" userId="bcec51f0-b42b-4ef9-be0e-0e26b8a8d26a" providerId="ADAL" clId="{5C2046AF-2B58-48AB-BC00-F71E964C4278}" dt="2019-09-17T12:48:18.196" v="13" actId="1076"/>
          <ac:spMkLst>
            <pc:docMk/>
            <pc:sldMk cId="3765596192" sldId="305"/>
            <ac:spMk id="2" creationId="{BD0DA769-33CB-E34B-921B-27F3888D00F7}"/>
          </ac:spMkLst>
        </pc:spChg>
      </pc:sldChg>
      <pc:sldChg chg="modSp">
        <pc:chgData name="LEWANDOWSKI, CHRIS" userId="bcec51f0-b42b-4ef9-be0e-0e26b8a8d26a" providerId="ADAL" clId="{5C2046AF-2B58-48AB-BC00-F71E964C4278}" dt="2019-09-17T19:10:05.678" v="147" actId="27636"/>
        <pc:sldMkLst>
          <pc:docMk/>
          <pc:sldMk cId="3491848625" sldId="340"/>
        </pc:sldMkLst>
        <pc:spChg chg="mod">
          <ac:chgData name="LEWANDOWSKI, CHRIS" userId="bcec51f0-b42b-4ef9-be0e-0e26b8a8d26a" providerId="ADAL" clId="{5C2046AF-2B58-48AB-BC00-F71E964C4278}" dt="2019-09-17T19:10:05.678" v="147" actId="27636"/>
          <ac:spMkLst>
            <pc:docMk/>
            <pc:sldMk cId="3491848625" sldId="340"/>
            <ac:spMk id="5" creationId="{00000000-0000-0000-0000-000000000000}"/>
          </ac:spMkLst>
        </pc:spChg>
        <pc:spChg chg="mod">
          <ac:chgData name="LEWANDOWSKI, CHRIS" userId="bcec51f0-b42b-4ef9-be0e-0e26b8a8d26a" providerId="ADAL" clId="{5C2046AF-2B58-48AB-BC00-F71E964C4278}" dt="2019-09-17T19:09:59.610" v="145" actId="20577"/>
          <ac:spMkLst>
            <pc:docMk/>
            <pc:sldMk cId="3491848625" sldId="340"/>
            <ac:spMk id="6" creationId="{00000000-0000-0000-0000-000000000000}"/>
          </ac:spMkLst>
        </pc:spChg>
      </pc:sldChg>
      <pc:sldChg chg="addSp modSp">
        <pc:chgData name="LEWANDOWSKI, CHRIS" userId="bcec51f0-b42b-4ef9-be0e-0e26b8a8d26a" providerId="ADAL" clId="{5C2046AF-2B58-48AB-BC00-F71E964C4278}" dt="2019-09-17T21:05:19.393" v="153" actId="14100"/>
        <pc:sldMkLst>
          <pc:docMk/>
          <pc:sldMk cId="1749846027" sldId="357"/>
        </pc:sldMkLst>
        <pc:spChg chg="mod">
          <ac:chgData name="LEWANDOWSKI, CHRIS" userId="bcec51f0-b42b-4ef9-be0e-0e26b8a8d26a" providerId="ADAL" clId="{5C2046AF-2B58-48AB-BC00-F71E964C4278}" dt="2019-09-17T21:05:19.393" v="153" actId="14100"/>
          <ac:spMkLst>
            <pc:docMk/>
            <pc:sldMk cId="1749846027" sldId="357"/>
            <ac:spMk id="3" creationId="{00000000-0000-0000-0000-000000000000}"/>
          </ac:spMkLst>
        </pc:spChg>
        <pc:picChg chg="add mod modCrop">
          <ac:chgData name="LEWANDOWSKI, CHRIS" userId="bcec51f0-b42b-4ef9-be0e-0e26b8a8d26a" providerId="ADAL" clId="{5C2046AF-2B58-48AB-BC00-F71E964C4278}" dt="2019-09-17T21:05:12.329" v="151" actId="14100"/>
          <ac:picMkLst>
            <pc:docMk/>
            <pc:sldMk cId="1749846027" sldId="357"/>
            <ac:picMk id="5" creationId="{66366165-12DE-43FB-9C6C-8CFD0B3E897A}"/>
          </ac:picMkLst>
        </pc:picChg>
      </pc:sldChg>
      <pc:sldChg chg="delSp modSp">
        <pc:chgData name="LEWANDOWSKI, CHRIS" userId="bcec51f0-b42b-4ef9-be0e-0e26b8a8d26a" providerId="ADAL" clId="{5C2046AF-2B58-48AB-BC00-F71E964C4278}" dt="2019-09-17T16:22:06.395" v="103" actId="1076"/>
        <pc:sldMkLst>
          <pc:docMk/>
          <pc:sldMk cId="1021360689" sldId="362"/>
        </pc:sldMkLst>
        <pc:spChg chg="mod">
          <ac:chgData name="LEWANDOWSKI, CHRIS" userId="bcec51f0-b42b-4ef9-be0e-0e26b8a8d26a" providerId="ADAL" clId="{5C2046AF-2B58-48AB-BC00-F71E964C4278}" dt="2019-09-17T16:22:00.931" v="101" actId="1076"/>
          <ac:spMkLst>
            <pc:docMk/>
            <pc:sldMk cId="1021360689" sldId="362"/>
            <ac:spMk id="3" creationId="{00000000-0000-0000-0000-000000000000}"/>
          </ac:spMkLst>
        </pc:spChg>
        <pc:spChg chg="del">
          <ac:chgData name="LEWANDOWSKI, CHRIS" userId="bcec51f0-b42b-4ef9-be0e-0e26b8a8d26a" providerId="ADAL" clId="{5C2046AF-2B58-48AB-BC00-F71E964C4278}" dt="2019-09-17T16:21:52.812" v="100" actId="478"/>
          <ac:spMkLst>
            <pc:docMk/>
            <pc:sldMk cId="1021360689" sldId="362"/>
            <ac:spMk id="5" creationId="{00000000-0000-0000-0000-000000000000}"/>
          </ac:spMkLst>
        </pc:spChg>
        <pc:picChg chg="mod">
          <ac:chgData name="LEWANDOWSKI, CHRIS" userId="bcec51f0-b42b-4ef9-be0e-0e26b8a8d26a" providerId="ADAL" clId="{5C2046AF-2B58-48AB-BC00-F71E964C4278}" dt="2019-09-17T16:22:06.395" v="103" actId="1076"/>
          <ac:picMkLst>
            <pc:docMk/>
            <pc:sldMk cId="1021360689" sldId="362"/>
            <ac:picMk id="4098" creationId="{00000000-0000-0000-0000-000000000000}"/>
          </ac:picMkLst>
        </pc:picChg>
      </pc:sldChg>
    </pc:docChg>
  </pc:docChgLst>
  <pc:docChgLst>
    <pc:chgData name="LEWANDOWSKI, CHRIS" userId="bcec51f0-b42b-4ef9-be0e-0e26b8a8d26a" providerId="ADAL" clId="{8CA12BC0-8BE1-4143-8ADE-E5371F851F9D}"/>
    <pc:docChg chg="undo custSel addSld delSld modSld sldOrd">
      <pc:chgData name="LEWANDOWSKI, CHRIS" userId="bcec51f0-b42b-4ef9-be0e-0e26b8a8d26a" providerId="ADAL" clId="{8CA12BC0-8BE1-4143-8ADE-E5371F851F9D}" dt="2019-09-13T19:48:34.249" v="361"/>
      <pc:docMkLst>
        <pc:docMk/>
      </pc:docMkLst>
      <pc:sldChg chg="modSp">
        <pc:chgData name="LEWANDOWSKI, CHRIS" userId="bcec51f0-b42b-4ef9-be0e-0e26b8a8d26a" providerId="ADAL" clId="{8CA12BC0-8BE1-4143-8ADE-E5371F851F9D}" dt="2019-09-13T19:05:37.605" v="135" actId="20577"/>
        <pc:sldMkLst>
          <pc:docMk/>
          <pc:sldMk cId="3587006069" sldId="256"/>
        </pc:sldMkLst>
        <pc:spChg chg="mod">
          <ac:chgData name="LEWANDOWSKI, CHRIS" userId="bcec51f0-b42b-4ef9-be0e-0e26b8a8d26a" providerId="ADAL" clId="{8CA12BC0-8BE1-4143-8ADE-E5371F851F9D}" dt="2019-09-13T19:05:37.605" v="135" actId="20577"/>
          <ac:spMkLst>
            <pc:docMk/>
            <pc:sldMk cId="3587006069" sldId="256"/>
            <ac:spMk id="2" creationId="{07AF9F61-B891-3944-9E22-503B0C38A722}"/>
          </ac:spMkLst>
        </pc:spChg>
      </pc:sldChg>
      <pc:sldChg chg="del">
        <pc:chgData name="LEWANDOWSKI, CHRIS" userId="bcec51f0-b42b-4ef9-be0e-0e26b8a8d26a" providerId="ADAL" clId="{8CA12BC0-8BE1-4143-8ADE-E5371F851F9D}" dt="2019-09-13T19:05:03.933" v="54" actId="2696"/>
        <pc:sldMkLst>
          <pc:docMk/>
          <pc:sldMk cId="3982141711" sldId="257"/>
        </pc:sldMkLst>
      </pc:sldChg>
      <pc:sldChg chg="del">
        <pc:chgData name="LEWANDOWSKI, CHRIS" userId="bcec51f0-b42b-4ef9-be0e-0e26b8a8d26a" providerId="ADAL" clId="{8CA12BC0-8BE1-4143-8ADE-E5371F851F9D}" dt="2019-09-13T19:05:03.958" v="56" actId="2696"/>
        <pc:sldMkLst>
          <pc:docMk/>
          <pc:sldMk cId="1554998027" sldId="258"/>
        </pc:sldMkLst>
      </pc:sldChg>
      <pc:sldChg chg="del">
        <pc:chgData name="LEWANDOWSKI, CHRIS" userId="bcec51f0-b42b-4ef9-be0e-0e26b8a8d26a" providerId="ADAL" clId="{8CA12BC0-8BE1-4143-8ADE-E5371F851F9D}" dt="2019-09-13T19:05:03.972" v="57" actId="2696"/>
        <pc:sldMkLst>
          <pc:docMk/>
          <pc:sldMk cId="2013780609" sldId="259"/>
        </pc:sldMkLst>
      </pc:sldChg>
      <pc:sldChg chg="del">
        <pc:chgData name="LEWANDOWSKI, CHRIS" userId="bcec51f0-b42b-4ef9-be0e-0e26b8a8d26a" providerId="ADAL" clId="{8CA12BC0-8BE1-4143-8ADE-E5371F851F9D}" dt="2019-09-13T19:05:03.996" v="59" actId="2696"/>
        <pc:sldMkLst>
          <pc:docMk/>
          <pc:sldMk cId="3538241603" sldId="260"/>
        </pc:sldMkLst>
      </pc:sldChg>
      <pc:sldChg chg="del">
        <pc:chgData name="LEWANDOWSKI, CHRIS" userId="bcec51f0-b42b-4ef9-be0e-0e26b8a8d26a" providerId="ADAL" clId="{8CA12BC0-8BE1-4143-8ADE-E5371F851F9D}" dt="2019-09-13T19:05:03.987" v="58" actId="2696"/>
        <pc:sldMkLst>
          <pc:docMk/>
          <pc:sldMk cId="1703370807" sldId="262"/>
        </pc:sldMkLst>
      </pc:sldChg>
      <pc:sldChg chg="del">
        <pc:chgData name="LEWANDOWSKI, CHRIS" userId="bcec51f0-b42b-4ef9-be0e-0e26b8a8d26a" providerId="ADAL" clId="{8CA12BC0-8BE1-4143-8ADE-E5371F851F9D}" dt="2019-09-13T19:05:04.030" v="62" actId="2696"/>
        <pc:sldMkLst>
          <pc:docMk/>
          <pc:sldMk cId="2155653454" sldId="265"/>
        </pc:sldMkLst>
      </pc:sldChg>
      <pc:sldChg chg="del">
        <pc:chgData name="LEWANDOWSKI, CHRIS" userId="bcec51f0-b42b-4ef9-be0e-0e26b8a8d26a" providerId="ADAL" clId="{8CA12BC0-8BE1-4143-8ADE-E5371F851F9D}" dt="2019-09-13T19:05:03.943" v="55" actId="2696"/>
        <pc:sldMkLst>
          <pc:docMk/>
          <pc:sldMk cId="3881784955" sldId="266"/>
        </pc:sldMkLst>
      </pc:sldChg>
      <pc:sldChg chg="del">
        <pc:chgData name="LEWANDOWSKI, CHRIS" userId="bcec51f0-b42b-4ef9-be0e-0e26b8a8d26a" providerId="ADAL" clId="{8CA12BC0-8BE1-4143-8ADE-E5371F851F9D}" dt="2019-09-13T19:05:04.005" v="60" actId="2696"/>
        <pc:sldMkLst>
          <pc:docMk/>
          <pc:sldMk cId="3393813458" sldId="267"/>
        </pc:sldMkLst>
      </pc:sldChg>
      <pc:sldChg chg="del">
        <pc:chgData name="LEWANDOWSKI, CHRIS" userId="bcec51f0-b42b-4ef9-be0e-0e26b8a8d26a" providerId="ADAL" clId="{8CA12BC0-8BE1-4143-8ADE-E5371F851F9D}" dt="2019-09-13T19:05:04.052" v="64" actId="2696"/>
        <pc:sldMkLst>
          <pc:docMk/>
          <pc:sldMk cId="1025701991" sldId="269"/>
        </pc:sldMkLst>
      </pc:sldChg>
      <pc:sldChg chg="del">
        <pc:chgData name="LEWANDOWSKI, CHRIS" userId="bcec51f0-b42b-4ef9-be0e-0e26b8a8d26a" providerId="ADAL" clId="{8CA12BC0-8BE1-4143-8ADE-E5371F851F9D}" dt="2019-09-13T19:05:04.022" v="61" actId="2696"/>
        <pc:sldMkLst>
          <pc:docMk/>
          <pc:sldMk cId="2631759091" sldId="270"/>
        </pc:sldMkLst>
      </pc:sldChg>
      <pc:sldChg chg="del">
        <pc:chgData name="LEWANDOWSKI, CHRIS" userId="bcec51f0-b42b-4ef9-be0e-0e26b8a8d26a" providerId="ADAL" clId="{8CA12BC0-8BE1-4143-8ADE-E5371F851F9D}" dt="2019-09-13T19:05:04.041" v="63" actId="2696"/>
        <pc:sldMkLst>
          <pc:docMk/>
          <pc:sldMk cId="296174427" sldId="271"/>
        </pc:sldMkLst>
      </pc:sldChg>
      <pc:sldChg chg="del">
        <pc:chgData name="LEWANDOWSKI, CHRIS" userId="bcec51f0-b42b-4ef9-be0e-0e26b8a8d26a" providerId="ADAL" clId="{8CA12BC0-8BE1-4143-8ADE-E5371F851F9D}" dt="2019-09-13T19:05:04.065" v="65" actId="2696"/>
        <pc:sldMkLst>
          <pc:docMk/>
          <pc:sldMk cId="1272879747" sldId="272"/>
        </pc:sldMkLst>
      </pc:sldChg>
      <pc:sldChg chg="del">
        <pc:chgData name="LEWANDOWSKI, CHRIS" userId="bcec51f0-b42b-4ef9-be0e-0e26b8a8d26a" providerId="ADAL" clId="{8CA12BC0-8BE1-4143-8ADE-E5371F851F9D}" dt="2019-09-13T19:05:04.104" v="69" actId="2696"/>
        <pc:sldMkLst>
          <pc:docMk/>
          <pc:sldMk cId="1557188991" sldId="273"/>
        </pc:sldMkLst>
      </pc:sldChg>
      <pc:sldChg chg="del">
        <pc:chgData name="LEWANDOWSKI, CHRIS" userId="bcec51f0-b42b-4ef9-be0e-0e26b8a8d26a" providerId="ADAL" clId="{8CA12BC0-8BE1-4143-8ADE-E5371F851F9D}" dt="2019-09-13T19:05:04.093" v="68" actId="2696"/>
        <pc:sldMkLst>
          <pc:docMk/>
          <pc:sldMk cId="535764598" sldId="274"/>
        </pc:sldMkLst>
      </pc:sldChg>
      <pc:sldChg chg="del">
        <pc:chgData name="LEWANDOWSKI, CHRIS" userId="bcec51f0-b42b-4ef9-be0e-0e26b8a8d26a" providerId="ADAL" clId="{8CA12BC0-8BE1-4143-8ADE-E5371F851F9D}" dt="2019-09-13T19:05:04.111" v="70" actId="2696"/>
        <pc:sldMkLst>
          <pc:docMk/>
          <pc:sldMk cId="2469962891" sldId="275"/>
        </pc:sldMkLst>
      </pc:sldChg>
      <pc:sldChg chg="add">
        <pc:chgData name="LEWANDOWSKI, CHRIS" userId="bcec51f0-b42b-4ef9-be0e-0e26b8a8d26a" providerId="ADAL" clId="{8CA12BC0-8BE1-4143-8ADE-E5371F851F9D}" dt="2019-09-13T19:32:47.454" v="256"/>
        <pc:sldMkLst>
          <pc:docMk/>
          <pc:sldMk cId="3917967359" sldId="275"/>
        </pc:sldMkLst>
      </pc:sldChg>
      <pc:sldChg chg="add ord modTransition">
        <pc:chgData name="LEWANDOWSKI, CHRIS" userId="bcec51f0-b42b-4ef9-be0e-0e26b8a8d26a" providerId="ADAL" clId="{8CA12BC0-8BE1-4143-8ADE-E5371F851F9D}" dt="2019-09-13T19:48:34.249" v="361"/>
        <pc:sldMkLst>
          <pc:docMk/>
          <pc:sldMk cId="1324964507" sldId="276"/>
        </pc:sldMkLst>
      </pc:sldChg>
      <pc:sldChg chg="del">
        <pc:chgData name="LEWANDOWSKI, CHRIS" userId="bcec51f0-b42b-4ef9-be0e-0e26b8a8d26a" providerId="ADAL" clId="{8CA12BC0-8BE1-4143-8ADE-E5371F851F9D}" dt="2019-09-13T19:05:04.121" v="71" actId="2696"/>
        <pc:sldMkLst>
          <pc:docMk/>
          <pc:sldMk cId="2116139832" sldId="276"/>
        </pc:sldMkLst>
      </pc:sldChg>
      <pc:sldChg chg="del">
        <pc:chgData name="LEWANDOWSKI, CHRIS" userId="bcec51f0-b42b-4ef9-be0e-0e26b8a8d26a" providerId="ADAL" clId="{8CA12BC0-8BE1-4143-8ADE-E5371F851F9D}" dt="2019-09-13T19:05:04.129" v="72" actId="2696"/>
        <pc:sldMkLst>
          <pc:docMk/>
          <pc:sldMk cId="3607092800" sldId="277"/>
        </pc:sldMkLst>
      </pc:sldChg>
      <pc:sldChg chg="del">
        <pc:chgData name="LEWANDOWSKI, CHRIS" userId="bcec51f0-b42b-4ef9-be0e-0e26b8a8d26a" providerId="ADAL" clId="{8CA12BC0-8BE1-4143-8ADE-E5371F851F9D}" dt="2019-09-13T19:05:04.141" v="73" actId="2696"/>
        <pc:sldMkLst>
          <pc:docMk/>
          <pc:sldMk cId="1144515745" sldId="278"/>
        </pc:sldMkLst>
      </pc:sldChg>
      <pc:sldChg chg="del">
        <pc:chgData name="LEWANDOWSKI, CHRIS" userId="bcec51f0-b42b-4ef9-be0e-0e26b8a8d26a" providerId="ADAL" clId="{8CA12BC0-8BE1-4143-8ADE-E5371F851F9D}" dt="2019-09-13T19:05:04.151" v="74" actId="2696"/>
        <pc:sldMkLst>
          <pc:docMk/>
          <pc:sldMk cId="1083322943" sldId="279"/>
        </pc:sldMkLst>
      </pc:sldChg>
      <pc:sldChg chg="add">
        <pc:chgData name="LEWANDOWSKI, CHRIS" userId="bcec51f0-b42b-4ef9-be0e-0e26b8a8d26a" providerId="ADAL" clId="{8CA12BC0-8BE1-4143-8ADE-E5371F851F9D}" dt="2019-09-13T19:30:50.445" v="255"/>
        <pc:sldMkLst>
          <pc:docMk/>
          <pc:sldMk cId="2743920741" sldId="279"/>
        </pc:sldMkLst>
      </pc:sldChg>
      <pc:sldChg chg="del">
        <pc:chgData name="LEWANDOWSKI, CHRIS" userId="bcec51f0-b42b-4ef9-be0e-0e26b8a8d26a" providerId="ADAL" clId="{8CA12BC0-8BE1-4143-8ADE-E5371F851F9D}" dt="2019-09-13T19:05:04.170" v="76" actId="2696"/>
        <pc:sldMkLst>
          <pc:docMk/>
          <pc:sldMk cId="3948316889" sldId="280"/>
        </pc:sldMkLst>
      </pc:sldChg>
      <pc:sldChg chg="del">
        <pc:chgData name="LEWANDOWSKI, CHRIS" userId="bcec51f0-b42b-4ef9-be0e-0e26b8a8d26a" providerId="ADAL" clId="{8CA12BC0-8BE1-4143-8ADE-E5371F851F9D}" dt="2019-09-13T19:05:04.160" v="75" actId="2696"/>
        <pc:sldMkLst>
          <pc:docMk/>
          <pc:sldMk cId="127969696" sldId="281"/>
        </pc:sldMkLst>
      </pc:sldChg>
      <pc:sldChg chg="del">
        <pc:chgData name="LEWANDOWSKI, CHRIS" userId="bcec51f0-b42b-4ef9-be0e-0e26b8a8d26a" providerId="ADAL" clId="{8CA12BC0-8BE1-4143-8ADE-E5371F851F9D}" dt="2019-09-13T19:05:04.186" v="78" actId="2696"/>
        <pc:sldMkLst>
          <pc:docMk/>
          <pc:sldMk cId="2893027791" sldId="282"/>
        </pc:sldMkLst>
      </pc:sldChg>
      <pc:sldChg chg="del">
        <pc:chgData name="LEWANDOWSKI, CHRIS" userId="bcec51f0-b42b-4ef9-be0e-0e26b8a8d26a" providerId="ADAL" clId="{8CA12BC0-8BE1-4143-8ADE-E5371F851F9D}" dt="2019-09-13T19:05:04.202" v="80" actId="2696"/>
        <pc:sldMkLst>
          <pc:docMk/>
          <pc:sldMk cId="3598443079" sldId="283"/>
        </pc:sldMkLst>
      </pc:sldChg>
      <pc:sldChg chg="del">
        <pc:chgData name="LEWANDOWSKI, CHRIS" userId="bcec51f0-b42b-4ef9-be0e-0e26b8a8d26a" providerId="ADAL" clId="{8CA12BC0-8BE1-4143-8ADE-E5371F851F9D}" dt="2019-09-13T19:05:04.212" v="81" actId="2696"/>
        <pc:sldMkLst>
          <pc:docMk/>
          <pc:sldMk cId="3133239130" sldId="284"/>
        </pc:sldMkLst>
      </pc:sldChg>
      <pc:sldChg chg="del">
        <pc:chgData name="LEWANDOWSKI, CHRIS" userId="bcec51f0-b42b-4ef9-be0e-0e26b8a8d26a" providerId="ADAL" clId="{8CA12BC0-8BE1-4143-8ADE-E5371F851F9D}" dt="2019-09-13T19:05:04.222" v="82" actId="2696"/>
        <pc:sldMkLst>
          <pc:docMk/>
          <pc:sldMk cId="3237505298" sldId="285"/>
        </pc:sldMkLst>
      </pc:sldChg>
      <pc:sldChg chg="del">
        <pc:chgData name="LEWANDOWSKI, CHRIS" userId="bcec51f0-b42b-4ef9-be0e-0e26b8a8d26a" providerId="ADAL" clId="{8CA12BC0-8BE1-4143-8ADE-E5371F851F9D}" dt="2019-09-13T19:05:04.233" v="83" actId="2696"/>
        <pc:sldMkLst>
          <pc:docMk/>
          <pc:sldMk cId="3196601139" sldId="286"/>
        </pc:sldMkLst>
      </pc:sldChg>
      <pc:sldChg chg="del">
        <pc:chgData name="LEWANDOWSKI, CHRIS" userId="bcec51f0-b42b-4ef9-be0e-0e26b8a8d26a" providerId="ADAL" clId="{8CA12BC0-8BE1-4143-8ADE-E5371F851F9D}" dt="2019-09-13T19:05:04.251" v="84" actId="2696"/>
        <pc:sldMkLst>
          <pc:docMk/>
          <pc:sldMk cId="343408231" sldId="287"/>
        </pc:sldMkLst>
      </pc:sldChg>
      <pc:sldChg chg="del">
        <pc:chgData name="LEWANDOWSKI, CHRIS" userId="bcec51f0-b42b-4ef9-be0e-0e26b8a8d26a" providerId="ADAL" clId="{8CA12BC0-8BE1-4143-8ADE-E5371F851F9D}" dt="2019-09-13T19:05:04.310" v="89" actId="2696"/>
        <pc:sldMkLst>
          <pc:docMk/>
          <pc:sldMk cId="1101879351" sldId="288"/>
        </pc:sldMkLst>
      </pc:sldChg>
      <pc:sldChg chg="del">
        <pc:chgData name="LEWANDOWSKI, CHRIS" userId="bcec51f0-b42b-4ef9-be0e-0e26b8a8d26a" providerId="ADAL" clId="{8CA12BC0-8BE1-4143-8ADE-E5371F851F9D}" dt="2019-09-13T19:05:04.323" v="90" actId="2696"/>
        <pc:sldMkLst>
          <pc:docMk/>
          <pc:sldMk cId="908470434" sldId="289"/>
        </pc:sldMkLst>
      </pc:sldChg>
      <pc:sldChg chg="del">
        <pc:chgData name="LEWANDOWSKI, CHRIS" userId="bcec51f0-b42b-4ef9-be0e-0e26b8a8d26a" providerId="ADAL" clId="{8CA12BC0-8BE1-4143-8ADE-E5371F851F9D}" dt="2019-09-13T19:05:04.334" v="91" actId="2696"/>
        <pc:sldMkLst>
          <pc:docMk/>
          <pc:sldMk cId="3128019695" sldId="290"/>
        </pc:sldMkLst>
      </pc:sldChg>
      <pc:sldChg chg="del">
        <pc:chgData name="LEWANDOWSKI, CHRIS" userId="bcec51f0-b42b-4ef9-be0e-0e26b8a8d26a" providerId="ADAL" clId="{8CA12BC0-8BE1-4143-8ADE-E5371F851F9D}" dt="2019-09-13T19:05:04.376" v="95" actId="2696"/>
        <pc:sldMkLst>
          <pc:docMk/>
          <pc:sldMk cId="3012448360" sldId="291"/>
        </pc:sldMkLst>
      </pc:sldChg>
      <pc:sldChg chg="del">
        <pc:chgData name="LEWANDOWSKI, CHRIS" userId="bcec51f0-b42b-4ef9-be0e-0e26b8a8d26a" providerId="ADAL" clId="{8CA12BC0-8BE1-4143-8ADE-E5371F851F9D}" dt="2019-09-13T19:05:04.265" v="85" actId="2696"/>
        <pc:sldMkLst>
          <pc:docMk/>
          <pc:sldMk cId="3244645401" sldId="292"/>
        </pc:sldMkLst>
      </pc:sldChg>
      <pc:sldChg chg="addSp modSp add modTransition">
        <pc:chgData name="LEWANDOWSKI, CHRIS" userId="bcec51f0-b42b-4ef9-be0e-0e26b8a8d26a" providerId="ADAL" clId="{8CA12BC0-8BE1-4143-8ADE-E5371F851F9D}" dt="2019-09-13T19:47:07.156" v="345"/>
        <pc:sldMkLst>
          <pc:docMk/>
          <pc:sldMk cId="3615911365" sldId="292"/>
        </pc:sldMkLst>
        <pc:spChg chg="mod">
          <ac:chgData name="LEWANDOWSKI, CHRIS" userId="bcec51f0-b42b-4ef9-be0e-0e26b8a8d26a" providerId="ADAL" clId="{8CA12BC0-8BE1-4143-8ADE-E5371F851F9D}" dt="2019-09-13T19:37:37.148" v="334" actId="164"/>
          <ac:spMkLst>
            <pc:docMk/>
            <pc:sldMk cId="3615911365" sldId="292"/>
            <ac:spMk id="11" creationId="{00000000-0000-0000-0000-000000000000}"/>
          </ac:spMkLst>
        </pc:spChg>
        <pc:spChg chg="mod">
          <ac:chgData name="LEWANDOWSKI, CHRIS" userId="bcec51f0-b42b-4ef9-be0e-0e26b8a8d26a" providerId="ADAL" clId="{8CA12BC0-8BE1-4143-8ADE-E5371F851F9D}" dt="2019-09-13T19:37:37.148" v="334" actId="164"/>
          <ac:spMkLst>
            <pc:docMk/>
            <pc:sldMk cId="3615911365" sldId="292"/>
            <ac:spMk id="12" creationId="{00000000-0000-0000-0000-000000000000}"/>
          </ac:spMkLst>
        </pc:spChg>
        <pc:spChg chg="mod">
          <ac:chgData name="LEWANDOWSKI, CHRIS" userId="bcec51f0-b42b-4ef9-be0e-0e26b8a8d26a" providerId="ADAL" clId="{8CA12BC0-8BE1-4143-8ADE-E5371F851F9D}" dt="2019-09-13T19:37:37.148" v="334" actId="164"/>
          <ac:spMkLst>
            <pc:docMk/>
            <pc:sldMk cId="3615911365" sldId="292"/>
            <ac:spMk id="13" creationId="{00000000-0000-0000-0000-000000000000}"/>
          </ac:spMkLst>
        </pc:spChg>
        <pc:spChg chg="mod">
          <ac:chgData name="LEWANDOWSKI, CHRIS" userId="bcec51f0-b42b-4ef9-be0e-0e26b8a8d26a" providerId="ADAL" clId="{8CA12BC0-8BE1-4143-8ADE-E5371F851F9D}" dt="2019-09-13T19:37:37.148" v="334" actId="164"/>
          <ac:spMkLst>
            <pc:docMk/>
            <pc:sldMk cId="3615911365" sldId="292"/>
            <ac:spMk id="14" creationId="{00000000-0000-0000-0000-000000000000}"/>
          </ac:spMkLst>
        </pc:spChg>
        <pc:spChg chg="mod">
          <ac:chgData name="LEWANDOWSKI, CHRIS" userId="bcec51f0-b42b-4ef9-be0e-0e26b8a8d26a" providerId="ADAL" clId="{8CA12BC0-8BE1-4143-8ADE-E5371F851F9D}" dt="2019-09-13T19:37:37.148" v="334" actId="164"/>
          <ac:spMkLst>
            <pc:docMk/>
            <pc:sldMk cId="3615911365" sldId="292"/>
            <ac:spMk id="15" creationId="{00000000-0000-0000-0000-000000000000}"/>
          </ac:spMkLst>
        </pc:spChg>
        <pc:spChg chg="mod">
          <ac:chgData name="LEWANDOWSKI, CHRIS" userId="bcec51f0-b42b-4ef9-be0e-0e26b8a8d26a" providerId="ADAL" clId="{8CA12BC0-8BE1-4143-8ADE-E5371F851F9D}" dt="2019-09-13T19:37:37.148" v="334" actId="164"/>
          <ac:spMkLst>
            <pc:docMk/>
            <pc:sldMk cId="3615911365" sldId="292"/>
            <ac:spMk id="17" creationId="{00000000-0000-0000-0000-000000000000}"/>
          </ac:spMkLst>
        </pc:spChg>
        <pc:grpChg chg="add mod">
          <ac:chgData name="LEWANDOWSKI, CHRIS" userId="bcec51f0-b42b-4ef9-be0e-0e26b8a8d26a" providerId="ADAL" clId="{8CA12BC0-8BE1-4143-8ADE-E5371F851F9D}" dt="2019-09-13T19:37:46.615" v="335" actId="1076"/>
          <ac:grpSpMkLst>
            <pc:docMk/>
            <pc:sldMk cId="3615911365" sldId="292"/>
            <ac:grpSpMk id="2" creationId="{E2284E8C-5FA6-4B64-9A36-1A1306B0317F}"/>
          </ac:grpSpMkLst>
        </pc:grpChg>
        <pc:picChg chg="mod">
          <ac:chgData name="LEWANDOWSKI, CHRIS" userId="bcec51f0-b42b-4ef9-be0e-0e26b8a8d26a" providerId="ADAL" clId="{8CA12BC0-8BE1-4143-8ADE-E5371F851F9D}" dt="2019-09-13T19:37:37.148" v="334" actId="164"/>
          <ac:picMkLst>
            <pc:docMk/>
            <pc:sldMk cId="3615911365" sldId="292"/>
            <ac:picMk id="10" creationId="{00000000-0000-0000-0000-000000000000}"/>
          </ac:picMkLst>
        </pc:picChg>
      </pc:sldChg>
      <pc:sldChg chg="del">
        <pc:chgData name="LEWANDOWSKI, CHRIS" userId="bcec51f0-b42b-4ef9-be0e-0e26b8a8d26a" providerId="ADAL" clId="{8CA12BC0-8BE1-4143-8ADE-E5371F851F9D}" dt="2019-09-13T19:05:04.276" v="86" actId="2696"/>
        <pc:sldMkLst>
          <pc:docMk/>
          <pc:sldMk cId="299979302" sldId="293"/>
        </pc:sldMkLst>
      </pc:sldChg>
      <pc:sldChg chg="del">
        <pc:chgData name="LEWANDOWSKI, CHRIS" userId="bcec51f0-b42b-4ef9-be0e-0e26b8a8d26a" providerId="ADAL" clId="{8CA12BC0-8BE1-4143-8ADE-E5371F851F9D}" dt="2019-09-13T19:05:04.084" v="67" actId="2696"/>
        <pc:sldMkLst>
          <pc:docMk/>
          <pc:sldMk cId="171370959" sldId="294"/>
        </pc:sldMkLst>
      </pc:sldChg>
      <pc:sldChg chg="del">
        <pc:chgData name="LEWANDOWSKI, CHRIS" userId="bcec51f0-b42b-4ef9-be0e-0e26b8a8d26a" providerId="ADAL" clId="{8CA12BC0-8BE1-4143-8ADE-E5371F851F9D}" dt="2019-09-13T19:05:04.074" v="66" actId="2696"/>
        <pc:sldMkLst>
          <pc:docMk/>
          <pc:sldMk cId="3058426102" sldId="295"/>
        </pc:sldMkLst>
      </pc:sldChg>
      <pc:sldChg chg="del">
        <pc:chgData name="LEWANDOWSKI, CHRIS" userId="bcec51f0-b42b-4ef9-be0e-0e26b8a8d26a" providerId="ADAL" clId="{8CA12BC0-8BE1-4143-8ADE-E5371F851F9D}" dt="2019-09-13T19:05:04.288" v="87" actId="2696"/>
        <pc:sldMkLst>
          <pc:docMk/>
          <pc:sldMk cId="1211071961" sldId="296"/>
        </pc:sldMkLst>
      </pc:sldChg>
      <pc:sldChg chg="del">
        <pc:chgData name="LEWANDOWSKI, CHRIS" userId="bcec51f0-b42b-4ef9-be0e-0e26b8a8d26a" providerId="ADAL" clId="{8CA12BC0-8BE1-4143-8ADE-E5371F851F9D}" dt="2019-09-13T19:05:04.295" v="88" actId="2696"/>
        <pc:sldMkLst>
          <pc:docMk/>
          <pc:sldMk cId="671044359" sldId="297"/>
        </pc:sldMkLst>
      </pc:sldChg>
      <pc:sldChg chg="del">
        <pc:chgData name="LEWANDOWSKI, CHRIS" userId="bcec51f0-b42b-4ef9-be0e-0e26b8a8d26a" providerId="ADAL" clId="{8CA12BC0-8BE1-4143-8ADE-E5371F851F9D}" dt="2019-09-13T19:05:04.367" v="94" actId="2696"/>
        <pc:sldMkLst>
          <pc:docMk/>
          <pc:sldMk cId="156547243" sldId="298"/>
        </pc:sldMkLst>
      </pc:sldChg>
      <pc:sldChg chg="add modTransition">
        <pc:chgData name="LEWANDOWSKI, CHRIS" userId="bcec51f0-b42b-4ef9-be0e-0e26b8a8d26a" providerId="ADAL" clId="{8CA12BC0-8BE1-4143-8ADE-E5371F851F9D}" dt="2019-09-13T19:47:25.747" v="349"/>
        <pc:sldMkLst>
          <pc:docMk/>
          <pc:sldMk cId="1554473473" sldId="299"/>
        </pc:sldMkLst>
      </pc:sldChg>
      <pc:sldChg chg="del">
        <pc:chgData name="LEWANDOWSKI, CHRIS" userId="bcec51f0-b42b-4ef9-be0e-0e26b8a8d26a" providerId="ADAL" clId="{8CA12BC0-8BE1-4143-8ADE-E5371F851F9D}" dt="2019-09-13T19:05:04.358" v="93" actId="2696"/>
        <pc:sldMkLst>
          <pc:docMk/>
          <pc:sldMk cId="2375358151" sldId="299"/>
        </pc:sldMkLst>
      </pc:sldChg>
      <pc:sldChg chg="add modTransition">
        <pc:chgData name="LEWANDOWSKI, CHRIS" userId="bcec51f0-b42b-4ef9-be0e-0e26b8a8d26a" providerId="ADAL" clId="{8CA12BC0-8BE1-4143-8ADE-E5371F851F9D}" dt="2019-09-13T19:47:33.951" v="350"/>
        <pc:sldMkLst>
          <pc:docMk/>
          <pc:sldMk cId="1277822950" sldId="300"/>
        </pc:sldMkLst>
      </pc:sldChg>
      <pc:sldChg chg="modSp del">
        <pc:chgData name="LEWANDOWSKI, CHRIS" userId="bcec51f0-b42b-4ef9-be0e-0e26b8a8d26a" providerId="ADAL" clId="{8CA12BC0-8BE1-4143-8ADE-E5371F851F9D}" dt="2019-09-13T19:05:04.344" v="92" actId="2696"/>
        <pc:sldMkLst>
          <pc:docMk/>
          <pc:sldMk cId="2238913975" sldId="300"/>
        </pc:sldMkLst>
        <pc:spChg chg="mod">
          <ac:chgData name="LEWANDOWSKI, CHRIS" userId="bcec51f0-b42b-4ef9-be0e-0e26b8a8d26a" providerId="ADAL" clId="{8CA12BC0-8BE1-4143-8ADE-E5371F851F9D}" dt="2019-09-13T19:04:03.095" v="37" actId="27636"/>
          <ac:spMkLst>
            <pc:docMk/>
            <pc:sldMk cId="2238913975" sldId="300"/>
            <ac:spMk id="2" creationId="{2333FBAD-F450-1448-A36A-72F6AB77EEC3}"/>
          </ac:spMkLst>
        </pc:spChg>
      </pc:sldChg>
      <pc:sldChg chg="del">
        <pc:chgData name="LEWANDOWSKI, CHRIS" userId="bcec51f0-b42b-4ef9-be0e-0e26b8a8d26a" providerId="ADAL" clId="{8CA12BC0-8BE1-4143-8ADE-E5371F851F9D}" dt="2019-09-13T19:05:04.177" v="77" actId="2696"/>
        <pc:sldMkLst>
          <pc:docMk/>
          <pc:sldMk cId="518327565" sldId="301"/>
        </pc:sldMkLst>
      </pc:sldChg>
      <pc:sldChg chg="addSp modSp add ord">
        <pc:chgData name="LEWANDOWSKI, CHRIS" userId="bcec51f0-b42b-4ef9-be0e-0e26b8a8d26a" providerId="ADAL" clId="{8CA12BC0-8BE1-4143-8ADE-E5371F851F9D}" dt="2019-09-13T19:35:58.883" v="324"/>
        <pc:sldMkLst>
          <pc:docMk/>
          <pc:sldMk cId="3849194602" sldId="301"/>
        </pc:sldMkLst>
        <pc:spChg chg="add mod">
          <ac:chgData name="LEWANDOWSKI, CHRIS" userId="bcec51f0-b42b-4ef9-be0e-0e26b8a8d26a" providerId="ADAL" clId="{8CA12BC0-8BE1-4143-8ADE-E5371F851F9D}" dt="2019-09-13T19:34:46.529" v="319" actId="255"/>
          <ac:spMkLst>
            <pc:docMk/>
            <pc:sldMk cId="3849194602" sldId="301"/>
            <ac:spMk id="7" creationId="{7095C319-B048-4049-8FBD-9F0AB6E1879C}"/>
          </ac:spMkLst>
        </pc:spChg>
        <pc:spChg chg="mod">
          <ac:chgData name="LEWANDOWSKI, CHRIS" userId="bcec51f0-b42b-4ef9-be0e-0e26b8a8d26a" providerId="ADAL" clId="{8CA12BC0-8BE1-4143-8ADE-E5371F851F9D}" dt="2019-09-13T19:34:57.608" v="320" actId="1076"/>
          <ac:spMkLst>
            <pc:docMk/>
            <pc:sldMk cId="3849194602" sldId="301"/>
            <ac:spMk id="8" creationId="{00000000-0000-0000-0000-000000000000}"/>
          </ac:spMkLst>
        </pc:spChg>
        <pc:spChg chg="mod">
          <ac:chgData name="LEWANDOWSKI, CHRIS" userId="bcec51f0-b42b-4ef9-be0e-0e26b8a8d26a" providerId="ADAL" clId="{8CA12BC0-8BE1-4143-8ADE-E5371F851F9D}" dt="2019-09-13T19:34:59.590" v="321" actId="1076"/>
          <ac:spMkLst>
            <pc:docMk/>
            <pc:sldMk cId="3849194602" sldId="301"/>
            <ac:spMk id="11" creationId="{00000000-0000-0000-0000-000000000000}"/>
          </ac:spMkLst>
        </pc:spChg>
        <pc:picChg chg="mod">
          <ac:chgData name="LEWANDOWSKI, CHRIS" userId="bcec51f0-b42b-4ef9-be0e-0e26b8a8d26a" providerId="ADAL" clId="{8CA12BC0-8BE1-4143-8ADE-E5371F851F9D}" dt="2019-09-13T19:34:34.693" v="317" actId="1076"/>
          <ac:picMkLst>
            <pc:docMk/>
            <pc:sldMk cId="3849194602" sldId="301"/>
            <ac:picMk id="3" creationId="{00000000-0000-0000-0000-000000000000}"/>
          </ac:picMkLst>
        </pc:picChg>
      </pc:sldChg>
      <pc:sldChg chg="add modTransition">
        <pc:chgData name="LEWANDOWSKI, CHRIS" userId="bcec51f0-b42b-4ef9-be0e-0e26b8a8d26a" providerId="ADAL" clId="{8CA12BC0-8BE1-4143-8ADE-E5371F851F9D}" dt="2019-09-13T19:47:41.369" v="351"/>
        <pc:sldMkLst>
          <pc:docMk/>
          <pc:sldMk cId="2110968191" sldId="302"/>
        </pc:sldMkLst>
      </pc:sldChg>
      <pc:sldChg chg="del">
        <pc:chgData name="LEWANDOWSKI, CHRIS" userId="bcec51f0-b42b-4ef9-be0e-0e26b8a8d26a" providerId="ADAL" clId="{8CA12BC0-8BE1-4143-8ADE-E5371F851F9D}" dt="2019-09-13T19:05:04.193" v="79" actId="2696"/>
        <pc:sldMkLst>
          <pc:docMk/>
          <pc:sldMk cId="2355165065" sldId="302"/>
        </pc:sldMkLst>
      </pc:sldChg>
      <pc:sldChg chg="add">
        <pc:chgData name="LEWANDOWSKI, CHRIS" userId="bcec51f0-b42b-4ef9-be0e-0e26b8a8d26a" providerId="ADAL" clId="{8CA12BC0-8BE1-4143-8ADE-E5371F851F9D}" dt="2019-09-13T19:29:24.382" v="242"/>
        <pc:sldMkLst>
          <pc:docMk/>
          <pc:sldMk cId="2227023830" sldId="303"/>
        </pc:sldMkLst>
      </pc:sldChg>
      <pc:sldChg chg="add">
        <pc:chgData name="LEWANDOWSKI, CHRIS" userId="bcec51f0-b42b-4ef9-be0e-0e26b8a8d26a" providerId="ADAL" clId="{8CA12BC0-8BE1-4143-8ADE-E5371F851F9D}" dt="2019-09-13T19:29:24.382" v="242"/>
        <pc:sldMkLst>
          <pc:docMk/>
          <pc:sldMk cId="1588109661" sldId="304"/>
        </pc:sldMkLst>
      </pc:sldChg>
      <pc:sldChg chg="add">
        <pc:chgData name="LEWANDOWSKI, CHRIS" userId="bcec51f0-b42b-4ef9-be0e-0e26b8a8d26a" providerId="ADAL" clId="{8CA12BC0-8BE1-4143-8ADE-E5371F851F9D}" dt="2019-09-13T19:29:24.382" v="242"/>
        <pc:sldMkLst>
          <pc:docMk/>
          <pc:sldMk cId="3765596192" sldId="305"/>
        </pc:sldMkLst>
      </pc:sldChg>
      <pc:sldChg chg="add">
        <pc:chgData name="LEWANDOWSKI, CHRIS" userId="bcec51f0-b42b-4ef9-be0e-0e26b8a8d26a" providerId="ADAL" clId="{8CA12BC0-8BE1-4143-8ADE-E5371F851F9D}" dt="2019-09-13T19:29:24.382" v="242"/>
        <pc:sldMkLst>
          <pc:docMk/>
          <pc:sldMk cId="345087908" sldId="306"/>
        </pc:sldMkLst>
      </pc:sldChg>
      <pc:sldChg chg="add del">
        <pc:chgData name="LEWANDOWSKI, CHRIS" userId="bcec51f0-b42b-4ef9-be0e-0e26b8a8d26a" providerId="ADAL" clId="{8CA12BC0-8BE1-4143-8ADE-E5371F851F9D}" dt="2019-09-13T19:30:09.118" v="253" actId="2696"/>
        <pc:sldMkLst>
          <pc:docMk/>
          <pc:sldMk cId="238552872" sldId="307"/>
        </pc:sldMkLst>
      </pc:sldChg>
      <pc:sldChg chg="add del">
        <pc:chgData name="LEWANDOWSKI, CHRIS" userId="bcec51f0-b42b-4ef9-be0e-0e26b8a8d26a" providerId="ADAL" clId="{8CA12BC0-8BE1-4143-8ADE-E5371F851F9D}" dt="2019-09-13T19:30:20.158" v="254" actId="2696"/>
        <pc:sldMkLst>
          <pc:docMk/>
          <pc:sldMk cId="987851471" sldId="308"/>
        </pc:sldMkLst>
      </pc:sldChg>
      <pc:sldChg chg="add">
        <pc:chgData name="LEWANDOWSKI, CHRIS" userId="bcec51f0-b42b-4ef9-be0e-0e26b8a8d26a" providerId="ADAL" clId="{8CA12BC0-8BE1-4143-8ADE-E5371F851F9D}" dt="2019-09-13T19:29:24.382" v="242"/>
        <pc:sldMkLst>
          <pc:docMk/>
          <pc:sldMk cId="3884133935" sldId="309"/>
        </pc:sldMkLst>
      </pc:sldChg>
      <pc:sldChg chg="modSp add ord modTransition">
        <pc:chgData name="LEWANDOWSKI, CHRIS" userId="bcec51f0-b42b-4ef9-be0e-0e26b8a8d26a" providerId="ADAL" clId="{8CA12BC0-8BE1-4143-8ADE-E5371F851F9D}" dt="2019-09-13T19:48:30.163" v="360"/>
        <pc:sldMkLst>
          <pc:docMk/>
          <pc:sldMk cId="2443665518" sldId="337"/>
        </pc:sldMkLst>
        <pc:spChg chg="mod">
          <ac:chgData name="LEWANDOWSKI, CHRIS" userId="bcec51f0-b42b-4ef9-be0e-0e26b8a8d26a" providerId="ADAL" clId="{8CA12BC0-8BE1-4143-8ADE-E5371F851F9D}" dt="2019-09-13T19:04:14.103" v="45" actId="27636"/>
          <ac:spMkLst>
            <pc:docMk/>
            <pc:sldMk cId="2443665518" sldId="337"/>
            <ac:spMk id="3" creationId="{00000000-0000-0000-0000-000000000000}"/>
          </ac:spMkLst>
        </pc:spChg>
      </pc:sldChg>
      <pc:sldChg chg="modSp add ord">
        <pc:chgData name="LEWANDOWSKI, CHRIS" userId="bcec51f0-b42b-4ef9-be0e-0e26b8a8d26a" providerId="ADAL" clId="{8CA12BC0-8BE1-4143-8ADE-E5371F851F9D}" dt="2019-09-13T19:35:37.397" v="322"/>
        <pc:sldMkLst>
          <pc:docMk/>
          <pc:sldMk cId="2753776289" sldId="338"/>
        </pc:sldMkLst>
        <pc:spChg chg="mod">
          <ac:chgData name="LEWANDOWSKI, CHRIS" userId="bcec51f0-b42b-4ef9-be0e-0e26b8a8d26a" providerId="ADAL" clId="{8CA12BC0-8BE1-4143-8ADE-E5371F851F9D}" dt="2019-09-13T19:04:58.293" v="53" actId="1076"/>
          <ac:spMkLst>
            <pc:docMk/>
            <pc:sldMk cId="2753776289" sldId="338"/>
            <ac:spMk id="10" creationId="{00000000-0000-0000-0000-000000000000}"/>
          </ac:spMkLst>
        </pc:spChg>
      </pc:sldChg>
      <pc:sldChg chg="add modTransition">
        <pc:chgData name="LEWANDOWSKI, CHRIS" userId="bcec51f0-b42b-4ef9-be0e-0e26b8a8d26a" providerId="ADAL" clId="{8CA12BC0-8BE1-4143-8ADE-E5371F851F9D}" dt="2019-09-13T19:46:59.505" v="344"/>
        <pc:sldMkLst>
          <pc:docMk/>
          <pc:sldMk cId="1763811364" sldId="339"/>
        </pc:sldMkLst>
      </pc:sldChg>
      <pc:sldChg chg="modSp add modTransition">
        <pc:chgData name="LEWANDOWSKI, CHRIS" userId="bcec51f0-b42b-4ef9-be0e-0e26b8a8d26a" providerId="ADAL" clId="{8CA12BC0-8BE1-4143-8ADE-E5371F851F9D}" dt="2019-09-13T19:47:14.087" v="346"/>
        <pc:sldMkLst>
          <pc:docMk/>
          <pc:sldMk cId="3491848625" sldId="340"/>
        </pc:sldMkLst>
        <pc:spChg chg="mod ord">
          <ac:chgData name="LEWANDOWSKI, CHRIS" userId="bcec51f0-b42b-4ef9-be0e-0e26b8a8d26a" providerId="ADAL" clId="{8CA12BC0-8BE1-4143-8ADE-E5371F851F9D}" dt="2019-09-13T19:06:55.605" v="179" actId="170"/>
          <ac:spMkLst>
            <pc:docMk/>
            <pc:sldMk cId="3491848625" sldId="340"/>
            <ac:spMk id="5" creationId="{00000000-0000-0000-0000-000000000000}"/>
          </ac:spMkLst>
        </pc:spChg>
        <pc:spChg chg="mod">
          <ac:chgData name="LEWANDOWSKI, CHRIS" userId="bcec51f0-b42b-4ef9-be0e-0e26b8a8d26a" providerId="ADAL" clId="{8CA12BC0-8BE1-4143-8ADE-E5371F851F9D}" dt="2019-09-13T19:06:36.637" v="175" actId="1076"/>
          <ac:spMkLst>
            <pc:docMk/>
            <pc:sldMk cId="3491848625" sldId="340"/>
            <ac:spMk id="6" creationId="{00000000-0000-0000-0000-000000000000}"/>
          </ac:spMkLst>
        </pc:spChg>
        <pc:picChg chg="mod">
          <ac:chgData name="LEWANDOWSKI, CHRIS" userId="bcec51f0-b42b-4ef9-be0e-0e26b8a8d26a" providerId="ADAL" clId="{8CA12BC0-8BE1-4143-8ADE-E5371F851F9D}" dt="2019-09-13T19:06:49.170" v="178" actId="14100"/>
          <ac:picMkLst>
            <pc:docMk/>
            <pc:sldMk cId="3491848625" sldId="340"/>
            <ac:picMk id="1026" creationId="{00000000-0000-0000-0000-000000000000}"/>
          </ac:picMkLst>
        </pc:picChg>
      </pc:sldChg>
      <pc:sldChg chg="modSp add del">
        <pc:chgData name="LEWANDOWSKI, CHRIS" userId="bcec51f0-b42b-4ef9-be0e-0e26b8a8d26a" providerId="ADAL" clId="{8CA12BC0-8BE1-4143-8ADE-E5371F851F9D}" dt="2019-09-13T19:29:30.485" v="243" actId="2696"/>
        <pc:sldMkLst>
          <pc:docMk/>
          <pc:sldMk cId="1804335335" sldId="341"/>
        </pc:sldMkLst>
        <pc:spChg chg="mod">
          <ac:chgData name="LEWANDOWSKI, CHRIS" userId="bcec51f0-b42b-4ef9-be0e-0e26b8a8d26a" providerId="ADAL" clId="{8CA12BC0-8BE1-4143-8ADE-E5371F851F9D}" dt="2019-09-13T19:16:58.508" v="236" actId="6549"/>
          <ac:spMkLst>
            <pc:docMk/>
            <pc:sldMk cId="1804335335" sldId="341"/>
            <ac:spMk id="2" creationId="{00000000-0000-0000-0000-000000000000}"/>
          </ac:spMkLst>
        </pc:spChg>
      </pc:sldChg>
      <pc:sldChg chg="modSp add del">
        <pc:chgData name="LEWANDOWSKI, CHRIS" userId="bcec51f0-b42b-4ef9-be0e-0e26b8a8d26a" providerId="ADAL" clId="{8CA12BC0-8BE1-4143-8ADE-E5371F851F9D}" dt="2019-09-13T19:29:30.498" v="244" actId="2696"/>
        <pc:sldMkLst>
          <pc:docMk/>
          <pc:sldMk cId="3957596510" sldId="342"/>
        </pc:sldMkLst>
        <pc:spChg chg="mod">
          <ac:chgData name="LEWANDOWSKI, CHRIS" userId="bcec51f0-b42b-4ef9-be0e-0e26b8a8d26a" providerId="ADAL" clId="{8CA12BC0-8BE1-4143-8ADE-E5371F851F9D}" dt="2019-09-13T19:07:18.590" v="181" actId="14100"/>
          <ac:spMkLst>
            <pc:docMk/>
            <pc:sldMk cId="3957596510" sldId="342"/>
            <ac:spMk id="4" creationId="{00000000-0000-0000-0000-000000000000}"/>
          </ac:spMkLst>
        </pc:spChg>
      </pc:sldChg>
      <pc:sldChg chg="modSp add del">
        <pc:chgData name="LEWANDOWSKI, CHRIS" userId="bcec51f0-b42b-4ef9-be0e-0e26b8a8d26a" providerId="ADAL" clId="{8CA12BC0-8BE1-4143-8ADE-E5371F851F9D}" dt="2019-09-13T19:29:30.507" v="245" actId="2696"/>
        <pc:sldMkLst>
          <pc:docMk/>
          <pc:sldMk cId="3179138116" sldId="343"/>
        </pc:sldMkLst>
        <pc:spChg chg="mod">
          <ac:chgData name="LEWANDOWSKI, CHRIS" userId="bcec51f0-b42b-4ef9-be0e-0e26b8a8d26a" providerId="ADAL" clId="{8CA12BC0-8BE1-4143-8ADE-E5371F851F9D}" dt="2019-09-13T19:14:13.726" v="214" actId="12788"/>
          <ac:spMkLst>
            <pc:docMk/>
            <pc:sldMk cId="3179138116" sldId="343"/>
            <ac:spMk id="2" creationId="{00000000-0000-0000-0000-000000000000}"/>
          </ac:spMkLst>
        </pc:spChg>
      </pc:sldChg>
      <pc:sldChg chg="modSp add del">
        <pc:chgData name="LEWANDOWSKI, CHRIS" userId="bcec51f0-b42b-4ef9-be0e-0e26b8a8d26a" providerId="ADAL" clId="{8CA12BC0-8BE1-4143-8ADE-E5371F851F9D}" dt="2019-09-13T19:29:30.518" v="246" actId="2696"/>
        <pc:sldMkLst>
          <pc:docMk/>
          <pc:sldMk cId="1001169800" sldId="344"/>
        </pc:sldMkLst>
        <pc:spChg chg="mod">
          <ac:chgData name="LEWANDOWSKI, CHRIS" userId="bcec51f0-b42b-4ef9-be0e-0e26b8a8d26a" providerId="ADAL" clId="{8CA12BC0-8BE1-4143-8ADE-E5371F851F9D}" dt="2019-09-13T19:11:04.780" v="183" actId="14100"/>
          <ac:spMkLst>
            <pc:docMk/>
            <pc:sldMk cId="1001169800" sldId="344"/>
            <ac:spMk id="2" creationId="{00000000-0000-0000-0000-000000000000}"/>
          </ac:spMkLst>
        </pc:spChg>
      </pc:sldChg>
      <pc:sldChg chg="modSp add del">
        <pc:chgData name="LEWANDOWSKI, CHRIS" userId="bcec51f0-b42b-4ef9-be0e-0e26b8a8d26a" providerId="ADAL" clId="{8CA12BC0-8BE1-4143-8ADE-E5371F851F9D}" dt="2019-09-13T19:29:30.527" v="247" actId="2696"/>
        <pc:sldMkLst>
          <pc:docMk/>
          <pc:sldMk cId="1344755384" sldId="345"/>
        </pc:sldMkLst>
        <pc:spChg chg="mod">
          <ac:chgData name="LEWANDOWSKI, CHRIS" userId="bcec51f0-b42b-4ef9-be0e-0e26b8a8d26a" providerId="ADAL" clId="{8CA12BC0-8BE1-4143-8ADE-E5371F851F9D}" dt="2019-09-13T19:14:09.395" v="213" actId="12788"/>
          <ac:spMkLst>
            <pc:docMk/>
            <pc:sldMk cId="1344755384" sldId="345"/>
            <ac:spMk id="2" creationId="{00000000-0000-0000-0000-000000000000}"/>
          </ac:spMkLst>
        </pc:spChg>
      </pc:sldChg>
      <pc:sldChg chg="modSp add del">
        <pc:chgData name="LEWANDOWSKI, CHRIS" userId="bcec51f0-b42b-4ef9-be0e-0e26b8a8d26a" providerId="ADAL" clId="{8CA12BC0-8BE1-4143-8ADE-E5371F851F9D}" dt="2019-09-13T19:29:30.535" v="248" actId="2696"/>
        <pc:sldMkLst>
          <pc:docMk/>
          <pc:sldMk cId="1697937418" sldId="346"/>
        </pc:sldMkLst>
        <pc:spChg chg="mod">
          <ac:chgData name="LEWANDOWSKI, CHRIS" userId="bcec51f0-b42b-4ef9-be0e-0e26b8a8d26a" providerId="ADAL" clId="{8CA12BC0-8BE1-4143-8ADE-E5371F851F9D}" dt="2019-09-13T19:11:51.949" v="202" actId="6549"/>
          <ac:spMkLst>
            <pc:docMk/>
            <pc:sldMk cId="1697937418" sldId="346"/>
            <ac:spMk id="2" creationId="{00000000-0000-0000-0000-000000000000}"/>
          </ac:spMkLst>
        </pc:spChg>
      </pc:sldChg>
      <pc:sldChg chg="addSp delSp add del">
        <pc:chgData name="LEWANDOWSKI, CHRIS" userId="bcec51f0-b42b-4ef9-be0e-0e26b8a8d26a" providerId="ADAL" clId="{8CA12BC0-8BE1-4143-8ADE-E5371F851F9D}" dt="2019-09-13T19:29:30.545" v="249" actId="2696"/>
        <pc:sldMkLst>
          <pc:docMk/>
          <pc:sldMk cId="1346578030" sldId="347"/>
        </pc:sldMkLst>
        <pc:spChg chg="del">
          <ac:chgData name="LEWANDOWSKI, CHRIS" userId="bcec51f0-b42b-4ef9-be0e-0e26b8a8d26a" providerId="ADAL" clId="{8CA12BC0-8BE1-4143-8ADE-E5371F851F9D}" dt="2019-09-13T19:14:20.091" v="215" actId="478"/>
          <ac:spMkLst>
            <pc:docMk/>
            <pc:sldMk cId="1346578030" sldId="347"/>
            <ac:spMk id="2" creationId="{00000000-0000-0000-0000-000000000000}"/>
          </ac:spMkLst>
        </pc:spChg>
        <pc:spChg chg="add">
          <ac:chgData name="LEWANDOWSKI, CHRIS" userId="bcec51f0-b42b-4ef9-be0e-0e26b8a8d26a" providerId="ADAL" clId="{8CA12BC0-8BE1-4143-8ADE-E5371F851F9D}" dt="2019-09-13T19:14:20.454" v="216"/>
          <ac:spMkLst>
            <pc:docMk/>
            <pc:sldMk cId="1346578030" sldId="347"/>
            <ac:spMk id="3" creationId="{394E0315-D73E-49FF-9A5E-851B2562A7F1}"/>
          </ac:spMkLst>
        </pc:spChg>
      </pc:sldChg>
      <pc:sldChg chg="modSp add del">
        <pc:chgData name="LEWANDOWSKI, CHRIS" userId="bcec51f0-b42b-4ef9-be0e-0e26b8a8d26a" providerId="ADAL" clId="{8CA12BC0-8BE1-4143-8ADE-E5371F851F9D}" dt="2019-09-13T19:29:30.554" v="250" actId="2696"/>
        <pc:sldMkLst>
          <pc:docMk/>
          <pc:sldMk cId="3328290801" sldId="348"/>
        </pc:sldMkLst>
        <pc:spChg chg="mod">
          <ac:chgData name="LEWANDOWSKI, CHRIS" userId="bcec51f0-b42b-4ef9-be0e-0e26b8a8d26a" providerId="ADAL" clId="{8CA12BC0-8BE1-4143-8ADE-E5371F851F9D}" dt="2019-09-13T19:12:16.705" v="204" actId="14100"/>
          <ac:spMkLst>
            <pc:docMk/>
            <pc:sldMk cId="3328290801" sldId="348"/>
            <ac:spMk id="2" creationId="{00000000-0000-0000-0000-000000000000}"/>
          </ac:spMkLst>
        </pc:spChg>
      </pc:sldChg>
      <pc:sldChg chg="addSp delSp modSp add del">
        <pc:chgData name="LEWANDOWSKI, CHRIS" userId="bcec51f0-b42b-4ef9-be0e-0e26b8a8d26a" providerId="ADAL" clId="{8CA12BC0-8BE1-4143-8ADE-E5371F851F9D}" dt="2019-09-13T19:29:30.563" v="251" actId="2696"/>
        <pc:sldMkLst>
          <pc:docMk/>
          <pc:sldMk cId="918978488" sldId="349"/>
        </pc:sldMkLst>
        <pc:spChg chg="del mod">
          <ac:chgData name="LEWANDOWSKI, CHRIS" userId="bcec51f0-b42b-4ef9-be0e-0e26b8a8d26a" providerId="ADAL" clId="{8CA12BC0-8BE1-4143-8ADE-E5371F851F9D}" dt="2019-09-13T19:14:26.291" v="218" actId="478"/>
          <ac:spMkLst>
            <pc:docMk/>
            <pc:sldMk cId="918978488" sldId="349"/>
            <ac:spMk id="2" creationId="{00000000-0000-0000-0000-000000000000}"/>
          </ac:spMkLst>
        </pc:spChg>
        <pc:spChg chg="add">
          <ac:chgData name="LEWANDOWSKI, CHRIS" userId="bcec51f0-b42b-4ef9-be0e-0e26b8a8d26a" providerId="ADAL" clId="{8CA12BC0-8BE1-4143-8ADE-E5371F851F9D}" dt="2019-09-13T19:14:26.735" v="219"/>
          <ac:spMkLst>
            <pc:docMk/>
            <pc:sldMk cId="918978488" sldId="349"/>
            <ac:spMk id="3" creationId="{9B29CC70-BDA8-424E-91C0-1EE23BE9E19B}"/>
          </ac:spMkLst>
        </pc:spChg>
      </pc:sldChg>
      <pc:sldChg chg="add del">
        <pc:chgData name="LEWANDOWSKI, CHRIS" userId="bcec51f0-b42b-4ef9-be0e-0e26b8a8d26a" providerId="ADAL" clId="{8CA12BC0-8BE1-4143-8ADE-E5371F851F9D}" dt="2019-09-13T19:29:30.583" v="252" actId="2696"/>
        <pc:sldMkLst>
          <pc:docMk/>
          <pc:sldMk cId="3315683591" sldId="350"/>
        </pc:sldMkLst>
      </pc:sldChg>
      <pc:sldChg chg="add del">
        <pc:chgData name="LEWANDOWSKI, CHRIS" userId="bcec51f0-b42b-4ef9-be0e-0e26b8a8d26a" providerId="ADAL" clId="{8CA12BC0-8BE1-4143-8ADE-E5371F851F9D}" dt="2019-09-13T19:33:01.074" v="257" actId="2696"/>
        <pc:sldMkLst>
          <pc:docMk/>
          <pc:sldMk cId="1161427082" sldId="351"/>
        </pc:sldMkLst>
      </pc:sldChg>
      <pc:sldChg chg="add del">
        <pc:chgData name="LEWANDOWSKI, CHRIS" userId="bcec51f0-b42b-4ef9-be0e-0e26b8a8d26a" providerId="ADAL" clId="{8CA12BC0-8BE1-4143-8ADE-E5371F851F9D}" dt="2019-09-13T19:33:06.152" v="273" actId="2696"/>
        <pc:sldMkLst>
          <pc:docMk/>
          <pc:sldMk cId="188768753" sldId="352"/>
        </pc:sldMkLst>
      </pc:sldChg>
      <pc:sldChg chg="modSp add del">
        <pc:chgData name="LEWANDOWSKI, CHRIS" userId="bcec51f0-b42b-4ef9-be0e-0e26b8a8d26a" providerId="ADAL" clId="{8CA12BC0-8BE1-4143-8ADE-E5371F851F9D}" dt="2019-09-13T19:33:08.024" v="274" actId="2696"/>
        <pc:sldMkLst>
          <pc:docMk/>
          <pc:sldMk cId="4249671929" sldId="353"/>
        </pc:sldMkLst>
        <pc:spChg chg="mod">
          <ac:chgData name="LEWANDOWSKI, CHRIS" userId="bcec51f0-b42b-4ef9-be0e-0e26b8a8d26a" providerId="ADAL" clId="{8CA12BC0-8BE1-4143-8ADE-E5371F851F9D}" dt="2019-09-13T19:04:14.064" v="43" actId="27636"/>
          <ac:spMkLst>
            <pc:docMk/>
            <pc:sldMk cId="4249671929" sldId="353"/>
            <ac:spMk id="4" creationId="{00000000-0000-0000-0000-000000000000}"/>
          </ac:spMkLst>
        </pc:spChg>
        <pc:spChg chg="mod">
          <ac:chgData name="LEWANDOWSKI, CHRIS" userId="bcec51f0-b42b-4ef9-be0e-0e26b8a8d26a" providerId="ADAL" clId="{8CA12BC0-8BE1-4143-8ADE-E5371F851F9D}" dt="2019-09-13T19:04:14.062" v="42" actId="27636"/>
          <ac:spMkLst>
            <pc:docMk/>
            <pc:sldMk cId="4249671929" sldId="353"/>
            <ac:spMk id="6" creationId="{00000000-0000-0000-0000-000000000000}"/>
          </ac:spMkLst>
        </pc:spChg>
      </pc:sldChg>
      <pc:sldChg chg="add ord modTransition">
        <pc:chgData name="LEWANDOWSKI, CHRIS" userId="bcec51f0-b42b-4ef9-be0e-0e26b8a8d26a" providerId="ADAL" clId="{8CA12BC0-8BE1-4143-8ADE-E5371F851F9D}" dt="2019-09-13T19:47:48.307" v="352"/>
        <pc:sldMkLst>
          <pc:docMk/>
          <pc:sldMk cId="1749846027" sldId="357"/>
        </pc:sldMkLst>
      </pc:sldChg>
      <pc:sldChg chg="add ord modTransition">
        <pc:chgData name="LEWANDOWSKI, CHRIS" userId="bcec51f0-b42b-4ef9-be0e-0e26b8a8d26a" providerId="ADAL" clId="{8CA12BC0-8BE1-4143-8ADE-E5371F851F9D}" dt="2019-09-13T19:48:27.623" v="359"/>
        <pc:sldMkLst>
          <pc:docMk/>
          <pc:sldMk cId="662187655" sldId="358"/>
        </pc:sldMkLst>
      </pc:sldChg>
      <pc:sldChg chg="add del">
        <pc:chgData name="LEWANDOWSKI, CHRIS" userId="bcec51f0-b42b-4ef9-be0e-0e26b8a8d26a" providerId="ADAL" clId="{8CA12BC0-8BE1-4143-8ADE-E5371F851F9D}" dt="2019-09-13T19:36:40.981" v="327" actId="2696"/>
        <pc:sldMkLst>
          <pc:docMk/>
          <pc:sldMk cId="1241092789" sldId="359"/>
        </pc:sldMkLst>
      </pc:sldChg>
      <pc:sldChg chg="add del">
        <pc:chgData name="LEWANDOWSKI, CHRIS" userId="bcec51f0-b42b-4ef9-be0e-0e26b8a8d26a" providerId="ADAL" clId="{8CA12BC0-8BE1-4143-8ADE-E5371F851F9D}" dt="2019-09-13T19:36:42.958" v="328" actId="2696"/>
        <pc:sldMkLst>
          <pc:docMk/>
          <pc:sldMk cId="737147861" sldId="360"/>
        </pc:sldMkLst>
      </pc:sldChg>
      <pc:sldChg chg="modSp add del">
        <pc:chgData name="LEWANDOWSKI, CHRIS" userId="bcec51f0-b42b-4ef9-be0e-0e26b8a8d26a" providerId="ADAL" clId="{8CA12BC0-8BE1-4143-8ADE-E5371F851F9D}" dt="2019-09-13T19:36:45.463" v="329" actId="2696"/>
        <pc:sldMkLst>
          <pc:docMk/>
          <pc:sldMk cId="252711413" sldId="361"/>
        </pc:sldMkLst>
        <pc:spChg chg="mod">
          <ac:chgData name="LEWANDOWSKI, CHRIS" userId="bcec51f0-b42b-4ef9-be0e-0e26b8a8d26a" providerId="ADAL" clId="{8CA12BC0-8BE1-4143-8ADE-E5371F851F9D}" dt="2019-09-13T19:04:14.086" v="44" actId="27636"/>
          <ac:spMkLst>
            <pc:docMk/>
            <pc:sldMk cId="252711413" sldId="361"/>
            <ac:spMk id="3" creationId="{00000000-0000-0000-0000-000000000000}"/>
          </ac:spMkLst>
        </pc:spChg>
      </pc:sldChg>
      <pc:sldChg chg="add ord modTransition">
        <pc:chgData name="LEWANDOWSKI, CHRIS" userId="bcec51f0-b42b-4ef9-be0e-0e26b8a8d26a" providerId="ADAL" clId="{8CA12BC0-8BE1-4143-8ADE-E5371F851F9D}" dt="2019-09-13T19:48:17.549" v="356"/>
        <pc:sldMkLst>
          <pc:docMk/>
          <pc:sldMk cId="1021360689" sldId="362"/>
        </pc:sldMkLst>
      </pc:sldChg>
      <pc:sldChg chg="add ord modTransition">
        <pc:chgData name="LEWANDOWSKI, CHRIS" userId="bcec51f0-b42b-4ef9-be0e-0e26b8a8d26a" providerId="ADAL" clId="{8CA12BC0-8BE1-4143-8ADE-E5371F851F9D}" dt="2019-09-13T19:48:11.077" v="355"/>
        <pc:sldMkLst>
          <pc:docMk/>
          <pc:sldMk cId="3389091139" sldId="363"/>
        </pc:sldMkLst>
      </pc:sldChg>
      <pc:sldChg chg="add del ord modTransition">
        <pc:chgData name="LEWANDOWSKI, CHRIS" userId="bcec51f0-b42b-4ef9-be0e-0e26b8a8d26a" providerId="ADAL" clId="{8CA12BC0-8BE1-4143-8ADE-E5371F851F9D}" dt="2019-09-13T19:48:03.666" v="354"/>
        <pc:sldMkLst>
          <pc:docMk/>
          <pc:sldMk cId="2152870489" sldId="364"/>
        </pc:sldMkLst>
      </pc:sldChg>
      <pc:sldChg chg="add del">
        <pc:chgData name="LEWANDOWSKI, CHRIS" userId="bcec51f0-b42b-4ef9-be0e-0e26b8a8d26a" providerId="ADAL" clId="{8CA12BC0-8BE1-4143-8ADE-E5371F851F9D}" dt="2019-09-13T19:37:02.467" v="332" actId="2696"/>
        <pc:sldMkLst>
          <pc:docMk/>
          <pc:sldMk cId="3213667313" sldId="366"/>
        </pc:sldMkLst>
      </pc:sldChg>
      <pc:sldChg chg="add del">
        <pc:chgData name="LEWANDOWSKI, CHRIS" userId="bcec51f0-b42b-4ef9-be0e-0e26b8a8d26a" providerId="ADAL" clId="{8CA12BC0-8BE1-4143-8ADE-E5371F851F9D}" dt="2019-09-13T19:04:37.245" v="47" actId="2696"/>
        <pc:sldMkLst>
          <pc:docMk/>
          <pc:sldMk cId="2228766528" sldId="367"/>
        </pc:sldMkLst>
      </pc:sldChg>
      <pc:sldChg chg="add del">
        <pc:chgData name="LEWANDOWSKI, CHRIS" userId="bcec51f0-b42b-4ef9-be0e-0e26b8a8d26a" providerId="ADAL" clId="{8CA12BC0-8BE1-4143-8ADE-E5371F851F9D}" dt="2019-09-13T19:33:01.088" v="258" actId="2696"/>
        <pc:sldMkLst>
          <pc:docMk/>
          <pc:sldMk cId="3012851825" sldId="369"/>
        </pc:sldMkLst>
      </pc:sldChg>
      <pc:sldChg chg="modSp add del">
        <pc:chgData name="LEWANDOWSKI, CHRIS" userId="bcec51f0-b42b-4ef9-be0e-0e26b8a8d26a" providerId="ADAL" clId="{8CA12BC0-8BE1-4143-8ADE-E5371F851F9D}" dt="2019-09-13T19:33:01.106" v="259" actId="2696"/>
        <pc:sldMkLst>
          <pc:docMk/>
          <pc:sldMk cId="4105188336" sldId="370"/>
        </pc:sldMkLst>
        <pc:spChg chg="mod">
          <ac:chgData name="LEWANDOWSKI, CHRIS" userId="bcec51f0-b42b-4ef9-be0e-0e26b8a8d26a" providerId="ADAL" clId="{8CA12BC0-8BE1-4143-8ADE-E5371F851F9D}" dt="2019-09-13T19:14:37.250" v="220" actId="1076"/>
          <ac:spMkLst>
            <pc:docMk/>
            <pc:sldMk cId="4105188336" sldId="370"/>
            <ac:spMk id="5" creationId="{00000000-0000-0000-0000-000000000000}"/>
          </ac:spMkLst>
        </pc:spChg>
      </pc:sldChg>
      <pc:sldChg chg="delSp modSp add del">
        <pc:chgData name="LEWANDOWSKI, CHRIS" userId="bcec51f0-b42b-4ef9-be0e-0e26b8a8d26a" providerId="ADAL" clId="{8CA12BC0-8BE1-4143-8ADE-E5371F851F9D}" dt="2019-09-13T19:33:01.128" v="260" actId="2696"/>
        <pc:sldMkLst>
          <pc:docMk/>
          <pc:sldMk cId="545149919" sldId="371"/>
        </pc:sldMkLst>
        <pc:spChg chg="del mod">
          <ac:chgData name="LEWANDOWSKI, CHRIS" userId="bcec51f0-b42b-4ef9-be0e-0e26b8a8d26a" providerId="ADAL" clId="{8CA12BC0-8BE1-4143-8ADE-E5371F851F9D}" dt="2019-09-13T19:15:16.390" v="222" actId="478"/>
          <ac:spMkLst>
            <pc:docMk/>
            <pc:sldMk cId="545149919" sldId="371"/>
            <ac:spMk id="2" creationId="{00000000-0000-0000-0000-000000000000}"/>
          </ac:spMkLst>
        </pc:spChg>
        <pc:spChg chg="mod">
          <ac:chgData name="LEWANDOWSKI, CHRIS" userId="bcec51f0-b42b-4ef9-be0e-0e26b8a8d26a" providerId="ADAL" clId="{8CA12BC0-8BE1-4143-8ADE-E5371F851F9D}" dt="2019-09-13T19:15:19.586" v="223" actId="14100"/>
          <ac:spMkLst>
            <pc:docMk/>
            <pc:sldMk cId="545149919" sldId="371"/>
            <ac:spMk id="3" creationId="{00000000-0000-0000-0000-000000000000}"/>
          </ac:spMkLst>
        </pc:spChg>
        <pc:graphicFrameChg chg="mod modGraphic">
          <ac:chgData name="LEWANDOWSKI, CHRIS" userId="bcec51f0-b42b-4ef9-be0e-0e26b8a8d26a" providerId="ADAL" clId="{8CA12BC0-8BE1-4143-8ADE-E5371F851F9D}" dt="2019-09-13T19:15:33.300" v="228" actId="1076"/>
          <ac:graphicFrameMkLst>
            <pc:docMk/>
            <pc:sldMk cId="545149919" sldId="371"/>
            <ac:graphicFrameMk id="4" creationId="{00000000-0000-0000-0000-000000000000}"/>
          </ac:graphicFrameMkLst>
        </pc:graphicFrameChg>
      </pc:sldChg>
      <pc:sldChg chg="modSp add del">
        <pc:chgData name="LEWANDOWSKI, CHRIS" userId="bcec51f0-b42b-4ef9-be0e-0e26b8a8d26a" providerId="ADAL" clId="{8CA12BC0-8BE1-4143-8ADE-E5371F851F9D}" dt="2019-09-13T19:33:01.142" v="261" actId="2696"/>
        <pc:sldMkLst>
          <pc:docMk/>
          <pc:sldMk cId="163817723" sldId="372"/>
        </pc:sldMkLst>
        <pc:spChg chg="mod">
          <ac:chgData name="LEWANDOWSKI, CHRIS" userId="bcec51f0-b42b-4ef9-be0e-0e26b8a8d26a" providerId="ADAL" clId="{8CA12BC0-8BE1-4143-8ADE-E5371F851F9D}" dt="2019-09-13T19:04:13.996" v="39" actId="27636"/>
          <ac:spMkLst>
            <pc:docMk/>
            <pc:sldMk cId="163817723" sldId="372"/>
            <ac:spMk id="3" creationId="{00000000-0000-0000-0000-000000000000}"/>
          </ac:spMkLst>
        </pc:spChg>
      </pc:sldChg>
      <pc:sldChg chg="modSp add del">
        <pc:chgData name="LEWANDOWSKI, CHRIS" userId="bcec51f0-b42b-4ef9-be0e-0e26b8a8d26a" providerId="ADAL" clId="{8CA12BC0-8BE1-4143-8ADE-E5371F851F9D}" dt="2019-09-13T19:33:01.157" v="262" actId="2696"/>
        <pc:sldMkLst>
          <pc:docMk/>
          <pc:sldMk cId="458999769" sldId="374"/>
        </pc:sldMkLst>
        <pc:spChg chg="mod">
          <ac:chgData name="LEWANDOWSKI, CHRIS" userId="bcec51f0-b42b-4ef9-be0e-0e26b8a8d26a" providerId="ADAL" clId="{8CA12BC0-8BE1-4143-8ADE-E5371F851F9D}" dt="2019-09-13T19:16:15.097" v="229" actId="14100"/>
          <ac:spMkLst>
            <pc:docMk/>
            <pc:sldMk cId="458999769" sldId="374"/>
            <ac:spMk id="3" creationId="{00000000-0000-0000-0000-000000000000}"/>
          </ac:spMkLst>
        </pc:spChg>
      </pc:sldChg>
      <pc:sldChg chg="add del">
        <pc:chgData name="LEWANDOWSKI, CHRIS" userId="bcec51f0-b42b-4ef9-be0e-0e26b8a8d26a" providerId="ADAL" clId="{8CA12BC0-8BE1-4143-8ADE-E5371F851F9D}" dt="2019-09-13T19:33:01.176" v="263" actId="2696"/>
        <pc:sldMkLst>
          <pc:docMk/>
          <pc:sldMk cId="3377569612" sldId="375"/>
        </pc:sldMkLst>
      </pc:sldChg>
      <pc:sldChg chg="modSp add del">
        <pc:chgData name="LEWANDOWSKI, CHRIS" userId="bcec51f0-b42b-4ef9-be0e-0e26b8a8d26a" providerId="ADAL" clId="{8CA12BC0-8BE1-4143-8ADE-E5371F851F9D}" dt="2019-09-13T19:33:01.200" v="264" actId="2696"/>
        <pc:sldMkLst>
          <pc:docMk/>
          <pc:sldMk cId="2307822176" sldId="376"/>
        </pc:sldMkLst>
        <pc:spChg chg="mod">
          <ac:chgData name="LEWANDOWSKI, CHRIS" userId="bcec51f0-b42b-4ef9-be0e-0e26b8a8d26a" providerId="ADAL" clId="{8CA12BC0-8BE1-4143-8ADE-E5371F851F9D}" dt="2019-09-13T19:04:14.026" v="40" actId="27636"/>
          <ac:spMkLst>
            <pc:docMk/>
            <pc:sldMk cId="2307822176" sldId="376"/>
            <ac:spMk id="3" creationId="{00000000-0000-0000-0000-000000000000}"/>
          </ac:spMkLst>
        </pc:spChg>
      </pc:sldChg>
      <pc:sldChg chg="add del">
        <pc:chgData name="LEWANDOWSKI, CHRIS" userId="bcec51f0-b42b-4ef9-be0e-0e26b8a8d26a" providerId="ADAL" clId="{8CA12BC0-8BE1-4143-8ADE-E5371F851F9D}" dt="2019-09-13T19:33:01.212" v="265" actId="2696"/>
        <pc:sldMkLst>
          <pc:docMk/>
          <pc:sldMk cId="2904018766" sldId="377"/>
        </pc:sldMkLst>
      </pc:sldChg>
      <pc:sldChg chg="add del">
        <pc:chgData name="LEWANDOWSKI, CHRIS" userId="bcec51f0-b42b-4ef9-be0e-0e26b8a8d26a" providerId="ADAL" clId="{8CA12BC0-8BE1-4143-8ADE-E5371F851F9D}" dt="2019-09-13T19:33:01.229" v="266" actId="2696"/>
        <pc:sldMkLst>
          <pc:docMk/>
          <pc:sldMk cId="3974176724" sldId="378"/>
        </pc:sldMkLst>
      </pc:sldChg>
      <pc:sldChg chg="modSp add del">
        <pc:chgData name="LEWANDOWSKI, CHRIS" userId="bcec51f0-b42b-4ef9-be0e-0e26b8a8d26a" providerId="ADAL" clId="{8CA12BC0-8BE1-4143-8ADE-E5371F851F9D}" dt="2019-09-13T19:33:01.247" v="267" actId="2696"/>
        <pc:sldMkLst>
          <pc:docMk/>
          <pc:sldMk cId="4064723286" sldId="379"/>
        </pc:sldMkLst>
        <pc:spChg chg="mod">
          <ac:chgData name="LEWANDOWSKI, CHRIS" userId="bcec51f0-b42b-4ef9-be0e-0e26b8a8d26a" providerId="ADAL" clId="{8CA12BC0-8BE1-4143-8ADE-E5371F851F9D}" dt="2019-09-13T19:04:14.040" v="41" actId="27636"/>
          <ac:spMkLst>
            <pc:docMk/>
            <pc:sldMk cId="4064723286" sldId="379"/>
            <ac:spMk id="3" creationId="{00000000-0000-0000-0000-000000000000}"/>
          </ac:spMkLst>
        </pc:spChg>
      </pc:sldChg>
      <pc:sldChg chg="add del">
        <pc:chgData name="LEWANDOWSKI, CHRIS" userId="bcec51f0-b42b-4ef9-be0e-0e26b8a8d26a" providerId="ADAL" clId="{8CA12BC0-8BE1-4143-8ADE-E5371F851F9D}" dt="2019-09-13T19:33:01.264" v="268" actId="2696"/>
        <pc:sldMkLst>
          <pc:docMk/>
          <pc:sldMk cId="2940871680" sldId="380"/>
        </pc:sldMkLst>
      </pc:sldChg>
      <pc:sldChg chg="add del">
        <pc:chgData name="LEWANDOWSKI, CHRIS" userId="bcec51f0-b42b-4ef9-be0e-0e26b8a8d26a" providerId="ADAL" clId="{8CA12BC0-8BE1-4143-8ADE-E5371F851F9D}" dt="2019-09-13T19:33:01.297" v="270" actId="2696"/>
        <pc:sldMkLst>
          <pc:docMk/>
          <pc:sldMk cId="774820650" sldId="381"/>
        </pc:sldMkLst>
      </pc:sldChg>
      <pc:sldChg chg="add del">
        <pc:chgData name="LEWANDOWSKI, CHRIS" userId="bcec51f0-b42b-4ef9-be0e-0e26b8a8d26a" providerId="ADAL" clId="{8CA12BC0-8BE1-4143-8ADE-E5371F851F9D}" dt="2019-09-13T19:33:01.313" v="271" actId="2696"/>
        <pc:sldMkLst>
          <pc:docMk/>
          <pc:sldMk cId="3871115719" sldId="382"/>
        </pc:sldMkLst>
      </pc:sldChg>
      <pc:sldChg chg="add del">
        <pc:chgData name="LEWANDOWSKI, CHRIS" userId="bcec51f0-b42b-4ef9-be0e-0e26b8a8d26a" providerId="ADAL" clId="{8CA12BC0-8BE1-4143-8ADE-E5371F851F9D}" dt="2019-09-13T19:33:01.332" v="272" actId="2696"/>
        <pc:sldMkLst>
          <pc:docMk/>
          <pc:sldMk cId="2413135397" sldId="383"/>
        </pc:sldMkLst>
      </pc:sldChg>
      <pc:sldChg chg="add del">
        <pc:chgData name="LEWANDOWSKI, CHRIS" userId="bcec51f0-b42b-4ef9-be0e-0e26b8a8d26a" providerId="ADAL" clId="{8CA12BC0-8BE1-4143-8ADE-E5371F851F9D}" dt="2019-09-13T19:04:38.489" v="48" actId="2696"/>
        <pc:sldMkLst>
          <pc:docMk/>
          <pc:sldMk cId="2522010877" sldId="384"/>
        </pc:sldMkLst>
      </pc:sldChg>
      <pc:sldChg chg="add del">
        <pc:chgData name="LEWANDOWSKI, CHRIS" userId="bcec51f0-b42b-4ef9-be0e-0e26b8a8d26a" providerId="ADAL" clId="{8CA12BC0-8BE1-4143-8ADE-E5371F851F9D}" dt="2019-09-13T19:33:01.281" v="269" actId="2696"/>
        <pc:sldMkLst>
          <pc:docMk/>
          <pc:sldMk cId="3784863198" sldId="387"/>
        </pc:sldMkLst>
      </pc:sldChg>
      <pc:sldChg chg="modSp add modTransition">
        <pc:chgData name="LEWANDOWSKI, CHRIS" userId="bcec51f0-b42b-4ef9-be0e-0e26b8a8d26a" providerId="ADAL" clId="{8CA12BC0-8BE1-4143-8ADE-E5371F851F9D}" dt="2019-09-13T19:46:43.266" v="336"/>
        <pc:sldMkLst>
          <pc:docMk/>
          <pc:sldMk cId="418835065" sldId="388"/>
        </pc:sldMkLst>
        <pc:spChg chg="mod">
          <ac:chgData name="LEWANDOWSKI, CHRIS" userId="bcec51f0-b42b-4ef9-be0e-0e26b8a8d26a" providerId="ADAL" clId="{8CA12BC0-8BE1-4143-8ADE-E5371F851F9D}" dt="2019-09-13T19:06:15.930" v="172" actId="14100"/>
          <ac:spMkLst>
            <pc:docMk/>
            <pc:sldMk cId="418835065" sldId="388"/>
            <ac:spMk id="3" creationId="{00000000-0000-0000-0000-000000000000}"/>
          </ac:spMkLst>
        </pc:spChg>
      </pc:sldChg>
      <pc:sldChg chg="add del">
        <pc:chgData name="LEWANDOWSKI, CHRIS" userId="bcec51f0-b42b-4ef9-be0e-0e26b8a8d26a" providerId="ADAL" clId="{8CA12BC0-8BE1-4143-8ADE-E5371F851F9D}" dt="2019-09-13T19:06:22.970" v="173" actId="2696"/>
        <pc:sldMkLst>
          <pc:docMk/>
          <pc:sldMk cId="682107143" sldId="389"/>
        </pc:sldMkLst>
      </pc:sldChg>
      <pc:sldChg chg="add del">
        <pc:chgData name="LEWANDOWSKI, CHRIS" userId="bcec51f0-b42b-4ef9-be0e-0e26b8a8d26a" providerId="ADAL" clId="{8CA12BC0-8BE1-4143-8ADE-E5371F851F9D}" dt="2019-09-13T19:04:28.235" v="46" actId="2696"/>
        <pc:sldMkLst>
          <pc:docMk/>
          <pc:sldMk cId="3639044395" sldId="390"/>
        </pc:sldMkLst>
      </pc:sldChg>
      <pc:sldChg chg="add del">
        <pc:chgData name="LEWANDOWSKI, CHRIS" userId="bcec51f0-b42b-4ef9-be0e-0e26b8a8d26a" providerId="ADAL" clId="{8CA12BC0-8BE1-4143-8ADE-E5371F851F9D}" dt="2019-09-13T19:04:42.943" v="49" actId="2696"/>
        <pc:sldMkLst>
          <pc:docMk/>
          <pc:sldMk cId="2004553430" sldId="39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684E1E-E540-AC43-BC13-F90D553055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F041BA6-039E-8F4D-B7F7-3C8E20B40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038C9C-4B69-864E-9EEE-DFA43CC144D2}" type="datetimeFigureOut">
              <a:rPr lang="en-US" smtClean="0"/>
              <a:t>9/17/2019</a:t>
            </a:fld>
            <a:endParaRPr lang="en-US"/>
          </a:p>
        </p:txBody>
      </p:sp>
      <p:sp>
        <p:nvSpPr>
          <p:cNvPr id="4" name="Footer Placeholder 3">
            <a:extLst>
              <a:ext uri="{FF2B5EF4-FFF2-40B4-BE49-F238E27FC236}">
                <a16:creationId xmlns:a16="http://schemas.microsoft.com/office/drawing/2014/main" id="{DD469921-4617-FB4C-9847-172FF83023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350DCBB-D829-754E-9E76-36A9E36432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947A92-5E9C-F94E-8B11-4D34C67AD036}" type="slidenum">
              <a:rPr lang="en-US" smtClean="0"/>
              <a:t>‹#›</a:t>
            </a:fld>
            <a:endParaRPr lang="en-US"/>
          </a:p>
        </p:txBody>
      </p:sp>
    </p:spTree>
    <p:extLst>
      <p:ext uri="{BB962C8B-B14F-4D97-AF65-F5344CB8AC3E}">
        <p14:creationId xmlns:p14="http://schemas.microsoft.com/office/powerpoint/2010/main" val="1539221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D9A61E-B1D6-C34D-A321-B3E90F6DE630}" type="datetimeFigureOut">
              <a:rPr lang="en-US" smtClean="0"/>
              <a:t>9/17/2019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A3E603-0EE4-3042-9661-047EB577E4A2}" type="slidenum">
              <a:rPr lang="en-US" smtClean="0"/>
              <a:t>‹#›</a:t>
            </a:fld>
            <a:endParaRPr lang="en-US"/>
          </a:p>
        </p:txBody>
      </p:sp>
    </p:spTree>
    <p:extLst>
      <p:ext uri="{BB962C8B-B14F-4D97-AF65-F5344CB8AC3E}">
        <p14:creationId xmlns:p14="http://schemas.microsoft.com/office/powerpoint/2010/main" val="3103949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Outcomes:</a:t>
            </a:r>
          </a:p>
          <a:p>
            <a:r>
              <a:rPr lang="en-US" dirty="0"/>
              <a:t>Explain the purpose of a professional resume.</a:t>
            </a:r>
          </a:p>
          <a:p>
            <a:r>
              <a:rPr lang="en-US" dirty="0"/>
              <a:t>Identify</a:t>
            </a:r>
            <a:r>
              <a:rPr lang="en-US" baseline="0" dirty="0"/>
              <a:t> the Career Center’s career management platform, Handshake.</a:t>
            </a:r>
            <a:endParaRPr lang="en-US" dirty="0"/>
          </a:p>
          <a:p>
            <a:r>
              <a:rPr lang="en-US" dirty="0"/>
              <a:t>Explain the importance of networking.</a:t>
            </a:r>
          </a:p>
        </p:txBody>
      </p:sp>
      <p:sp>
        <p:nvSpPr>
          <p:cNvPr id="4" name="Slide Number Placeholder 3"/>
          <p:cNvSpPr>
            <a:spLocks noGrp="1"/>
          </p:cNvSpPr>
          <p:nvPr>
            <p:ph type="sldNum" sz="quarter" idx="10"/>
          </p:nvPr>
        </p:nvSpPr>
        <p:spPr/>
        <p:txBody>
          <a:bodyPr/>
          <a:lstStyle/>
          <a:p>
            <a:fld id="{37BD2BA2-7551-408C-955B-FAF3118D7368}" type="slidenum">
              <a:rPr lang="en-US" smtClean="0"/>
              <a:pPr/>
              <a:t>2</a:t>
            </a:fld>
            <a:endParaRPr lang="en-US"/>
          </a:p>
        </p:txBody>
      </p:sp>
    </p:spTree>
    <p:extLst>
      <p:ext uri="{BB962C8B-B14F-4D97-AF65-F5344CB8AC3E}">
        <p14:creationId xmlns:p14="http://schemas.microsoft.com/office/powerpoint/2010/main" val="3777486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t>Know how to relate your past work, academic and out-of-class experiences, to the career field.</a:t>
            </a:r>
          </a:p>
          <a:p>
            <a:pPr eaLnBrk="1" hangingPunct="1"/>
            <a:endParaRPr lang="en-US" sz="1200" dirty="0"/>
          </a:p>
          <a:p>
            <a:pPr eaLnBrk="1" hangingPunct="1"/>
            <a:r>
              <a:rPr lang="en-US" sz="1200" dirty="0"/>
              <a:t>Prepare a career log in advance to document career fair information (i.e., To whom have you given a resume?, Are they scheduled to return to USC ?, etc.)</a:t>
            </a:r>
          </a:p>
        </p:txBody>
      </p:sp>
      <p:sp>
        <p:nvSpPr>
          <p:cNvPr id="4" name="Slide Number Placeholder 3"/>
          <p:cNvSpPr>
            <a:spLocks noGrp="1"/>
          </p:cNvSpPr>
          <p:nvPr>
            <p:ph type="sldNum" sz="quarter" idx="10"/>
          </p:nvPr>
        </p:nvSpPr>
        <p:spPr/>
        <p:txBody>
          <a:bodyPr/>
          <a:lstStyle/>
          <a:p>
            <a:fld id="{37BD2BA2-7551-408C-955B-FAF3118D7368}" type="slidenum">
              <a:rPr lang="en-US" smtClean="0"/>
              <a:pPr/>
              <a:t>22</a:t>
            </a:fld>
            <a:endParaRPr lang="en-US"/>
          </a:p>
        </p:txBody>
      </p:sp>
    </p:spTree>
    <p:extLst>
      <p:ext uri="{BB962C8B-B14F-4D97-AF65-F5344CB8AC3E}">
        <p14:creationId xmlns:p14="http://schemas.microsoft.com/office/powerpoint/2010/main" val="2957756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BD2BA2-7551-408C-955B-FAF3118D7368}" type="slidenum">
              <a:rPr lang="en-US" smtClean="0"/>
              <a:pPr/>
              <a:t>5</a:t>
            </a:fld>
            <a:endParaRPr lang="en-US"/>
          </a:p>
        </p:txBody>
      </p:sp>
    </p:spTree>
    <p:extLst>
      <p:ext uri="{BB962C8B-B14F-4D97-AF65-F5344CB8AC3E}">
        <p14:creationId xmlns:p14="http://schemas.microsoft.com/office/powerpoint/2010/main" val="3760571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Before we jump into the content of our presentation today, I wanted to make you all aware of our next set of career fairs coming up this fall, if you aren’t already aware. The Gamecocks Get Hired Career Day Days will be on Tuesday, September 24</a:t>
            </a:r>
            <a:r>
              <a:rPr lang="en-US" baseline="30000" dirty="0"/>
              <a:t>th</a:t>
            </a:r>
            <a:r>
              <a:rPr lang="en-US" baseline="0" dirty="0"/>
              <a:t> and Wednesday, September 25</a:t>
            </a:r>
            <a:r>
              <a:rPr lang="en-US" baseline="30000" dirty="0"/>
              <a:t>th</a:t>
            </a:r>
            <a:r>
              <a:rPr lang="en-US" baseline="0" dirty="0"/>
              <a:t> from 12PM to 4PM in the Columbia Metropolitan Convention Center. The first day will be focused on students entering into the STEM fields and the second day will be focused on all other majors and a more diverse representation of industries. To obtain more information regarding the fair, I would encourage you to check out the fair in Handshake. </a:t>
            </a:r>
          </a:p>
        </p:txBody>
      </p:sp>
      <p:sp>
        <p:nvSpPr>
          <p:cNvPr id="4" name="Slide Number Placeholder 3"/>
          <p:cNvSpPr>
            <a:spLocks noGrp="1"/>
          </p:cNvSpPr>
          <p:nvPr>
            <p:ph type="sldNum" sz="quarter" idx="10"/>
          </p:nvPr>
        </p:nvSpPr>
        <p:spPr/>
        <p:txBody>
          <a:bodyPr/>
          <a:lstStyle/>
          <a:p>
            <a:fld id="{5FA3E603-0EE4-3042-9661-047EB577E4A2}" type="slidenum">
              <a:rPr lang="en-US" smtClean="0"/>
              <a:t>13</a:t>
            </a:fld>
            <a:endParaRPr lang="en-US"/>
          </a:p>
        </p:txBody>
      </p:sp>
    </p:spTree>
    <p:extLst>
      <p:ext uri="{BB962C8B-B14F-4D97-AF65-F5344CB8AC3E}">
        <p14:creationId xmlns:p14="http://schemas.microsoft.com/office/powerpoint/2010/main" val="935781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order to make the most of any career fair, there are 4 key success factors that we encourage every student to complete. The first one is to craft a resume that highlights all the relevant experiences and skills you can bring to the table. The second one is to research employers so you know more about what they can do and can answer questions professionally during a one-on-one interaction. The third key success factor is to practice and polish your elevator pitch. By a show of hands, how many of you have heard of an elevator pitch before? Can anyone explain it for me? An elevator pitch is a brief synopsis of your background and experience and is something you would use to sell yourself if you only had 30 seconds with the CEO of your favorite company. The last key success factor is to prepare for the day of by planning what you’re going to wear, what you’re going to bring and how you going to communicate with employers. Today we’re going to go through each of these key success factors in detail and provide you with sample materials to help you make the most of the career fairs we have coming up this semester.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aseline="0" dirty="0"/>
          </a:p>
        </p:txBody>
      </p:sp>
      <p:sp>
        <p:nvSpPr>
          <p:cNvPr id="4" name="Slide Number Placeholder 3"/>
          <p:cNvSpPr>
            <a:spLocks noGrp="1"/>
          </p:cNvSpPr>
          <p:nvPr>
            <p:ph type="sldNum" sz="quarter" idx="10"/>
          </p:nvPr>
        </p:nvSpPr>
        <p:spPr/>
        <p:txBody>
          <a:bodyPr/>
          <a:lstStyle/>
          <a:p>
            <a:fld id="{5FA3E603-0EE4-3042-9661-047EB577E4A2}" type="slidenum">
              <a:rPr lang="en-US" smtClean="0"/>
              <a:t>14</a:t>
            </a:fld>
            <a:endParaRPr lang="en-US"/>
          </a:p>
        </p:txBody>
      </p:sp>
    </p:spTree>
    <p:extLst>
      <p:ext uri="{BB962C8B-B14F-4D97-AF65-F5344CB8AC3E}">
        <p14:creationId xmlns:p14="http://schemas.microsoft.com/office/powerpoint/2010/main" val="158302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a:t>
            </a:r>
            <a:r>
              <a:rPr lang="en-US" baseline="0" dirty="0"/>
              <a:t> addition to OPPA, we have two locations on campus.  Our main Career Center is located in Thomas Cooper Library on the 5</a:t>
            </a:r>
            <a:r>
              <a:rPr lang="en-US" baseline="30000" dirty="0"/>
              <a:t>th</a:t>
            </a:r>
            <a:r>
              <a:rPr lang="en-US" baseline="0" dirty="0"/>
              <a:t> floor.  We also have a satellite office in the College of Engineering &amp; Computing, for students enrolled in that college.</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2B0F88F0-72FC-4A9D-90CE-F772722BAB7F}" type="slidenum">
              <a:rPr lang="en-US" smtClean="0"/>
              <a:pPr>
                <a:defRPr/>
              </a:pPr>
              <a:t>15</a:t>
            </a:fld>
            <a:endParaRPr lang="en-US"/>
          </a:p>
        </p:txBody>
      </p:sp>
    </p:spTree>
    <p:extLst>
      <p:ext uri="{BB962C8B-B14F-4D97-AF65-F5344CB8AC3E}">
        <p14:creationId xmlns:p14="http://schemas.microsoft.com/office/powerpoint/2010/main" val="3085110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other resource we </a:t>
            </a:r>
            <a:r>
              <a:rPr lang="en-US" i="1" baseline="0" dirty="0"/>
              <a:t>highly, highly</a:t>
            </a:r>
            <a:r>
              <a:rPr lang="en-US" i="0" baseline="0" dirty="0"/>
              <a:t> recommend you utilize to conduct research on employers is The Career Fair Plus App. This app is free and can be downloaded from the App Store or Google Play depending on which device you have. Our Career Fairs are moving towards a more sustainable look and will be solely relying on this app instead of printed versions of the information.  The Career Fair Plus App will be your #1 day-of resource for identifying employers in attendance, the positions they’re hiring for and the majors they’ll accept, and, most importantly, where they’re located within the convention center so you can strategize who you speak with first.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FA3E603-0EE4-3042-9661-047EB577E4A2}" type="slidenum">
              <a:rPr lang="en-US" smtClean="0"/>
              <a:t>16</a:t>
            </a:fld>
            <a:endParaRPr lang="en-US"/>
          </a:p>
        </p:txBody>
      </p:sp>
    </p:spTree>
    <p:extLst>
      <p:ext uri="{BB962C8B-B14F-4D97-AF65-F5344CB8AC3E}">
        <p14:creationId xmlns:p14="http://schemas.microsoft.com/office/powerpoint/2010/main" val="1361809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it’s important to follow up appropriately!</a:t>
            </a:r>
          </a:p>
        </p:txBody>
      </p:sp>
      <p:sp>
        <p:nvSpPr>
          <p:cNvPr id="4" name="Slide Number Placeholder 3"/>
          <p:cNvSpPr>
            <a:spLocks noGrp="1"/>
          </p:cNvSpPr>
          <p:nvPr>
            <p:ph type="sldNum" sz="quarter" idx="10"/>
          </p:nvPr>
        </p:nvSpPr>
        <p:spPr/>
        <p:txBody>
          <a:bodyPr/>
          <a:lstStyle/>
          <a:p>
            <a:fld id="{37BD2BA2-7551-408C-955B-FAF3118D7368}" type="slidenum">
              <a:rPr lang="en-US" smtClean="0"/>
              <a:pPr/>
              <a:t>19</a:t>
            </a:fld>
            <a:endParaRPr lang="en-US"/>
          </a:p>
        </p:txBody>
      </p:sp>
    </p:spTree>
    <p:extLst>
      <p:ext uri="{BB962C8B-B14F-4D97-AF65-F5344CB8AC3E}">
        <p14:creationId xmlns:p14="http://schemas.microsoft.com/office/powerpoint/2010/main" val="3216902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Articulate</a:t>
            </a:r>
            <a:r>
              <a:rPr lang="en-US" baseline="0" dirty="0"/>
              <a:t> who you are, where you’ve been, and where you want to go</a:t>
            </a:r>
          </a:p>
          <a:p>
            <a:endParaRPr lang="en-US" baseline="0" dirty="0"/>
          </a:p>
          <a:p>
            <a:r>
              <a:rPr lang="en-US" baseline="0" dirty="0"/>
              <a:t>*The image is hyperlinked to an elevator pitch video.</a:t>
            </a:r>
            <a:endParaRPr lang="en-US" dirty="0"/>
          </a:p>
        </p:txBody>
      </p:sp>
      <p:sp>
        <p:nvSpPr>
          <p:cNvPr id="4" name="Slide Number Placeholder 3"/>
          <p:cNvSpPr>
            <a:spLocks noGrp="1"/>
          </p:cNvSpPr>
          <p:nvPr>
            <p:ph type="sldNum" sz="quarter" idx="10"/>
          </p:nvPr>
        </p:nvSpPr>
        <p:spPr/>
        <p:txBody>
          <a:bodyPr/>
          <a:lstStyle/>
          <a:p>
            <a:fld id="{37BD2BA2-7551-408C-955B-FAF3118D7368}" type="slidenum">
              <a:rPr lang="en-US" smtClean="0"/>
              <a:pPr/>
              <a:t>20</a:t>
            </a:fld>
            <a:endParaRPr lang="en-US"/>
          </a:p>
        </p:txBody>
      </p:sp>
    </p:spTree>
    <p:extLst>
      <p:ext uri="{BB962C8B-B14F-4D97-AF65-F5344CB8AC3E}">
        <p14:creationId xmlns:p14="http://schemas.microsoft.com/office/powerpoint/2010/main" val="1259162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This ‘sand</a:t>
            </a:r>
            <a:r>
              <a:rPr lang="en-GB" baseline="0" dirty="0"/>
              <a:t> timer’ will start on a mouse click anywhere on the slide. The ‘sand’ will drain from the top section to the lower section and when completed will show the word ‘End’.</a:t>
            </a:r>
          </a:p>
          <a:p>
            <a:endParaRPr lang="en-GB" baseline="0" dirty="0"/>
          </a:p>
          <a:p>
            <a:r>
              <a:rPr lang="en-GB" baseline="0" dirty="0"/>
              <a:t>To change the timings of this timer, you need to enter the animation settings, and change the timings for the Isosceles Triangles. There will be 2 that need changing (to the same amount) – one animates the top triangle emptying, whilst the other animates the bottom triangle filling.</a:t>
            </a:r>
          </a:p>
          <a:p>
            <a:endParaRPr lang="en-GB" baseline="0" dirty="0"/>
          </a:p>
          <a:p>
            <a:r>
              <a:rPr lang="en-GB" baseline="0" dirty="0"/>
              <a:t>When you change the timings these have to entered as a number of seconds.</a:t>
            </a:r>
            <a:endParaRPr lang="en-GB" dirty="0"/>
          </a:p>
        </p:txBody>
      </p:sp>
      <p:sp>
        <p:nvSpPr>
          <p:cNvPr id="4" name="Slide Number Placeholder 3"/>
          <p:cNvSpPr>
            <a:spLocks noGrp="1"/>
          </p:cNvSpPr>
          <p:nvPr>
            <p:ph type="sldNum" sz="quarter" idx="10"/>
          </p:nvPr>
        </p:nvSpPr>
        <p:spPr/>
        <p:txBody>
          <a:bodyPr/>
          <a:lstStyle/>
          <a:p>
            <a:pPr>
              <a:defRPr/>
            </a:pPr>
            <a:fld id="{8DB25F53-CE1C-4883-A9C6-41FCDABA94B6}" type="slidenum">
              <a:rPr lang="en-US" smtClean="0"/>
              <a:pPr>
                <a:defRPr/>
              </a:pPr>
              <a:t>21</a:t>
            </a:fld>
            <a:endParaRPr lang="en-US"/>
          </a:p>
        </p:txBody>
      </p:sp>
    </p:spTree>
    <p:extLst>
      <p:ext uri="{BB962C8B-B14F-4D97-AF65-F5344CB8AC3E}">
        <p14:creationId xmlns:p14="http://schemas.microsoft.com/office/powerpoint/2010/main" val="20912711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6703-D0F7-E745-A687-AC990D0C464C}"/>
              </a:ext>
            </a:extLst>
          </p:cNvPr>
          <p:cNvSpPr>
            <a:spLocks noGrp="1"/>
          </p:cNvSpPr>
          <p:nvPr>
            <p:ph type="ctrTitle" hasCustomPrompt="1"/>
          </p:nvPr>
        </p:nvSpPr>
        <p:spPr>
          <a:xfrm>
            <a:off x="1524000" y="734056"/>
            <a:ext cx="9144000" cy="2387600"/>
          </a:xfrm>
        </p:spPr>
        <p:txBody>
          <a:bodyPr anchor="b"/>
          <a:lstStyle>
            <a:lvl1pPr algn="ctr">
              <a:defRPr sz="6000">
                <a:latin typeface="Impact" panose="020B080603090205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1E6FFF2-58E4-794E-892D-6FF45321C2C0}"/>
              </a:ext>
            </a:extLst>
          </p:cNvPr>
          <p:cNvSpPr>
            <a:spLocks noGrp="1"/>
          </p:cNvSpPr>
          <p:nvPr>
            <p:ph type="subTitle" idx="1"/>
          </p:nvPr>
        </p:nvSpPr>
        <p:spPr>
          <a:xfrm>
            <a:off x="1524000" y="331393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1BA7C03E-EF71-2C40-9E45-BF08314EE5F1}"/>
              </a:ext>
            </a:extLst>
          </p:cNvPr>
          <p:cNvSpPr>
            <a:spLocks noGrp="1"/>
          </p:cNvSpPr>
          <p:nvPr>
            <p:ph type="sldNum" sz="quarter" idx="12"/>
          </p:nvPr>
        </p:nvSpPr>
        <p:spPr>
          <a:xfrm>
            <a:off x="838200" y="5991633"/>
            <a:ext cx="2587831" cy="365125"/>
          </a:xfrm>
        </p:spPr>
        <p:txBody>
          <a:bodyPr/>
          <a:lstStyle/>
          <a:p>
            <a:fld id="{B4E9AFF7-6653-6A4D-A979-64D2F5BECA26}" type="slidenum">
              <a:rPr lang="en-US" smtClean="0"/>
              <a:t>‹#›</a:t>
            </a:fld>
            <a:endParaRPr lang="en-US"/>
          </a:p>
        </p:txBody>
      </p:sp>
      <p:pic>
        <p:nvPicPr>
          <p:cNvPr id="9" name="Picture 8">
            <a:extLst>
              <a:ext uri="{FF2B5EF4-FFF2-40B4-BE49-F238E27FC236}">
                <a16:creationId xmlns:a16="http://schemas.microsoft.com/office/drawing/2014/main" id="{C81DC1BB-A980-8448-BB01-0788DE4349F9}"/>
              </a:ext>
            </a:extLst>
          </p:cNvPr>
          <p:cNvPicPr>
            <a:picLocks noChangeAspect="1"/>
          </p:cNvPicPr>
          <p:nvPr userDrawn="1"/>
        </p:nvPicPr>
        <p:blipFill>
          <a:blip r:embed="rId2"/>
          <a:stretch>
            <a:fillRect/>
          </a:stretch>
        </p:blipFill>
        <p:spPr>
          <a:xfrm>
            <a:off x="4509370" y="4429919"/>
            <a:ext cx="3173260" cy="2115507"/>
          </a:xfrm>
          <a:prstGeom prst="rect">
            <a:avLst/>
          </a:prstGeom>
        </p:spPr>
      </p:pic>
    </p:spTree>
    <p:extLst>
      <p:ext uri="{BB962C8B-B14F-4D97-AF65-F5344CB8AC3E}">
        <p14:creationId xmlns:p14="http://schemas.microsoft.com/office/powerpoint/2010/main" val="295740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Concl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4E78-1993-A540-9F01-A28635FB4893}"/>
              </a:ext>
            </a:extLst>
          </p:cNvPr>
          <p:cNvSpPr>
            <a:spLocks noGrp="1"/>
          </p:cNvSpPr>
          <p:nvPr>
            <p:ph type="title" hasCustomPrompt="1"/>
          </p:nvPr>
        </p:nvSpPr>
        <p:spPr>
          <a:xfrm>
            <a:off x="831850" y="1656521"/>
            <a:ext cx="10515600" cy="2187986"/>
          </a:xfrm>
        </p:spPr>
        <p:txBody>
          <a:bodyPr anchor="t"/>
          <a:lstStyle>
            <a:lvl1pPr algn="ctr">
              <a:defRPr sz="6000">
                <a:solidFill>
                  <a:schemeClr val="bg1"/>
                </a:solidFill>
              </a:defRPr>
            </a:lvl1pPr>
          </a:lstStyle>
          <a:p>
            <a:r>
              <a:rPr lang="en-US" dirty="0"/>
              <a:t>Conclusion</a:t>
            </a:r>
          </a:p>
        </p:txBody>
      </p:sp>
      <p:sp>
        <p:nvSpPr>
          <p:cNvPr id="3" name="Text Placeholder 2">
            <a:extLst>
              <a:ext uri="{FF2B5EF4-FFF2-40B4-BE49-F238E27FC236}">
                <a16:creationId xmlns:a16="http://schemas.microsoft.com/office/drawing/2014/main" id="{2EC1F37B-372F-0146-A20D-449355B25403}"/>
              </a:ext>
            </a:extLst>
          </p:cNvPr>
          <p:cNvSpPr>
            <a:spLocks noGrp="1"/>
          </p:cNvSpPr>
          <p:nvPr>
            <p:ph type="body" idx="1" hasCustomPrompt="1"/>
          </p:nvPr>
        </p:nvSpPr>
        <p:spPr>
          <a:xfrm>
            <a:off x="831850" y="4867949"/>
            <a:ext cx="5493794" cy="1500187"/>
          </a:xfrm>
        </p:spPr>
        <p:txBody>
          <a:bodyPr anchor="b"/>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a:p>
            <a:pPr lvl="0"/>
            <a:r>
              <a:rPr lang="en-US" dirty="0"/>
              <a:t>Title</a:t>
            </a:r>
          </a:p>
          <a:p>
            <a:pPr lvl="0"/>
            <a:r>
              <a:rPr lang="en-US" dirty="0"/>
              <a:t>Email</a:t>
            </a:r>
          </a:p>
        </p:txBody>
      </p:sp>
      <p:pic>
        <p:nvPicPr>
          <p:cNvPr id="12" name="Picture 11">
            <a:extLst>
              <a:ext uri="{FF2B5EF4-FFF2-40B4-BE49-F238E27FC236}">
                <a16:creationId xmlns:a16="http://schemas.microsoft.com/office/drawing/2014/main" id="{33EDFD73-0710-2244-860D-4BA6234A0E5E}"/>
              </a:ext>
            </a:extLst>
          </p:cNvPr>
          <p:cNvPicPr>
            <a:picLocks noChangeAspect="1"/>
          </p:cNvPicPr>
          <p:nvPr userDrawn="1"/>
        </p:nvPicPr>
        <p:blipFill>
          <a:blip r:embed="rId3"/>
          <a:stretch>
            <a:fillRect/>
          </a:stretch>
        </p:blipFill>
        <p:spPr>
          <a:xfrm>
            <a:off x="8825947" y="5555415"/>
            <a:ext cx="2892287" cy="1205120"/>
          </a:xfrm>
          <a:prstGeom prst="rect">
            <a:avLst/>
          </a:prstGeom>
        </p:spPr>
      </p:pic>
    </p:spTree>
    <p:extLst>
      <p:ext uri="{BB962C8B-B14F-4D97-AF65-F5344CB8AC3E}">
        <p14:creationId xmlns:p14="http://schemas.microsoft.com/office/powerpoint/2010/main" val="371777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9ED37-4F17-3341-80DD-6302FD9C0346}"/>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456E732-1F86-874D-B35F-F0D15E08E9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2C13372-CC48-6246-83C0-B536F3DCA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5CF31-8755-3E42-B89A-9D67D96D7102}"/>
              </a:ext>
            </a:extLst>
          </p:cNvPr>
          <p:cNvSpPr>
            <a:spLocks noGrp="1"/>
          </p:cNvSpPr>
          <p:nvPr>
            <p:ph type="sldNum" sz="quarter" idx="12"/>
          </p:nvPr>
        </p:nvSpPr>
        <p:spPr>
          <a:xfrm>
            <a:off x="838200" y="6004323"/>
            <a:ext cx="2635332"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306765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4E78-1993-A540-9F01-A28635FB48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C1F37B-372F-0146-A20D-449355B25403}"/>
              </a:ext>
            </a:extLst>
          </p:cNvPr>
          <p:cNvSpPr>
            <a:spLocks noGrp="1"/>
          </p:cNvSpPr>
          <p:nvPr>
            <p:ph type="body" idx="1"/>
          </p:nvPr>
        </p:nvSpPr>
        <p:spPr>
          <a:xfrm>
            <a:off x="831850" y="4589463"/>
            <a:ext cx="10515600" cy="12017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87ADC64B-5CD5-7341-B6E0-9B4F677F9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18467-A91D-B840-9781-A402C93E7E3A}"/>
              </a:ext>
            </a:extLst>
          </p:cNvPr>
          <p:cNvSpPr>
            <a:spLocks noGrp="1"/>
          </p:cNvSpPr>
          <p:nvPr>
            <p:ph type="sldNum" sz="quarter" idx="12"/>
          </p:nvPr>
        </p:nvSpPr>
        <p:spPr>
          <a:xfrm>
            <a:off x="838200" y="6004322"/>
            <a:ext cx="2665021"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3884017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BC8D6-6BCB-BD4B-B6E0-92A778004E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C4099C-8353-F44E-8406-26AC07974CEE}"/>
              </a:ext>
            </a:extLst>
          </p:cNvPr>
          <p:cNvSpPr>
            <a:spLocks noGrp="1"/>
          </p:cNvSpPr>
          <p:nvPr>
            <p:ph sz="half" idx="1"/>
          </p:nvPr>
        </p:nvSpPr>
        <p:spPr>
          <a:xfrm>
            <a:off x="838200" y="1825625"/>
            <a:ext cx="5181600" cy="4043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8CC49-08EF-8048-B6B2-BC247008F046}"/>
              </a:ext>
            </a:extLst>
          </p:cNvPr>
          <p:cNvSpPr>
            <a:spLocks noGrp="1"/>
          </p:cNvSpPr>
          <p:nvPr>
            <p:ph sz="half" idx="2"/>
          </p:nvPr>
        </p:nvSpPr>
        <p:spPr>
          <a:xfrm>
            <a:off x="6172200" y="1825625"/>
            <a:ext cx="5181600" cy="4043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2CCBEF1-4544-884E-86EB-5374139098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77F880-2CCE-9044-8CE8-A7CF47CE5236}"/>
              </a:ext>
            </a:extLst>
          </p:cNvPr>
          <p:cNvSpPr>
            <a:spLocks noGrp="1"/>
          </p:cNvSpPr>
          <p:nvPr>
            <p:ph type="sldNum" sz="quarter" idx="12"/>
          </p:nvPr>
        </p:nvSpPr>
        <p:spPr>
          <a:xfrm>
            <a:off x="838200" y="6004323"/>
            <a:ext cx="2688771"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2524532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CE802-B46A-204D-94D4-E50D913AEE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7812B-2A55-D049-A1C2-A4C973ACA5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58766B-6B24-3B45-B55F-3D85F881F93D}"/>
              </a:ext>
            </a:extLst>
          </p:cNvPr>
          <p:cNvSpPr>
            <a:spLocks noGrp="1"/>
          </p:cNvSpPr>
          <p:nvPr>
            <p:ph sz="half" idx="2"/>
          </p:nvPr>
        </p:nvSpPr>
        <p:spPr>
          <a:xfrm>
            <a:off x="839788" y="2505075"/>
            <a:ext cx="5157787" cy="3392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A7F728-2418-1540-9191-5FDFA36D85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948585-BFC1-9148-A0B5-07C83C2F21BA}"/>
              </a:ext>
            </a:extLst>
          </p:cNvPr>
          <p:cNvSpPr>
            <a:spLocks noGrp="1"/>
          </p:cNvSpPr>
          <p:nvPr>
            <p:ph sz="quarter" idx="4"/>
          </p:nvPr>
        </p:nvSpPr>
        <p:spPr>
          <a:xfrm>
            <a:off x="6172200" y="2505075"/>
            <a:ext cx="5183188" cy="3392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D1371BF-1A9F-5641-95DB-6C0FE67BBB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121846-D4EB-5949-B8F3-E40099164899}"/>
              </a:ext>
            </a:extLst>
          </p:cNvPr>
          <p:cNvSpPr>
            <a:spLocks noGrp="1"/>
          </p:cNvSpPr>
          <p:nvPr>
            <p:ph type="sldNum" sz="quarter" idx="12"/>
          </p:nvPr>
        </p:nvSpPr>
        <p:spPr>
          <a:xfrm>
            <a:off x="838200" y="6004323"/>
            <a:ext cx="2682834"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164583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59A27-C210-CF48-97F8-943B5EBAC6E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85EC86A-0D15-764F-AA81-41016E208E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633FAA-B5EA-C54D-A18B-17F16CA5F110}"/>
              </a:ext>
            </a:extLst>
          </p:cNvPr>
          <p:cNvSpPr>
            <a:spLocks noGrp="1"/>
          </p:cNvSpPr>
          <p:nvPr>
            <p:ph type="sldNum" sz="quarter" idx="12"/>
          </p:nvPr>
        </p:nvSpPr>
        <p:spPr>
          <a:xfrm>
            <a:off x="838200" y="6005974"/>
            <a:ext cx="2670958"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2971224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E991BC-E157-B340-860E-81A4EBD04B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6805CF-1707-5749-8109-20FA44953EE0}"/>
              </a:ext>
            </a:extLst>
          </p:cNvPr>
          <p:cNvSpPr>
            <a:spLocks noGrp="1"/>
          </p:cNvSpPr>
          <p:nvPr>
            <p:ph type="sldNum" sz="quarter" idx="12"/>
          </p:nvPr>
        </p:nvSpPr>
        <p:spPr>
          <a:xfrm>
            <a:off x="838200" y="6004322"/>
            <a:ext cx="2605644"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694746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654A1-6207-5141-AAB1-9A7630DA98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39F95B-0887-9F4F-BA1C-0B9CBE5AED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6515B1-8A32-AB43-82F2-51A60BC2E3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FC3D973-68F9-5B46-A3D8-B7AF20B00E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AA68CE-A588-FE4D-9C1E-5BE4A1A82F81}"/>
              </a:ext>
            </a:extLst>
          </p:cNvPr>
          <p:cNvSpPr>
            <a:spLocks noGrp="1"/>
          </p:cNvSpPr>
          <p:nvPr>
            <p:ph type="sldNum" sz="quarter" idx="12"/>
          </p:nvPr>
        </p:nvSpPr>
        <p:spPr>
          <a:xfrm>
            <a:off x="838200" y="6004323"/>
            <a:ext cx="2670958"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2948330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75185-7056-B946-8F27-7890BB2A34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0AF3B6-3151-9346-B00D-EBED7ED75F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A5EF208-3C62-3840-A816-A69F27E0B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B0C1DD0-6624-6048-953E-41055A0D34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4C492C-9027-2B43-9637-56046A0631C2}"/>
              </a:ext>
            </a:extLst>
          </p:cNvPr>
          <p:cNvSpPr>
            <a:spLocks noGrp="1"/>
          </p:cNvSpPr>
          <p:nvPr>
            <p:ph type="sldNum" sz="quarter" idx="12"/>
          </p:nvPr>
        </p:nvSpPr>
        <p:spPr>
          <a:xfrm>
            <a:off x="838200" y="6004323"/>
            <a:ext cx="2676896"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212840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4BC199-4655-F541-83EE-721E1D0864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5445D78-BC86-6C4A-8173-07BC8BF4F06C}"/>
              </a:ext>
            </a:extLst>
          </p:cNvPr>
          <p:cNvSpPr>
            <a:spLocks noGrp="1"/>
          </p:cNvSpPr>
          <p:nvPr>
            <p:ph type="body" idx="1"/>
          </p:nvPr>
        </p:nvSpPr>
        <p:spPr>
          <a:xfrm>
            <a:off x="838200" y="1825625"/>
            <a:ext cx="10515600" cy="39920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989E362-4DC4-BA42-AD46-DCFCBF72CE19}"/>
              </a:ext>
            </a:extLst>
          </p:cNvPr>
          <p:cNvSpPr>
            <a:spLocks noGrp="1"/>
          </p:cNvSpPr>
          <p:nvPr>
            <p:ph type="ftr" sz="quarter" idx="3"/>
          </p:nvPr>
        </p:nvSpPr>
        <p:spPr>
          <a:xfrm>
            <a:off x="4038600" y="600432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75AB465-CD1B-7A41-8A74-7F4A07B23239}"/>
              </a:ext>
            </a:extLst>
          </p:cNvPr>
          <p:cNvSpPr>
            <a:spLocks noGrp="1"/>
          </p:cNvSpPr>
          <p:nvPr>
            <p:ph type="sldNum" sz="quarter" idx="4"/>
          </p:nvPr>
        </p:nvSpPr>
        <p:spPr>
          <a:xfrm>
            <a:off x="838200" y="600432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9AFF7-6653-6A4D-A979-64D2F5BECA26}" type="slidenum">
              <a:rPr lang="en-US" smtClean="0"/>
              <a:pPr/>
              <a:t>‹#›</a:t>
            </a:fld>
            <a:endParaRPr lang="en-US" dirty="0"/>
          </a:p>
        </p:txBody>
      </p:sp>
      <p:pic>
        <p:nvPicPr>
          <p:cNvPr id="12" name="Picture 11">
            <a:extLst>
              <a:ext uri="{FF2B5EF4-FFF2-40B4-BE49-F238E27FC236}">
                <a16:creationId xmlns:a16="http://schemas.microsoft.com/office/drawing/2014/main" id="{6A0032F1-0121-BE4C-B781-236291AD7975}"/>
              </a:ext>
            </a:extLst>
          </p:cNvPr>
          <p:cNvPicPr>
            <a:picLocks noChangeAspect="1"/>
          </p:cNvPicPr>
          <p:nvPr userDrawn="1"/>
        </p:nvPicPr>
        <p:blipFill rotWithShape="1">
          <a:blip r:embed="rId13"/>
          <a:srcRect l="6753" t="32288" r="7080" b="30327"/>
          <a:stretch/>
        </p:blipFill>
        <p:spPr>
          <a:xfrm>
            <a:off x="9022846" y="5946775"/>
            <a:ext cx="2695388" cy="487282"/>
          </a:xfrm>
          <a:prstGeom prst="rect">
            <a:avLst/>
          </a:prstGeom>
        </p:spPr>
      </p:pic>
    </p:spTree>
    <p:extLst>
      <p:ext uri="{BB962C8B-B14F-4D97-AF65-F5344CB8AC3E}">
        <p14:creationId xmlns:p14="http://schemas.microsoft.com/office/powerpoint/2010/main" val="2207130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cap="all" baseline="0">
          <a:solidFill>
            <a:schemeClr val="tx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andidcareer.com/video-elevator+pitch,ed5fdd900a274930252f,UnivSouthCarolin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deviantart.com/superawesomevectors/art/Hand-holding-a-smartphone-flat-vector-572780798" TargetMode="External"/><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F9F61-B891-3944-9E22-503B0C38A722}"/>
              </a:ext>
            </a:extLst>
          </p:cNvPr>
          <p:cNvSpPr>
            <a:spLocks noGrp="1"/>
          </p:cNvSpPr>
          <p:nvPr>
            <p:ph type="ctrTitle"/>
          </p:nvPr>
        </p:nvSpPr>
        <p:spPr>
          <a:xfrm>
            <a:off x="1654628" y="1990129"/>
            <a:ext cx="9144000" cy="2387600"/>
          </a:xfrm>
        </p:spPr>
        <p:txBody>
          <a:bodyPr>
            <a:normAutofit fontScale="90000"/>
          </a:bodyPr>
          <a:lstStyle/>
          <a:p>
            <a:r>
              <a:rPr lang="en-US" dirty="0"/>
              <a:t>The Career Center and </a:t>
            </a:r>
            <a:br>
              <a:rPr lang="en-US" dirty="0"/>
            </a:br>
            <a:r>
              <a:rPr lang="en-US" dirty="0"/>
              <a:t>Helping you Prepare for </a:t>
            </a:r>
            <a:br>
              <a:rPr lang="en-US" dirty="0"/>
            </a:br>
            <a:r>
              <a:rPr lang="en-US" dirty="0"/>
              <a:t>the STEM Fair</a:t>
            </a:r>
          </a:p>
        </p:txBody>
      </p:sp>
    </p:spTree>
    <p:extLst>
      <p:ext uri="{BB962C8B-B14F-4D97-AF65-F5344CB8AC3E}">
        <p14:creationId xmlns:p14="http://schemas.microsoft.com/office/powerpoint/2010/main" val="3587006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9D3A3E-6A74-164E-A088-DC4CCCAE5FEC}"/>
              </a:ext>
            </a:extLst>
          </p:cNvPr>
          <p:cNvPicPr>
            <a:picLocks noChangeAspect="1"/>
          </p:cNvPicPr>
          <p:nvPr/>
        </p:nvPicPr>
        <p:blipFill rotWithShape="1">
          <a:blip r:embed="rId2">
            <a:grayscl/>
          </a:blip>
          <a:srcRect t="6662"/>
          <a:stretch/>
        </p:blipFill>
        <p:spPr>
          <a:xfrm>
            <a:off x="2667262" y="382773"/>
            <a:ext cx="6857476" cy="4000394"/>
          </a:xfrm>
          <a:prstGeom prst="rect">
            <a:avLst/>
          </a:prstGeom>
        </p:spPr>
      </p:pic>
      <p:sp>
        <p:nvSpPr>
          <p:cNvPr id="3" name="TextBox 2">
            <a:extLst>
              <a:ext uri="{FF2B5EF4-FFF2-40B4-BE49-F238E27FC236}">
                <a16:creationId xmlns:a16="http://schemas.microsoft.com/office/drawing/2014/main" id="{FDABDF77-93E8-B24E-B60C-4CFE9867FEB1}"/>
              </a:ext>
            </a:extLst>
          </p:cNvPr>
          <p:cNvSpPr txBox="1"/>
          <p:nvPr/>
        </p:nvSpPr>
        <p:spPr>
          <a:xfrm>
            <a:off x="1786703" y="3776522"/>
            <a:ext cx="8618595" cy="1754326"/>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Most students change their major </a:t>
            </a:r>
            <a:r>
              <a:rPr lang="en-US" sz="5400" b="1" dirty="0">
                <a:solidFill>
                  <a:schemeClr val="accent2"/>
                </a:solidFill>
                <a:latin typeface="Arial" panose="020B0604020202020204" pitchFamily="34" charset="0"/>
                <a:cs typeface="Arial" panose="020B0604020202020204" pitchFamily="34" charset="0"/>
              </a:rPr>
              <a:t>at least once.</a:t>
            </a:r>
          </a:p>
        </p:txBody>
      </p:sp>
    </p:spTree>
    <p:extLst>
      <p:ext uri="{BB962C8B-B14F-4D97-AF65-F5344CB8AC3E}">
        <p14:creationId xmlns:p14="http://schemas.microsoft.com/office/powerpoint/2010/main" val="3884133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A0A1D5-3C3E-2F49-851A-142B39EE880D}"/>
              </a:ext>
            </a:extLst>
          </p:cNvPr>
          <p:cNvPicPr>
            <a:picLocks noChangeAspect="1"/>
          </p:cNvPicPr>
          <p:nvPr/>
        </p:nvPicPr>
        <p:blipFill>
          <a:blip r:embed="rId2"/>
          <a:stretch>
            <a:fillRect/>
          </a:stretch>
        </p:blipFill>
        <p:spPr>
          <a:xfrm>
            <a:off x="1488024" y="3041805"/>
            <a:ext cx="9215951" cy="2223616"/>
          </a:xfrm>
          <a:prstGeom prst="rect">
            <a:avLst/>
          </a:prstGeom>
        </p:spPr>
      </p:pic>
      <p:sp>
        <p:nvSpPr>
          <p:cNvPr id="3" name="TextBox 2">
            <a:extLst>
              <a:ext uri="{FF2B5EF4-FFF2-40B4-BE49-F238E27FC236}">
                <a16:creationId xmlns:a16="http://schemas.microsoft.com/office/drawing/2014/main" id="{2152E926-0FB5-D24B-B650-5A9271521CAE}"/>
              </a:ext>
            </a:extLst>
          </p:cNvPr>
          <p:cNvSpPr txBox="1"/>
          <p:nvPr/>
        </p:nvSpPr>
        <p:spPr>
          <a:xfrm>
            <a:off x="1589156" y="586740"/>
            <a:ext cx="9013686" cy="1015663"/>
          </a:xfrm>
          <a:prstGeom prst="rect">
            <a:avLst/>
          </a:prstGeom>
          <a:noFill/>
        </p:spPr>
        <p:txBody>
          <a:bodyPr wrap="none" rtlCol="0">
            <a:spAutoFit/>
          </a:bodyPr>
          <a:lstStyle/>
          <a:p>
            <a:r>
              <a:rPr lang="en-US" sz="6000" dirty="0">
                <a:latin typeface="Impact" panose="020B0806030902050204" pitchFamily="34" charset="0"/>
              </a:rPr>
              <a:t>HOW TO BECOME EMPLOYABLE</a:t>
            </a:r>
          </a:p>
        </p:txBody>
      </p:sp>
      <p:sp>
        <p:nvSpPr>
          <p:cNvPr id="4" name="Triangle 3">
            <a:extLst>
              <a:ext uri="{FF2B5EF4-FFF2-40B4-BE49-F238E27FC236}">
                <a16:creationId xmlns:a16="http://schemas.microsoft.com/office/drawing/2014/main" id="{5493AA61-55E1-1E43-A65C-D661B6AC8D48}"/>
              </a:ext>
            </a:extLst>
          </p:cNvPr>
          <p:cNvSpPr/>
          <p:nvPr/>
        </p:nvSpPr>
        <p:spPr>
          <a:xfrm rot="10800000">
            <a:off x="4312918" y="1713722"/>
            <a:ext cx="3566161" cy="1328083"/>
          </a:xfrm>
          <a:prstGeom prst="triangle">
            <a:avLst>
              <a:gd name="adj" fmla="val 49830"/>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92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edge">
                                      <p:cBhvr>
                                        <p:cTn id="13" dur="2000"/>
                                        <p:tgtEl>
                                          <p:spTgt spid="4"/>
                                        </p:tgtEl>
                                      </p:cBhvr>
                                    </p:animEffect>
                                  </p:childTnLst>
                                </p:cTn>
                              </p:par>
                              <p:par>
                                <p:cTn id="14" presetID="23" presetClass="entr" presetSubtype="32"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4*#ppt_w"/>
                                          </p:val>
                                        </p:tav>
                                        <p:tav tm="100000">
                                          <p:val>
                                            <p:strVal val="#ppt_w"/>
                                          </p:val>
                                        </p:tav>
                                      </p:tavLst>
                                    </p:anim>
                                    <p:anim calcmode="lin" valueType="num">
                                      <p:cBhvr>
                                        <p:cTn id="17"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73F37047-92F6-A745-94F1-159F75605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9253" y="312002"/>
            <a:ext cx="6733493" cy="1081774"/>
          </a:xfrm>
          <a:prstGeom prst="rect">
            <a:avLst/>
          </a:prstGeom>
        </p:spPr>
      </p:pic>
      <p:pic>
        <p:nvPicPr>
          <p:cNvPr id="3" name="FineCut_03.mp4">
            <a:hlinkClick r:id="" action="ppaction://media"/>
            <a:extLst>
              <a:ext uri="{FF2B5EF4-FFF2-40B4-BE49-F238E27FC236}">
                <a16:creationId xmlns:a16="http://schemas.microsoft.com/office/drawing/2014/main" id="{30BB9359-2FD9-1D4B-8BBA-1FFF22CFC7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59408" y="1718627"/>
            <a:ext cx="7273183" cy="4091166"/>
          </a:xfrm>
          <a:prstGeom prst="rect">
            <a:avLst/>
          </a:prstGeom>
        </p:spPr>
      </p:pic>
    </p:spTree>
    <p:extLst>
      <p:ext uri="{BB962C8B-B14F-4D97-AF65-F5344CB8AC3E}">
        <p14:creationId xmlns:p14="http://schemas.microsoft.com/office/powerpoint/2010/main" val="3917967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500"/>
                            </p:stCondLst>
                            <p:childTnLst>
                              <p:par>
                                <p:cTn id="9" presetID="1" presetClass="mediacall" presetSubtype="0" fill="hold" nodeType="afterEffect">
                                  <p:stCondLst>
                                    <p:cond delay="7000"/>
                                  </p:stCondLst>
                                  <p:childTnLst>
                                    <p:cmd type="call" cmd="playFrom(0.0)">
                                      <p:cBhvr>
                                        <p:cTn id="10" dur="571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a:t>Stem majors career fair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4915" y="1690688"/>
            <a:ext cx="8202170" cy="4096322"/>
          </a:xfrm>
          <a:prstGeom prst="rect">
            <a:avLst/>
          </a:prstGeom>
        </p:spPr>
      </p:pic>
    </p:spTree>
    <p:extLst>
      <p:ext uri="{BB962C8B-B14F-4D97-AF65-F5344CB8AC3E}">
        <p14:creationId xmlns:p14="http://schemas.microsoft.com/office/powerpoint/2010/main" val="1554473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a:t>Preparing for the career fair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4096218"/>
            <a:ext cx="1660604" cy="166060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4664" y="1676400"/>
            <a:ext cx="1671637" cy="167163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043" y="1704975"/>
            <a:ext cx="1643062" cy="164306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4500" y="3913099"/>
            <a:ext cx="1671637" cy="1718630"/>
          </a:xfrm>
          <a:prstGeom prst="rect">
            <a:avLst/>
          </a:prstGeom>
        </p:spPr>
      </p:pic>
      <p:sp>
        <p:nvSpPr>
          <p:cNvPr id="13" name="Content Placeholder 2"/>
          <p:cNvSpPr>
            <a:spLocks noGrp="1"/>
          </p:cNvSpPr>
          <p:nvPr>
            <p:ph idx="1"/>
          </p:nvPr>
        </p:nvSpPr>
        <p:spPr>
          <a:xfrm>
            <a:off x="2567105" y="1908924"/>
            <a:ext cx="1947745" cy="1206587"/>
          </a:xfrm>
        </p:spPr>
        <p:txBody>
          <a:bodyPr>
            <a:noAutofit/>
          </a:bodyPr>
          <a:lstStyle/>
          <a:p>
            <a:pPr marL="0" indent="0" algn="ctr">
              <a:lnSpc>
                <a:spcPct val="100000"/>
              </a:lnSpc>
              <a:spcBef>
                <a:spcPts val="0"/>
              </a:spcBef>
              <a:buNone/>
            </a:pPr>
            <a:r>
              <a:rPr lang="en-US" dirty="0"/>
              <a:t>Craft A </a:t>
            </a:r>
          </a:p>
          <a:p>
            <a:pPr marL="0" indent="0" algn="ctr">
              <a:lnSpc>
                <a:spcPct val="100000"/>
              </a:lnSpc>
              <a:spcBef>
                <a:spcPts val="0"/>
              </a:spcBef>
              <a:buNone/>
            </a:pPr>
            <a:r>
              <a:rPr lang="en-US" dirty="0"/>
              <a:t>Resume </a:t>
            </a:r>
          </a:p>
          <a:p>
            <a:pPr>
              <a:lnSpc>
                <a:spcPct val="100000"/>
              </a:lnSpc>
              <a:spcBef>
                <a:spcPts val="0"/>
              </a:spcBef>
            </a:pPr>
            <a:endParaRPr lang="en-US" dirty="0"/>
          </a:p>
        </p:txBody>
      </p:sp>
      <p:sp>
        <p:nvSpPr>
          <p:cNvPr id="14" name="Content Placeholder 2"/>
          <p:cNvSpPr txBox="1">
            <a:spLocks/>
          </p:cNvSpPr>
          <p:nvPr/>
        </p:nvSpPr>
        <p:spPr>
          <a:xfrm>
            <a:off x="7163672" y="1891418"/>
            <a:ext cx="2237503" cy="1206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rlingske Sans" panose="0200050305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rlingske Sans" panose="0200050305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rlingske Sans" panose="0200050305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rlingske Sans" panose="0200050305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rlingske Sans" panose="02000503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dirty="0"/>
              <a:t>Research Employers</a:t>
            </a:r>
          </a:p>
          <a:p>
            <a:pPr>
              <a:lnSpc>
                <a:spcPct val="100000"/>
              </a:lnSpc>
              <a:spcBef>
                <a:spcPts val="0"/>
              </a:spcBef>
            </a:pPr>
            <a:endParaRPr lang="en-US" dirty="0"/>
          </a:p>
        </p:txBody>
      </p:sp>
      <p:sp>
        <p:nvSpPr>
          <p:cNvPr id="15" name="Content Placeholder 2"/>
          <p:cNvSpPr txBox="1">
            <a:spLocks/>
          </p:cNvSpPr>
          <p:nvPr/>
        </p:nvSpPr>
        <p:spPr>
          <a:xfrm>
            <a:off x="2567105" y="4169120"/>
            <a:ext cx="1947745" cy="1206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rlingske Sans" panose="0200050305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rlingske Sans" panose="0200050305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rlingske Sans" panose="0200050305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rlingske Sans" panose="0200050305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rlingske Sans" panose="02000503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dirty="0"/>
              <a:t>Practice Elevator Pitch</a:t>
            </a:r>
          </a:p>
          <a:p>
            <a:pPr>
              <a:lnSpc>
                <a:spcPct val="100000"/>
              </a:lnSpc>
              <a:spcBef>
                <a:spcPts val="0"/>
              </a:spcBef>
            </a:pPr>
            <a:endParaRPr lang="en-US" dirty="0"/>
          </a:p>
        </p:txBody>
      </p:sp>
      <p:sp>
        <p:nvSpPr>
          <p:cNvPr id="16" name="Content Placeholder 2"/>
          <p:cNvSpPr txBox="1">
            <a:spLocks/>
          </p:cNvSpPr>
          <p:nvPr/>
        </p:nvSpPr>
        <p:spPr>
          <a:xfrm>
            <a:off x="7163672" y="4169119"/>
            <a:ext cx="1947745" cy="1206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Berlingske Sans" panose="0200050305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Berlingske Sans" panose="0200050305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erlingske Sans" panose="0200050305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rlingske Sans" panose="0200050305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erlingske Sans" panose="02000503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dirty="0"/>
              <a:t>Prepare for the Day of</a:t>
            </a:r>
          </a:p>
          <a:p>
            <a:pPr>
              <a:lnSpc>
                <a:spcPct val="100000"/>
              </a:lnSpc>
              <a:spcBef>
                <a:spcPts val="0"/>
              </a:spcBef>
            </a:pPr>
            <a:endParaRPr lang="en-US" dirty="0"/>
          </a:p>
        </p:txBody>
      </p:sp>
    </p:spTree>
    <p:extLst>
      <p:ext uri="{BB962C8B-B14F-4D97-AF65-F5344CB8AC3E}">
        <p14:creationId xmlns:p14="http://schemas.microsoft.com/office/powerpoint/2010/main" val="1277822950"/>
      </p:ext>
    </p:extLst>
  </p:cSld>
  <p:clrMapOvr>
    <a:masterClrMapping/>
  </p:clrMapOvr>
  <p:transition spd="slow">
    <p:wheel spokes="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782EB-2DA3-4B4F-B45C-6EA3F2F031EA}"/>
              </a:ext>
            </a:extLst>
          </p:cNvPr>
          <p:cNvSpPr>
            <a:spLocks noGrp="1"/>
          </p:cNvSpPr>
          <p:nvPr>
            <p:ph type="title" idx="4294967295"/>
          </p:nvPr>
        </p:nvSpPr>
        <p:spPr>
          <a:xfrm>
            <a:off x="1931966" y="361260"/>
            <a:ext cx="8328025" cy="996950"/>
          </a:xfrm>
        </p:spPr>
        <p:txBody>
          <a:bodyPr>
            <a:normAutofit/>
          </a:bodyPr>
          <a:lstStyle/>
          <a:p>
            <a:pPr algn="ctr"/>
            <a:r>
              <a:rPr lang="en-US" sz="5400" dirty="0"/>
              <a:t>Career fair toolkit</a:t>
            </a:r>
          </a:p>
        </p:txBody>
      </p:sp>
      <p:sp>
        <p:nvSpPr>
          <p:cNvPr id="6" name="Content Placeholder 2"/>
          <p:cNvSpPr txBox="1">
            <a:spLocks/>
          </p:cNvSpPr>
          <p:nvPr/>
        </p:nvSpPr>
        <p:spPr>
          <a:xfrm>
            <a:off x="1931966" y="1490947"/>
            <a:ext cx="8508934" cy="5443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dirty="0"/>
              <a:t>My CEC - Career Center - Student Services  </a:t>
            </a:r>
          </a:p>
          <a:p>
            <a:pPr>
              <a:lnSpc>
                <a:spcPct val="100000"/>
              </a:lnSpc>
              <a:spcBef>
                <a:spcPts val="0"/>
              </a:spcBef>
            </a:pP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0" y="2168014"/>
            <a:ext cx="6004107" cy="4061205"/>
          </a:xfrm>
          <a:prstGeom prst="rect">
            <a:avLst/>
          </a:prstGeom>
        </p:spPr>
      </p:pic>
      <p:sp>
        <p:nvSpPr>
          <p:cNvPr id="8" name="Oval 7"/>
          <p:cNvSpPr/>
          <p:nvPr/>
        </p:nvSpPr>
        <p:spPr>
          <a:xfrm>
            <a:off x="2656553" y="3333134"/>
            <a:ext cx="1690614" cy="501447"/>
          </a:xfrm>
          <a:prstGeom prst="ellipse">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56553" y="5358579"/>
            <a:ext cx="1690614" cy="634182"/>
          </a:xfrm>
          <a:prstGeom prst="ellipse">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7095C319-B048-4049-8FBD-9F0AB6E1879C}"/>
              </a:ext>
            </a:extLst>
          </p:cNvPr>
          <p:cNvSpPr txBox="1">
            <a:spLocks/>
          </p:cNvSpPr>
          <p:nvPr/>
        </p:nvSpPr>
        <p:spPr>
          <a:xfrm>
            <a:off x="7401847" y="3429000"/>
            <a:ext cx="4790153" cy="9969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dirty="0"/>
              <a:t>http://cec.sc.edu/careercenter</a:t>
            </a:r>
          </a:p>
          <a:p>
            <a:pPr marL="0" indent="0">
              <a:buNone/>
            </a:pPr>
            <a:endParaRPr lang="en-US" dirty="0"/>
          </a:p>
        </p:txBody>
      </p:sp>
    </p:spTree>
    <p:extLst>
      <p:ext uri="{BB962C8B-B14F-4D97-AF65-F5344CB8AC3E}">
        <p14:creationId xmlns:p14="http://schemas.microsoft.com/office/powerpoint/2010/main" val="3849194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a:t>How to Research employers</a:t>
            </a:r>
          </a:p>
        </p:txBody>
      </p:sp>
      <p:sp>
        <p:nvSpPr>
          <p:cNvPr id="3" name="Rectangle 2"/>
          <p:cNvSpPr/>
          <p:nvPr/>
        </p:nvSpPr>
        <p:spPr>
          <a:xfrm>
            <a:off x="2019300" y="4272677"/>
            <a:ext cx="6096000" cy="646331"/>
          </a:xfrm>
          <a:prstGeom prst="rect">
            <a:avLst/>
          </a:prstGeom>
        </p:spPr>
        <p:txBody>
          <a:bodyPr>
            <a:spAutoFit/>
          </a:bodyPr>
          <a:lstStyle/>
          <a:p>
            <a:pPr>
              <a:lnSpc>
                <a:spcPct val="100000"/>
              </a:lnSpc>
              <a:spcBef>
                <a:spcPts val="0"/>
              </a:spcBef>
            </a:pPr>
            <a:br>
              <a:rPr lang="en-US" dirty="0"/>
            </a:b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5740" y="1697201"/>
            <a:ext cx="3281364" cy="3281364"/>
          </a:xfrm>
          <a:prstGeom prst="rect">
            <a:avLst/>
          </a:prstGeom>
        </p:spPr>
      </p:pic>
      <p:pic>
        <p:nvPicPr>
          <p:cNvPr id="1026" name="Picture 2" descr="Image result for handshake compa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1697201"/>
            <a:ext cx="3221806" cy="322180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2366613" y="4995933"/>
            <a:ext cx="2527179" cy="1206587"/>
          </a:xfrm>
        </p:spPr>
        <p:txBody>
          <a:bodyPr>
            <a:noAutofit/>
          </a:bodyPr>
          <a:lstStyle/>
          <a:p>
            <a:pPr marL="0" indent="0" algn="ctr">
              <a:lnSpc>
                <a:spcPct val="100000"/>
              </a:lnSpc>
              <a:spcBef>
                <a:spcPts val="0"/>
              </a:spcBef>
              <a:buNone/>
            </a:pPr>
            <a:r>
              <a:rPr lang="en-US" dirty="0"/>
              <a:t>Handshake </a:t>
            </a:r>
          </a:p>
          <a:p>
            <a:pPr>
              <a:lnSpc>
                <a:spcPct val="100000"/>
              </a:lnSpc>
              <a:spcBef>
                <a:spcPts val="0"/>
              </a:spcBef>
            </a:pPr>
            <a:endParaRPr lang="en-US" dirty="0"/>
          </a:p>
        </p:txBody>
      </p:sp>
      <p:sp>
        <p:nvSpPr>
          <p:cNvPr id="9" name="Content Placeholder 2"/>
          <p:cNvSpPr txBox="1">
            <a:spLocks/>
          </p:cNvSpPr>
          <p:nvPr/>
        </p:nvSpPr>
        <p:spPr>
          <a:xfrm>
            <a:off x="7205740" y="4995933"/>
            <a:ext cx="3204619" cy="1206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dirty="0"/>
              <a:t>Career Fair + App</a:t>
            </a:r>
          </a:p>
        </p:txBody>
      </p:sp>
    </p:spTree>
    <p:extLst>
      <p:ext uri="{BB962C8B-B14F-4D97-AF65-F5344CB8AC3E}">
        <p14:creationId xmlns:p14="http://schemas.microsoft.com/office/powerpoint/2010/main" val="211096819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4844" y="370657"/>
            <a:ext cx="7886700" cy="1325563"/>
          </a:xfrm>
        </p:spPr>
        <p:txBody>
          <a:bodyPr>
            <a:normAutofit/>
          </a:bodyPr>
          <a:lstStyle/>
          <a:p>
            <a:r>
              <a:rPr lang="en-US" b="1" dirty="0"/>
              <a:t>Researching Employers</a:t>
            </a:r>
          </a:p>
        </p:txBody>
      </p:sp>
      <p:sp>
        <p:nvSpPr>
          <p:cNvPr id="3" name="Content Placeholder 2"/>
          <p:cNvSpPr>
            <a:spLocks noGrp="1"/>
          </p:cNvSpPr>
          <p:nvPr>
            <p:ph idx="1"/>
          </p:nvPr>
        </p:nvSpPr>
        <p:spPr>
          <a:xfrm>
            <a:off x="358543" y="1716796"/>
            <a:ext cx="6362891" cy="4351338"/>
          </a:xfrm>
        </p:spPr>
        <p:txBody>
          <a:bodyPr>
            <a:normAutofit/>
          </a:bodyPr>
          <a:lstStyle/>
          <a:p>
            <a:r>
              <a:rPr lang="en-US" dirty="0"/>
              <a:t>Review the list of employers attending the fair</a:t>
            </a:r>
          </a:p>
          <a:p>
            <a:pPr lvl="1"/>
            <a:r>
              <a:rPr lang="en-US" dirty="0"/>
              <a:t>Handshake</a:t>
            </a:r>
          </a:p>
          <a:p>
            <a:pPr lvl="1"/>
            <a:r>
              <a:rPr lang="en-US" dirty="0"/>
              <a:t>Fairs app</a:t>
            </a:r>
            <a:br>
              <a:rPr lang="en-US" dirty="0"/>
            </a:br>
            <a:endParaRPr lang="en-US" dirty="0"/>
          </a:p>
          <a:p>
            <a:r>
              <a:rPr lang="en-US" dirty="0"/>
              <a:t>Visit employer web sites</a:t>
            </a:r>
            <a:br>
              <a:rPr lang="en-US" dirty="0"/>
            </a:br>
            <a:endParaRPr lang="en-US" dirty="0"/>
          </a:p>
          <a:p>
            <a:r>
              <a:rPr lang="en-US" dirty="0"/>
              <a:t>Narrow your focus and prioritize the number of employers you want to connect with</a:t>
            </a:r>
          </a:p>
        </p:txBody>
      </p:sp>
      <p:sp>
        <p:nvSpPr>
          <p:cNvPr id="4" name="TextBox 3"/>
          <p:cNvSpPr txBox="1"/>
          <p:nvPr/>
        </p:nvSpPr>
        <p:spPr>
          <a:xfrm>
            <a:off x="7258050" y="6234113"/>
            <a:ext cx="3219450" cy="369332"/>
          </a:xfrm>
          <a:prstGeom prst="rect">
            <a:avLst/>
          </a:prstGeom>
          <a:noFill/>
        </p:spPr>
        <p:txBody>
          <a:bodyPr wrap="square" rtlCol="0">
            <a:spAutoFit/>
          </a:bodyPr>
          <a:lstStyle/>
          <a:p>
            <a:pPr algn="r"/>
            <a:r>
              <a:rPr lang="en-US" i="1" dirty="0"/>
              <a:t>Before the Fair</a:t>
            </a:r>
          </a:p>
        </p:txBody>
      </p:sp>
      <p:pic>
        <p:nvPicPr>
          <p:cNvPr id="5" name="Picture 4">
            <a:extLst>
              <a:ext uri="{FF2B5EF4-FFF2-40B4-BE49-F238E27FC236}">
                <a16:creationId xmlns:a16="http://schemas.microsoft.com/office/drawing/2014/main" id="{66366165-12DE-43FB-9C6C-8CFD0B3E897A}"/>
              </a:ext>
            </a:extLst>
          </p:cNvPr>
          <p:cNvPicPr>
            <a:picLocks noChangeAspect="1"/>
          </p:cNvPicPr>
          <p:nvPr/>
        </p:nvPicPr>
        <p:blipFill rotWithShape="1">
          <a:blip r:embed="rId2">
            <a:extLst>
              <a:ext uri="{28A0092B-C50C-407E-A947-70E740481C1C}">
                <a14:useLocalDpi xmlns:a14="http://schemas.microsoft.com/office/drawing/2010/main" val="0"/>
              </a:ext>
            </a:extLst>
          </a:blip>
          <a:srcRect l="41440" t="62995"/>
          <a:stretch/>
        </p:blipFill>
        <p:spPr>
          <a:xfrm>
            <a:off x="6605565" y="2220686"/>
            <a:ext cx="5417683" cy="2315688"/>
          </a:xfrm>
          <a:prstGeom prst="rect">
            <a:avLst/>
          </a:prstGeom>
        </p:spPr>
      </p:pic>
    </p:spTree>
    <p:extLst>
      <p:ext uri="{BB962C8B-B14F-4D97-AF65-F5344CB8AC3E}">
        <p14:creationId xmlns:p14="http://schemas.microsoft.com/office/powerpoint/2010/main" val="1749846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5940" y="365127"/>
            <a:ext cx="7886700" cy="1325563"/>
          </a:xfrm>
        </p:spPr>
        <p:txBody>
          <a:bodyPr>
            <a:normAutofit/>
          </a:bodyPr>
          <a:lstStyle/>
          <a:p>
            <a:r>
              <a:rPr lang="en-US" b="1" dirty="0"/>
              <a:t>Suit Up!</a:t>
            </a:r>
          </a:p>
        </p:txBody>
      </p:sp>
      <p:pic>
        <p:nvPicPr>
          <p:cNvPr id="4" name="Picture 2" descr="https://media2.giphy.com/media/dcAniYLbN0rcY/200.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88510" y="1690690"/>
            <a:ext cx="6861561" cy="37494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58050" y="6234113"/>
            <a:ext cx="3219450" cy="369332"/>
          </a:xfrm>
          <a:prstGeom prst="rect">
            <a:avLst/>
          </a:prstGeom>
          <a:noFill/>
        </p:spPr>
        <p:txBody>
          <a:bodyPr wrap="square" rtlCol="0">
            <a:spAutoFit/>
          </a:bodyPr>
          <a:lstStyle/>
          <a:p>
            <a:pPr algn="r"/>
            <a:r>
              <a:rPr lang="en-US" i="1" dirty="0"/>
              <a:t>Before the Fair</a:t>
            </a:r>
          </a:p>
        </p:txBody>
      </p:sp>
    </p:spTree>
    <p:extLst>
      <p:ext uri="{BB962C8B-B14F-4D97-AF65-F5344CB8AC3E}">
        <p14:creationId xmlns:p14="http://schemas.microsoft.com/office/powerpoint/2010/main" val="2152870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4844" y="370657"/>
            <a:ext cx="7886700" cy="1325563"/>
          </a:xfrm>
        </p:spPr>
        <p:txBody>
          <a:bodyPr>
            <a:normAutofit/>
          </a:bodyPr>
          <a:lstStyle/>
          <a:p>
            <a:r>
              <a:rPr lang="en-US" b="1" dirty="0"/>
              <a:t>The Importance of Networking</a:t>
            </a:r>
          </a:p>
        </p:txBody>
      </p:sp>
      <p:sp>
        <p:nvSpPr>
          <p:cNvPr id="3" name="Content Placeholder 2"/>
          <p:cNvSpPr>
            <a:spLocks noGrp="1"/>
          </p:cNvSpPr>
          <p:nvPr>
            <p:ph idx="1"/>
          </p:nvPr>
        </p:nvSpPr>
        <p:spPr>
          <a:xfrm>
            <a:off x="2234844" y="1696218"/>
            <a:ext cx="8089343" cy="4780782"/>
          </a:xfrm>
        </p:spPr>
        <p:txBody>
          <a:bodyPr>
            <a:normAutofit lnSpcReduction="10000"/>
          </a:bodyPr>
          <a:lstStyle/>
          <a:p>
            <a:r>
              <a:rPr lang="en-US" dirty="0"/>
              <a:t>80% of job vacancies: never advertised</a:t>
            </a:r>
            <a:br>
              <a:rPr lang="en-US" dirty="0"/>
            </a:br>
            <a:endParaRPr lang="en-US" dirty="0"/>
          </a:p>
          <a:p>
            <a:r>
              <a:rPr lang="en-US" dirty="0"/>
              <a:t>The overall time needed to</a:t>
            </a:r>
            <a:br>
              <a:rPr lang="en-US" dirty="0"/>
            </a:br>
            <a:r>
              <a:rPr lang="en-US" dirty="0"/>
              <a:t>find a job can be drastically</a:t>
            </a:r>
            <a:br>
              <a:rPr lang="en-US" dirty="0"/>
            </a:br>
            <a:r>
              <a:rPr lang="en-US" dirty="0"/>
              <a:t>reduced.</a:t>
            </a:r>
          </a:p>
          <a:p>
            <a:pPr lvl="1"/>
            <a:r>
              <a:rPr lang="en-US" dirty="0"/>
              <a:t>4-6 months if networking</a:t>
            </a:r>
          </a:p>
          <a:p>
            <a:pPr lvl="1"/>
            <a:r>
              <a:rPr lang="en-US" dirty="0"/>
              <a:t>6-9 months if not networking</a:t>
            </a:r>
            <a:br>
              <a:rPr lang="en-US" dirty="0"/>
            </a:br>
            <a:endParaRPr lang="en-US" dirty="0"/>
          </a:p>
          <a:p>
            <a:r>
              <a:rPr lang="en-US" dirty="0"/>
              <a:t>Learn about occupations, employers, and industries of interest</a:t>
            </a:r>
            <a:br>
              <a:rPr lang="en-US" dirty="0"/>
            </a:br>
            <a:endParaRPr lang="en-US" dirty="0"/>
          </a:p>
          <a:p>
            <a:r>
              <a:rPr lang="en-US" dirty="0"/>
              <a:t>START EARLY!</a:t>
            </a:r>
          </a:p>
        </p:txBody>
      </p:sp>
      <p:pic>
        <p:nvPicPr>
          <p:cNvPr id="3074" name="Picture 2" descr="Image result for networ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797" y="2058170"/>
            <a:ext cx="3866391" cy="2532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091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5050" y="365127"/>
            <a:ext cx="7886700" cy="1325563"/>
          </a:xfrm>
        </p:spPr>
        <p:txBody>
          <a:bodyPr>
            <a:normAutofit/>
          </a:bodyPr>
          <a:lstStyle/>
          <a:p>
            <a:r>
              <a:rPr lang="en-US" b="1" dirty="0"/>
              <a:t>Our Agenda for this Evening:</a:t>
            </a:r>
          </a:p>
        </p:txBody>
      </p:sp>
      <p:sp>
        <p:nvSpPr>
          <p:cNvPr id="3" name="Content Placeholder 2"/>
          <p:cNvSpPr>
            <a:spLocks noGrp="1"/>
          </p:cNvSpPr>
          <p:nvPr>
            <p:ph idx="1"/>
          </p:nvPr>
        </p:nvSpPr>
        <p:spPr>
          <a:xfrm>
            <a:off x="1021278" y="1690689"/>
            <a:ext cx="10652166" cy="4351338"/>
          </a:xfrm>
        </p:spPr>
        <p:txBody>
          <a:bodyPr>
            <a:normAutofit/>
          </a:bodyPr>
          <a:lstStyle/>
          <a:p>
            <a:pPr marL="0" indent="0">
              <a:buNone/>
            </a:pPr>
            <a:r>
              <a:rPr lang="en-US" dirty="0"/>
              <a:t>What is the </a:t>
            </a:r>
            <a:r>
              <a:rPr lang="en-US" b="1" dirty="0"/>
              <a:t>Career Center</a:t>
            </a:r>
            <a:r>
              <a:rPr lang="en-US" dirty="0"/>
              <a:t>?</a:t>
            </a:r>
          </a:p>
          <a:p>
            <a:pPr marL="0" indent="0">
              <a:buNone/>
            </a:pPr>
            <a:endParaRPr lang="en-US" dirty="0"/>
          </a:p>
          <a:p>
            <a:pPr marL="0" indent="0">
              <a:buNone/>
            </a:pPr>
            <a:r>
              <a:rPr lang="en-US" dirty="0"/>
              <a:t>How Do I </a:t>
            </a:r>
            <a:r>
              <a:rPr lang="en-US" b="1" dirty="0"/>
              <a:t>Prepare</a:t>
            </a:r>
            <a:r>
              <a:rPr lang="en-US" dirty="0"/>
              <a:t> for the </a:t>
            </a:r>
            <a:r>
              <a:rPr lang="en-US" b="1" dirty="0"/>
              <a:t>Gamecocks Get Hired: STEM Majors Fair</a:t>
            </a:r>
            <a:r>
              <a:rPr lang="en-US" dirty="0"/>
              <a:t>?</a:t>
            </a:r>
          </a:p>
          <a:p>
            <a:pPr lvl="1"/>
            <a:r>
              <a:rPr lang="en-US" dirty="0"/>
              <a:t>What is </a:t>
            </a:r>
            <a:r>
              <a:rPr lang="en-US" b="1" dirty="0"/>
              <a:t>Handshake</a:t>
            </a:r>
            <a:r>
              <a:rPr lang="en-US" dirty="0"/>
              <a:t>?</a:t>
            </a:r>
          </a:p>
          <a:p>
            <a:pPr lvl="1"/>
            <a:r>
              <a:rPr lang="en-US" dirty="0"/>
              <a:t>How do I start my </a:t>
            </a:r>
            <a:r>
              <a:rPr lang="en-US" b="1" dirty="0"/>
              <a:t>Resume</a:t>
            </a:r>
            <a:r>
              <a:rPr lang="en-US" dirty="0"/>
              <a:t>?</a:t>
            </a:r>
          </a:p>
          <a:p>
            <a:pPr marL="0" indent="0">
              <a:buNone/>
            </a:pPr>
            <a:endParaRPr lang="en-US" dirty="0"/>
          </a:p>
        </p:txBody>
      </p:sp>
    </p:spTree>
    <p:extLst>
      <p:ext uri="{BB962C8B-B14F-4D97-AF65-F5344CB8AC3E}">
        <p14:creationId xmlns:p14="http://schemas.microsoft.com/office/powerpoint/2010/main" val="41883506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4569" y="370657"/>
            <a:ext cx="7886700" cy="1325563"/>
          </a:xfrm>
        </p:spPr>
        <p:txBody>
          <a:bodyPr>
            <a:normAutofit/>
          </a:bodyPr>
          <a:lstStyle/>
          <a:p>
            <a:r>
              <a:rPr lang="en-US" b="1" dirty="0"/>
              <a:t>Prepare your Pitch</a:t>
            </a:r>
          </a:p>
        </p:txBody>
      </p:sp>
      <p:pic>
        <p:nvPicPr>
          <p:cNvPr id="4098" name="Picture 2" descr="Image result for elevator image">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971336" y="1945373"/>
            <a:ext cx="5092857" cy="34411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26397" y="1696220"/>
            <a:ext cx="7991368"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Elevator Pitch: </a:t>
            </a:r>
            <a:br>
              <a:rPr lang="en-US" sz="2400" dirty="0"/>
            </a:br>
            <a:r>
              <a:rPr lang="en-US" sz="2400" dirty="0"/>
              <a:t>Marketing message for</a:t>
            </a:r>
            <a:br>
              <a:rPr lang="en-US" sz="2400" dirty="0"/>
            </a:br>
            <a:r>
              <a:rPr lang="en-US" sz="2400" dirty="0"/>
              <a:t>your professional self</a:t>
            </a:r>
            <a:br>
              <a:rPr lang="en-US" sz="2400" dirty="0"/>
            </a:br>
            <a:endParaRPr lang="en-US" sz="2400" dirty="0"/>
          </a:p>
          <a:p>
            <a:pPr marL="285750" indent="-285750">
              <a:buFont typeface="Arial" panose="020B0604020202020204" pitchFamily="34" charset="0"/>
              <a:buChar char="•"/>
            </a:pPr>
            <a:r>
              <a:rPr lang="en-US" sz="2400" dirty="0"/>
              <a:t>Your qualifications</a:t>
            </a:r>
            <a:br>
              <a:rPr lang="en-US" sz="2400" dirty="0"/>
            </a:br>
            <a:r>
              <a:rPr lang="en-US" sz="2400" dirty="0"/>
              <a:t>+ Your interests/goals </a:t>
            </a:r>
            <a:br>
              <a:rPr lang="en-US" sz="2400" dirty="0"/>
            </a:br>
            <a:r>
              <a:rPr lang="en-US" sz="2400" dirty="0"/>
              <a:t>+ Why this organization</a:t>
            </a:r>
            <a:br>
              <a:rPr lang="en-US" sz="2400" dirty="0"/>
            </a:br>
            <a:r>
              <a:rPr lang="en-US" sz="2400" dirty="0"/>
              <a:t>= Your Pitch</a:t>
            </a:r>
            <a:br>
              <a:rPr lang="en-US" sz="2400" dirty="0"/>
            </a:br>
            <a:endParaRPr lang="en-US" sz="2400" dirty="0"/>
          </a:p>
          <a:p>
            <a:pPr marL="285750" indent="-285750">
              <a:buFont typeface="Arial" panose="020B0604020202020204" pitchFamily="34" charset="0"/>
              <a:buChar char="•"/>
            </a:pPr>
            <a:r>
              <a:rPr lang="en-US" sz="2400" dirty="0"/>
              <a:t>30-60 seconds</a:t>
            </a:r>
            <a:br>
              <a:rPr lang="en-US" sz="2400" dirty="0"/>
            </a:br>
            <a:endParaRPr lang="en-US" sz="2400" dirty="0"/>
          </a:p>
          <a:p>
            <a:pPr marL="285750" indent="-285750">
              <a:buFont typeface="Arial" panose="020B0604020202020204" pitchFamily="34" charset="0"/>
              <a:buChar char="•"/>
            </a:pPr>
            <a:r>
              <a:rPr lang="en-US" sz="2400" dirty="0"/>
              <a:t>Practice, practice, practice!</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021360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a:off x="4979876" y="3969060"/>
            <a:ext cx="2232248" cy="1548172"/>
          </a:xfrm>
          <a:prstGeom prst="triangle">
            <a:avLst>
              <a:gd name="adj" fmla="val 50000"/>
            </a:avLst>
          </a:prstGeom>
          <a:solidFill>
            <a:srgbClr val="73000A"/>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4979876" y="2384884"/>
            <a:ext cx="2232248" cy="1548172"/>
          </a:xfrm>
          <a:prstGeom prst="triangle">
            <a:avLst>
              <a:gd name="adj" fmla="val 50000"/>
            </a:avLst>
          </a:prstGeom>
          <a:solidFill>
            <a:srgbClr val="73000A"/>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pPr algn="ctr"/>
            <a:r>
              <a:rPr lang="en-GB" dirty="0"/>
              <a:t>Practice Time</a:t>
            </a:r>
            <a:br>
              <a:rPr lang="en-GB" dirty="0"/>
            </a:br>
            <a:r>
              <a:rPr lang="en-GB" dirty="0"/>
              <a:t>you have until the Sand Runs out!</a:t>
            </a:r>
          </a:p>
        </p:txBody>
      </p:sp>
      <p:sp>
        <p:nvSpPr>
          <p:cNvPr id="8" name="Pentagon 7"/>
          <p:cNvSpPr/>
          <p:nvPr/>
        </p:nvSpPr>
        <p:spPr>
          <a:xfrm rot="16200000">
            <a:off x="5303912" y="4707142"/>
            <a:ext cx="1584176" cy="108012"/>
          </a:xfrm>
          <a:prstGeom prst="homePlate">
            <a:avLst/>
          </a:prstGeom>
          <a:solidFill>
            <a:srgbClr val="73000A"/>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lowchart: Collate 3"/>
          <p:cNvSpPr/>
          <p:nvPr/>
        </p:nvSpPr>
        <p:spPr>
          <a:xfrm>
            <a:off x="4925870" y="2348880"/>
            <a:ext cx="2340260" cy="3204356"/>
          </a:xfrm>
          <a:prstGeom prst="flowChartCollate">
            <a:avLst/>
          </a:prstGeom>
          <a:noFill/>
          <a:ln w="57150"/>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tx1"/>
              </a:solidFill>
            </a:endParaRPr>
          </a:p>
        </p:txBody>
      </p:sp>
      <p:sp>
        <p:nvSpPr>
          <p:cNvPr id="13" name="TextBox 12"/>
          <p:cNvSpPr txBox="1"/>
          <p:nvPr/>
        </p:nvSpPr>
        <p:spPr>
          <a:xfrm>
            <a:off x="5561238" y="2564904"/>
            <a:ext cx="1069524" cy="369332"/>
          </a:xfrm>
          <a:prstGeom prst="rect">
            <a:avLst/>
          </a:prstGeom>
          <a:noFill/>
        </p:spPr>
        <p:txBody>
          <a:bodyPr wrap="none" rtlCol="0">
            <a:spAutoFit/>
          </a:bodyPr>
          <a:lstStyle/>
          <a:p>
            <a:pPr algn="ctr"/>
            <a:r>
              <a:rPr lang="en-GB" dirty="0">
                <a:solidFill>
                  <a:schemeClr val="bg1"/>
                </a:solidFill>
              </a:rPr>
              <a:t>1 minute</a:t>
            </a:r>
          </a:p>
        </p:txBody>
      </p:sp>
      <p:sp>
        <p:nvSpPr>
          <p:cNvPr id="14" name="Text Box 5"/>
          <p:cNvSpPr txBox="1">
            <a:spLocks noChangeArrowheads="1"/>
          </p:cNvSpPr>
          <p:nvPr/>
        </p:nvSpPr>
        <p:spPr bwMode="auto">
          <a:xfrm>
            <a:off x="5461000" y="4725144"/>
            <a:ext cx="1270000" cy="823912"/>
          </a:xfrm>
          <a:prstGeom prst="rect">
            <a:avLst/>
          </a:prstGeom>
          <a:noFill/>
          <a:ln w="9525">
            <a:noFill/>
            <a:miter lim="800000"/>
            <a:headEnd/>
            <a:tailEnd/>
          </a:ln>
          <a:effectLst/>
        </p:spPr>
        <p:txBody>
          <a:bodyPr wrap="none">
            <a:spAutoFit/>
          </a:bodyPr>
          <a:lstStyle/>
          <a:p>
            <a:r>
              <a:rPr lang="en-GB" sz="4800" dirty="0">
                <a:solidFill>
                  <a:schemeClr val="bg1"/>
                </a:solidFill>
              </a:rPr>
              <a:t>End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60000"/>
                                        <p:tgtEl>
                                          <p:spTgt spid="11"/>
                                        </p:tgtEl>
                                      </p:cBhvr>
                                    </p:animEffect>
                                    <p:set>
                                      <p:cBhvr>
                                        <p:cTn id="7" dur="1" fill="hold">
                                          <p:stCondLst>
                                            <p:cond delay="59999"/>
                                          </p:stCondLst>
                                        </p:cTn>
                                        <p:tgtEl>
                                          <p:spTgt spid="11"/>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60000"/>
                                        <p:tgtEl>
                                          <p:spTgt spid="1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60000"/>
                            </p:stCondLst>
                            <p:childTnLst>
                              <p:par>
                                <p:cTn id="15" presetID="1"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15"/>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8"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4843" y="391206"/>
            <a:ext cx="8176303" cy="1325563"/>
          </a:xfrm>
        </p:spPr>
        <p:txBody>
          <a:bodyPr>
            <a:normAutofit/>
          </a:bodyPr>
          <a:lstStyle/>
          <a:p>
            <a:r>
              <a:rPr lang="en-US" b="1" dirty="0"/>
              <a:t>Prepare to Make a Good Impression</a:t>
            </a:r>
          </a:p>
        </p:txBody>
      </p:sp>
      <p:sp>
        <p:nvSpPr>
          <p:cNvPr id="3" name="Content Placeholder 2"/>
          <p:cNvSpPr>
            <a:spLocks noGrp="1"/>
          </p:cNvSpPr>
          <p:nvPr>
            <p:ph idx="1"/>
          </p:nvPr>
        </p:nvSpPr>
        <p:spPr>
          <a:xfrm>
            <a:off x="2234842" y="1825625"/>
            <a:ext cx="8176303" cy="4351338"/>
          </a:xfrm>
        </p:spPr>
        <p:txBody>
          <a:bodyPr>
            <a:noAutofit/>
          </a:bodyPr>
          <a:lstStyle/>
          <a:p>
            <a:r>
              <a:rPr lang="en-US" dirty="0"/>
              <a:t>Bring 20+ copies of well-written, critiqued resume</a:t>
            </a:r>
            <a:br>
              <a:rPr lang="en-US" dirty="0"/>
            </a:br>
            <a:endParaRPr lang="en-US" dirty="0"/>
          </a:p>
          <a:p>
            <a:r>
              <a:rPr lang="en-US" dirty="0"/>
              <a:t>Practice your elevator pitch until it sounds natural</a:t>
            </a:r>
            <a:br>
              <a:rPr lang="en-US" dirty="0"/>
            </a:br>
            <a:endParaRPr lang="en-US" dirty="0"/>
          </a:p>
          <a:p>
            <a:r>
              <a:rPr lang="en-US" dirty="0"/>
              <a:t>Develop a list of questions for employers </a:t>
            </a:r>
            <a:r>
              <a:rPr lang="en-US" i="1" dirty="0"/>
              <a:t>based on your research</a:t>
            </a:r>
            <a:br>
              <a:rPr lang="en-US" i="1" dirty="0"/>
            </a:br>
            <a:endParaRPr lang="en-US" dirty="0"/>
          </a:p>
          <a:p>
            <a:r>
              <a:rPr lang="en-US" dirty="0"/>
              <a:t>Prepare a “Career Fair Employer Log” to use for note-taking during the fair</a:t>
            </a:r>
          </a:p>
        </p:txBody>
      </p:sp>
      <p:sp>
        <p:nvSpPr>
          <p:cNvPr id="4" name="TextBox 3"/>
          <p:cNvSpPr txBox="1"/>
          <p:nvPr/>
        </p:nvSpPr>
        <p:spPr>
          <a:xfrm>
            <a:off x="7258050" y="6234113"/>
            <a:ext cx="3219450" cy="369332"/>
          </a:xfrm>
          <a:prstGeom prst="rect">
            <a:avLst/>
          </a:prstGeom>
          <a:noFill/>
        </p:spPr>
        <p:txBody>
          <a:bodyPr wrap="square" rtlCol="0">
            <a:spAutoFit/>
          </a:bodyPr>
          <a:lstStyle/>
          <a:p>
            <a:pPr algn="r"/>
            <a:r>
              <a:rPr lang="en-US" i="1" dirty="0"/>
              <a:t>Before the Fair</a:t>
            </a:r>
          </a:p>
        </p:txBody>
      </p:sp>
    </p:spTree>
    <p:extLst>
      <p:ext uri="{BB962C8B-B14F-4D97-AF65-F5344CB8AC3E}">
        <p14:creationId xmlns:p14="http://schemas.microsoft.com/office/powerpoint/2010/main" val="66218765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618" y="347698"/>
            <a:ext cx="7886700" cy="1325563"/>
          </a:xfrm>
        </p:spPr>
        <p:txBody>
          <a:bodyPr>
            <a:normAutofit/>
          </a:bodyPr>
          <a:lstStyle/>
          <a:p>
            <a:r>
              <a:rPr lang="en-US" b="1" dirty="0"/>
              <a:t>Come visit us!</a:t>
            </a:r>
          </a:p>
        </p:txBody>
      </p:sp>
      <p:sp>
        <p:nvSpPr>
          <p:cNvPr id="3" name="Content Placeholder 2"/>
          <p:cNvSpPr>
            <a:spLocks noGrp="1"/>
          </p:cNvSpPr>
          <p:nvPr>
            <p:ph idx="1"/>
          </p:nvPr>
        </p:nvSpPr>
        <p:spPr>
          <a:xfrm>
            <a:off x="2264618" y="1825625"/>
            <a:ext cx="7886700" cy="4689475"/>
          </a:xfrm>
        </p:spPr>
        <p:txBody>
          <a:bodyPr>
            <a:normAutofit fontScale="85000" lnSpcReduction="20000"/>
          </a:bodyPr>
          <a:lstStyle/>
          <a:p>
            <a:pPr marL="0" indent="0" algn="ctr">
              <a:buNone/>
            </a:pPr>
            <a:r>
              <a:rPr lang="en-US" b="1" dirty="0"/>
              <a:t>College of Engineering &amp; Computing Career Center</a:t>
            </a:r>
          </a:p>
          <a:p>
            <a:pPr marL="0" indent="0" algn="ctr">
              <a:buNone/>
            </a:pPr>
            <a:r>
              <a:rPr lang="en-US" sz="2400" dirty="0"/>
              <a:t>Swearingen 3A57 | 803-777-1949</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1050" b="1" dirty="0"/>
              <a:t> </a:t>
            </a:r>
            <a:br>
              <a:rPr lang="en-US" sz="1050" b="1" dirty="0"/>
            </a:br>
            <a:endParaRPr lang="en-US" sz="1050" b="1" dirty="0"/>
          </a:p>
          <a:p>
            <a:pPr marL="0" indent="0" algn="ctr">
              <a:buNone/>
            </a:pPr>
            <a:r>
              <a:rPr lang="en-US" sz="2400" b="1" dirty="0"/>
              <a:t>Drop-Ins</a:t>
            </a:r>
            <a:r>
              <a:rPr lang="en-US" sz="2400" dirty="0"/>
              <a:t>: Monday-Friday, 1-4pm, </a:t>
            </a:r>
            <a:r>
              <a:rPr lang="en-US" sz="2400" b="1" dirty="0"/>
              <a:t>SWGN 3D19</a:t>
            </a:r>
          </a:p>
          <a:p>
            <a:pPr marL="0" indent="0" algn="ctr">
              <a:buNone/>
            </a:pPr>
            <a:r>
              <a:rPr lang="en-US" sz="2400" b="1" dirty="0"/>
              <a:t>Appointments:</a:t>
            </a:r>
            <a:r>
              <a:rPr lang="en-US" sz="2400" dirty="0"/>
              <a:t> Sign up on Handshake, </a:t>
            </a:r>
            <a:r>
              <a:rPr lang="en-US" sz="2400" b="1" dirty="0"/>
              <a:t>SWGN 3A57</a:t>
            </a:r>
          </a:p>
          <a:p>
            <a:pPr marL="0" indent="0" algn="ctr">
              <a:buNone/>
            </a:pPr>
            <a:endParaRPr lang="en-US" dirty="0"/>
          </a:p>
          <a:p>
            <a:pPr marL="0" indent="0">
              <a:buNone/>
            </a:pPr>
            <a:endParaRPr lang="en-US" dirty="0"/>
          </a:p>
        </p:txBody>
      </p:sp>
      <p:pic>
        <p:nvPicPr>
          <p:cNvPr id="5" name="Picture 4" descr="swearing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407" y="2816307"/>
            <a:ext cx="3109123" cy="23699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3665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151A08-D6FD-3343-AD9F-E501447BE84B}"/>
              </a:ext>
            </a:extLst>
          </p:cNvPr>
          <p:cNvSpPr txBox="1"/>
          <p:nvPr/>
        </p:nvSpPr>
        <p:spPr>
          <a:xfrm>
            <a:off x="1070169" y="289363"/>
            <a:ext cx="10051662" cy="923330"/>
          </a:xfrm>
          <a:prstGeom prst="rect">
            <a:avLst/>
          </a:prstGeom>
          <a:noFill/>
        </p:spPr>
        <p:txBody>
          <a:bodyPr wrap="none" rtlCol="0">
            <a:spAutoFit/>
          </a:bodyPr>
          <a:lstStyle/>
          <a:p>
            <a:pPr algn="ctr"/>
            <a:r>
              <a:rPr lang="en-US" sz="5400" dirty="0">
                <a:latin typeface="Impact" panose="020B0806030902050204" pitchFamily="34" charset="0"/>
              </a:rPr>
              <a:t>1st-YEAR CAREER READY BUCKET LIST</a:t>
            </a:r>
          </a:p>
        </p:txBody>
      </p:sp>
      <p:sp>
        <p:nvSpPr>
          <p:cNvPr id="16" name="Freeform 15">
            <a:extLst>
              <a:ext uri="{FF2B5EF4-FFF2-40B4-BE49-F238E27FC236}">
                <a16:creationId xmlns:a16="http://schemas.microsoft.com/office/drawing/2014/main" id="{64BF22F8-2808-8F4C-B7BB-9D76AA73D441}"/>
              </a:ext>
            </a:extLst>
          </p:cNvPr>
          <p:cNvSpPr/>
          <p:nvPr/>
        </p:nvSpPr>
        <p:spPr>
          <a:xfrm rot="20403530" flipH="1">
            <a:off x="10107223" y="1552006"/>
            <a:ext cx="1218908" cy="1194788"/>
          </a:xfrm>
          <a:custGeom>
            <a:avLst/>
            <a:gdLst>
              <a:gd name="connsiteX0" fmla="*/ 414119 w 409574"/>
              <a:gd name="connsiteY0" fmla="*/ 85725 h 400050"/>
              <a:gd name="connsiteX1" fmla="*/ 415071 w 409574"/>
              <a:gd name="connsiteY1" fmla="*/ 76200 h 400050"/>
              <a:gd name="connsiteX2" fmla="*/ 224572 w 409574"/>
              <a:gd name="connsiteY2" fmla="*/ 0 h 400050"/>
              <a:gd name="connsiteX3" fmla="*/ 34072 w 409574"/>
              <a:gd name="connsiteY3" fmla="*/ 76200 h 400050"/>
              <a:gd name="connsiteX4" fmla="*/ 35024 w 409574"/>
              <a:gd name="connsiteY4" fmla="*/ 86677 h 400050"/>
              <a:gd name="connsiteX5" fmla="*/ 41692 w 409574"/>
              <a:gd name="connsiteY5" fmla="*/ 117157 h 400050"/>
              <a:gd name="connsiteX6" fmla="*/ 35977 w 409574"/>
              <a:gd name="connsiteY6" fmla="*/ 90488 h 400050"/>
              <a:gd name="connsiteX7" fmla="*/ 25499 w 409574"/>
              <a:gd name="connsiteY7" fmla="*/ 276225 h 400050"/>
              <a:gd name="connsiteX8" fmla="*/ 82649 w 409574"/>
              <a:gd name="connsiteY8" fmla="*/ 303848 h 400050"/>
              <a:gd name="connsiteX9" fmla="*/ 100747 w 409574"/>
              <a:gd name="connsiteY9" fmla="*/ 304800 h 400050"/>
              <a:gd name="connsiteX10" fmla="*/ 100747 w 409574"/>
              <a:gd name="connsiteY10" fmla="*/ 304800 h 400050"/>
              <a:gd name="connsiteX11" fmla="*/ 311249 w 409574"/>
              <a:gd name="connsiteY11" fmla="*/ 202883 h 400050"/>
              <a:gd name="connsiteX12" fmla="*/ 316964 w 409574"/>
              <a:gd name="connsiteY12" fmla="*/ 197167 h 400050"/>
              <a:gd name="connsiteX13" fmla="*/ 316964 w 409574"/>
              <a:gd name="connsiteY13" fmla="*/ 197167 h 400050"/>
              <a:gd name="connsiteX14" fmla="*/ 316964 w 409574"/>
              <a:gd name="connsiteY14" fmla="*/ 197167 h 400050"/>
              <a:gd name="connsiteX15" fmla="*/ 331252 w 409574"/>
              <a:gd name="connsiteY15" fmla="*/ 182880 h 400050"/>
              <a:gd name="connsiteX16" fmla="*/ 335062 w 409574"/>
              <a:gd name="connsiteY16" fmla="*/ 183833 h 400050"/>
              <a:gd name="connsiteX17" fmla="*/ 354111 w 409574"/>
              <a:gd name="connsiteY17" fmla="*/ 164783 h 400050"/>
              <a:gd name="connsiteX18" fmla="*/ 335062 w 409574"/>
              <a:gd name="connsiteY18" fmla="*/ 145733 h 400050"/>
              <a:gd name="connsiteX19" fmla="*/ 316012 w 409574"/>
              <a:gd name="connsiteY19" fmla="*/ 164783 h 400050"/>
              <a:gd name="connsiteX20" fmla="*/ 316964 w 409574"/>
              <a:gd name="connsiteY20" fmla="*/ 170498 h 400050"/>
              <a:gd name="connsiteX21" fmla="*/ 302677 w 409574"/>
              <a:gd name="connsiteY21" fmla="*/ 184785 h 400050"/>
              <a:gd name="connsiteX22" fmla="*/ 296962 w 409574"/>
              <a:gd name="connsiteY22" fmla="*/ 164783 h 400050"/>
              <a:gd name="connsiteX23" fmla="*/ 335062 w 409574"/>
              <a:gd name="connsiteY23" fmla="*/ 126682 h 400050"/>
              <a:gd name="connsiteX24" fmla="*/ 373161 w 409574"/>
              <a:gd name="connsiteY24" fmla="*/ 164783 h 400050"/>
              <a:gd name="connsiteX25" fmla="*/ 338872 w 409574"/>
              <a:gd name="connsiteY25" fmla="*/ 202883 h 400050"/>
              <a:gd name="connsiteX26" fmla="*/ 323632 w 409574"/>
              <a:gd name="connsiteY26" fmla="*/ 218123 h 400050"/>
              <a:gd name="connsiteX27" fmla="*/ 101699 w 409574"/>
              <a:gd name="connsiteY27" fmla="*/ 323850 h 400050"/>
              <a:gd name="connsiteX28" fmla="*/ 87412 w 409574"/>
              <a:gd name="connsiteY28" fmla="*/ 322898 h 400050"/>
              <a:gd name="connsiteX29" fmla="*/ 92174 w 409574"/>
              <a:gd name="connsiteY29" fmla="*/ 345758 h 400050"/>
              <a:gd name="connsiteX30" fmla="*/ 92174 w 409574"/>
              <a:gd name="connsiteY30" fmla="*/ 345758 h 400050"/>
              <a:gd name="connsiteX31" fmla="*/ 225524 w 409574"/>
              <a:gd name="connsiteY31" fmla="*/ 400050 h 400050"/>
              <a:gd name="connsiteX32" fmla="*/ 358874 w 409574"/>
              <a:gd name="connsiteY32" fmla="*/ 345758 h 400050"/>
              <a:gd name="connsiteX33" fmla="*/ 358874 w 409574"/>
              <a:gd name="connsiteY33" fmla="*/ 345758 h 400050"/>
              <a:gd name="connsiteX34" fmla="*/ 414119 w 409574"/>
              <a:gd name="connsiteY34" fmla="*/ 85725 h 400050"/>
              <a:gd name="connsiteX35" fmla="*/ 414119 w 409574"/>
              <a:gd name="connsiteY35" fmla="*/ 85725 h 400050"/>
              <a:gd name="connsiteX36" fmla="*/ 38834 w 409574"/>
              <a:gd name="connsiteY36" fmla="*/ 262890 h 400050"/>
              <a:gd name="connsiteX37" fmla="*/ 42644 w 409574"/>
              <a:gd name="connsiteY37" fmla="*/ 119063 h 400050"/>
              <a:gd name="connsiteX38" fmla="*/ 77887 w 409574"/>
              <a:gd name="connsiteY38" fmla="*/ 283845 h 400050"/>
              <a:gd name="connsiteX39" fmla="*/ 38834 w 409574"/>
              <a:gd name="connsiteY39" fmla="*/ 262890 h 400050"/>
              <a:gd name="connsiteX40" fmla="*/ 225524 w 409574"/>
              <a:gd name="connsiteY40" fmla="*/ 114300 h 400050"/>
              <a:gd name="connsiteX41" fmla="*/ 73124 w 409574"/>
              <a:gd name="connsiteY41" fmla="*/ 76200 h 400050"/>
              <a:gd name="connsiteX42" fmla="*/ 225524 w 409574"/>
              <a:gd name="connsiteY42" fmla="*/ 38100 h 400050"/>
              <a:gd name="connsiteX43" fmla="*/ 377924 w 409574"/>
              <a:gd name="connsiteY43" fmla="*/ 76200 h 400050"/>
              <a:gd name="connsiteX44" fmla="*/ 225524 w 409574"/>
              <a:gd name="connsiteY44" fmla="*/ 11430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09574" h="400050">
                <a:moveTo>
                  <a:pt x="414119" y="85725"/>
                </a:moveTo>
                <a:cubicBezTo>
                  <a:pt x="414119" y="85725"/>
                  <a:pt x="415071" y="79057"/>
                  <a:pt x="415071" y="76200"/>
                </a:cubicBezTo>
                <a:cubicBezTo>
                  <a:pt x="415071" y="23813"/>
                  <a:pt x="316012" y="0"/>
                  <a:pt x="224572" y="0"/>
                </a:cubicBezTo>
                <a:cubicBezTo>
                  <a:pt x="133132" y="0"/>
                  <a:pt x="34072" y="23813"/>
                  <a:pt x="34072" y="76200"/>
                </a:cubicBezTo>
                <a:cubicBezTo>
                  <a:pt x="34072" y="79057"/>
                  <a:pt x="35024" y="85725"/>
                  <a:pt x="35024" y="86677"/>
                </a:cubicBezTo>
                <a:lnTo>
                  <a:pt x="41692" y="117157"/>
                </a:lnTo>
                <a:lnTo>
                  <a:pt x="35977" y="90488"/>
                </a:lnTo>
                <a:cubicBezTo>
                  <a:pt x="-5933" y="163830"/>
                  <a:pt x="-13553" y="235267"/>
                  <a:pt x="25499" y="276225"/>
                </a:cubicBezTo>
                <a:cubicBezTo>
                  <a:pt x="39787" y="291465"/>
                  <a:pt x="59789" y="300038"/>
                  <a:pt x="82649" y="303848"/>
                </a:cubicBezTo>
                <a:cubicBezTo>
                  <a:pt x="88364" y="304800"/>
                  <a:pt x="95032" y="304800"/>
                  <a:pt x="100747" y="304800"/>
                </a:cubicBezTo>
                <a:lnTo>
                  <a:pt x="100747" y="304800"/>
                </a:lnTo>
                <a:cubicBezTo>
                  <a:pt x="163612" y="304800"/>
                  <a:pt x="244574" y="265748"/>
                  <a:pt x="311249" y="202883"/>
                </a:cubicBezTo>
                <a:cubicBezTo>
                  <a:pt x="313154" y="200977"/>
                  <a:pt x="315059" y="199073"/>
                  <a:pt x="316964" y="197167"/>
                </a:cubicBezTo>
                <a:cubicBezTo>
                  <a:pt x="316964" y="197167"/>
                  <a:pt x="316964" y="197167"/>
                  <a:pt x="316964" y="197167"/>
                </a:cubicBezTo>
                <a:lnTo>
                  <a:pt x="316964" y="197167"/>
                </a:lnTo>
                <a:cubicBezTo>
                  <a:pt x="321727" y="192405"/>
                  <a:pt x="326489" y="187642"/>
                  <a:pt x="331252" y="182880"/>
                </a:cubicBezTo>
                <a:cubicBezTo>
                  <a:pt x="332204" y="182880"/>
                  <a:pt x="334109" y="183833"/>
                  <a:pt x="335062" y="183833"/>
                </a:cubicBezTo>
                <a:cubicBezTo>
                  <a:pt x="345539" y="183833"/>
                  <a:pt x="354111" y="175260"/>
                  <a:pt x="354111" y="164783"/>
                </a:cubicBezTo>
                <a:cubicBezTo>
                  <a:pt x="354111" y="154305"/>
                  <a:pt x="345539" y="145733"/>
                  <a:pt x="335062" y="145733"/>
                </a:cubicBezTo>
                <a:cubicBezTo>
                  <a:pt x="324584" y="145733"/>
                  <a:pt x="316012" y="154305"/>
                  <a:pt x="316012" y="164783"/>
                </a:cubicBezTo>
                <a:cubicBezTo>
                  <a:pt x="316012" y="166688"/>
                  <a:pt x="316012" y="168592"/>
                  <a:pt x="316964" y="170498"/>
                </a:cubicBezTo>
                <a:cubicBezTo>
                  <a:pt x="312202" y="175260"/>
                  <a:pt x="307439" y="180023"/>
                  <a:pt x="302677" y="184785"/>
                </a:cubicBezTo>
                <a:cubicBezTo>
                  <a:pt x="298867" y="179070"/>
                  <a:pt x="296962" y="172402"/>
                  <a:pt x="296962" y="164783"/>
                </a:cubicBezTo>
                <a:cubicBezTo>
                  <a:pt x="296962" y="143827"/>
                  <a:pt x="314107" y="126682"/>
                  <a:pt x="335062" y="126682"/>
                </a:cubicBezTo>
                <a:cubicBezTo>
                  <a:pt x="356017" y="126682"/>
                  <a:pt x="373161" y="143827"/>
                  <a:pt x="373161" y="164783"/>
                </a:cubicBezTo>
                <a:cubicBezTo>
                  <a:pt x="373161" y="184785"/>
                  <a:pt x="357922" y="200977"/>
                  <a:pt x="338872" y="202883"/>
                </a:cubicBezTo>
                <a:cubicBezTo>
                  <a:pt x="333157" y="208598"/>
                  <a:pt x="328394" y="214313"/>
                  <a:pt x="323632" y="218123"/>
                </a:cubicBezTo>
                <a:cubicBezTo>
                  <a:pt x="255052" y="282892"/>
                  <a:pt x="169327" y="323850"/>
                  <a:pt x="101699" y="323850"/>
                </a:cubicBezTo>
                <a:cubicBezTo>
                  <a:pt x="96937" y="323850"/>
                  <a:pt x="92174" y="323850"/>
                  <a:pt x="87412" y="322898"/>
                </a:cubicBezTo>
                <a:lnTo>
                  <a:pt x="92174" y="345758"/>
                </a:lnTo>
                <a:lnTo>
                  <a:pt x="92174" y="345758"/>
                </a:lnTo>
                <a:cubicBezTo>
                  <a:pt x="95984" y="376238"/>
                  <a:pt x="154087" y="400050"/>
                  <a:pt x="225524" y="400050"/>
                </a:cubicBezTo>
                <a:cubicBezTo>
                  <a:pt x="296962" y="400050"/>
                  <a:pt x="355064" y="376238"/>
                  <a:pt x="358874" y="345758"/>
                </a:cubicBezTo>
                <a:lnTo>
                  <a:pt x="358874" y="345758"/>
                </a:lnTo>
                <a:lnTo>
                  <a:pt x="414119" y="85725"/>
                </a:lnTo>
                <a:cubicBezTo>
                  <a:pt x="414119" y="85725"/>
                  <a:pt x="414119" y="85725"/>
                  <a:pt x="414119" y="85725"/>
                </a:cubicBezTo>
                <a:close/>
                <a:moveTo>
                  <a:pt x="38834" y="262890"/>
                </a:moveTo>
                <a:cubicBezTo>
                  <a:pt x="10259" y="232410"/>
                  <a:pt x="13117" y="177165"/>
                  <a:pt x="42644" y="119063"/>
                </a:cubicBezTo>
                <a:lnTo>
                  <a:pt x="77887" y="283845"/>
                </a:lnTo>
                <a:cubicBezTo>
                  <a:pt x="62647" y="280035"/>
                  <a:pt x="49312" y="273367"/>
                  <a:pt x="38834" y="262890"/>
                </a:cubicBezTo>
                <a:close/>
                <a:moveTo>
                  <a:pt x="225524" y="114300"/>
                </a:moveTo>
                <a:cubicBezTo>
                  <a:pt x="125512" y="114300"/>
                  <a:pt x="73124" y="85725"/>
                  <a:pt x="73124" y="76200"/>
                </a:cubicBezTo>
                <a:cubicBezTo>
                  <a:pt x="73124" y="66675"/>
                  <a:pt x="125512" y="38100"/>
                  <a:pt x="225524" y="38100"/>
                </a:cubicBezTo>
                <a:cubicBezTo>
                  <a:pt x="325537" y="38100"/>
                  <a:pt x="377924" y="66675"/>
                  <a:pt x="377924" y="76200"/>
                </a:cubicBezTo>
                <a:cubicBezTo>
                  <a:pt x="377924" y="85725"/>
                  <a:pt x="325537" y="114300"/>
                  <a:pt x="225524" y="114300"/>
                </a:cubicBezTo>
                <a:close/>
              </a:path>
            </a:pathLst>
          </a:custGeom>
          <a:solidFill>
            <a:srgbClr val="000000"/>
          </a:solidFill>
          <a:ln w="5259" cap="flat">
            <a:noFill/>
            <a:prstDash val="solid"/>
            <a:miter/>
          </a:ln>
        </p:spPr>
        <p:txBody>
          <a:bodyPr rtlCol="0" anchor="ctr"/>
          <a:lstStyle/>
          <a:p>
            <a:endParaRPr lang="en-US"/>
          </a:p>
        </p:txBody>
      </p:sp>
      <p:grpSp>
        <p:nvGrpSpPr>
          <p:cNvPr id="30" name="Group 29">
            <a:extLst>
              <a:ext uri="{FF2B5EF4-FFF2-40B4-BE49-F238E27FC236}">
                <a16:creationId xmlns:a16="http://schemas.microsoft.com/office/drawing/2014/main" id="{58325B53-C989-C247-80FA-63119F520AD1}"/>
              </a:ext>
            </a:extLst>
          </p:cNvPr>
          <p:cNvGrpSpPr/>
          <p:nvPr/>
        </p:nvGrpSpPr>
        <p:grpSpPr>
          <a:xfrm>
            <a:off x="1283593" y="1235000"/>
            <a:ext cx="7470017" cy="914400"/>
            <a:chOff x="1283593" y="1235000"/>
            <a:chExt cx="7470017" cy="914400"/>
          </a:xfrm>
        </p:grpSpPr>
        <p:pic>
          <p:nvPicPr>
            <p:cNvPr id="20" name="Graphic 19" descr="Checkmark">
              <a:extLst>
                <a:ext uri="{FF2B5EF4-FFF2-40B4-BE49-F238E27FC236}">
                  <a16:creationId xmlns:a16="http://schemas.microsoft.com/office/drawing/2014/main" id="{F59F3621-496F-674B-9FCF-598D45BB85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83593" y="1235000"/>
              <a:ext cx="914400" cy="914400"/>
            </a:xfrm>
            <a:prstGeom prst="rect">
              <a:avLst/>
            </a:prstGeom>
          </p:spPr>
        </p:pic>
        <p:sp>
          <p:nvSpPr>
            <p:cNvPr id="21" name="TextBox 20">
              <a:extLst>
                <a:ext uri="{FF2B5EF4-FFF2-40B4-BE49-F238E27FC236}">
                  <a16:creationId xmlns:a16="http://schemas.microsoft.com/office/drawing/2014/main" id="{65395B77-E2D4-8541-AE6E-28EE807DDED0}"/>
                </a:ext>
              </a:extLst>
            </p:cNvPr>
            <p:cNvSpPr txBox="1"/>
            <p:nvPr/>
          </p:nvSpPr>
          <p:spPr>
            <a:xfrm>
              <a:off x="2407001" y="1276702"/>
              <a:ext cx="6346609" cy="830997"/>
            </a:xfrm>
            <a:prstGeom prst="rect">
              <a:avLst/>
            </a:prstGeom>
            <a:noFill/>
          </p:spPr>
          <p:txBody>
            <a:bodyPr wrap="none" rtlCol="0">
              <a:spAutoFit/>
            </a:bodyPr>
            <a:lstStyle/>
            <a:p>
              <a:r>
                <a:rPr lang="en-US" sz="2400" b="1" dirty="0">
                  <a:solidFill>
                    <a:schemeClr val="tx2"/>
                  </a:solidFill>
                </a:rPr>
                <a:t>Activate Handshake </a:t>
              </a:r>
              <a:r>
                <a:rPr lang="en-US" sz="2400" dirty="0"/>
                <a:t>&amp; complete your profile</a:t>
              </a:r>
            </a:p>
            <a:p>
              <a:r>
                <a:rPr lang="en-US" sz="2400" dirty="0"/>
                <a:t>(</a:t>
              </a:r>
              <a:r>
                <a:rPr lang="en-US" sz="2400" dirty="0" err="1"/>
                <a:t>sc.joinhandshake.com</a:t>
              </a:r>
              <a:r>
                <a:rPr lang="en-US" sz="2400" dirty="0"/>
                <a:t>)</a:t>
              </a:r>
            </a:p>
          </p:txBody>
        </p:sp>
      </p:grpSp>
      <p:grpSp>
        <p:nvGrpSpPr>
          <p:cNvPr id="32" name="Group 31">
            <a:extLst>
              <a:ext uri="{FF2B5EF4-FFF2-40B4-BE49-F238E27FC236}">
                <a16:creationId xmlns:a16="http://schemas.microsoft.com/office/drawing/2014/main" id="{6C42E11E-9C39-AA4C-94CB-24B8E6B1D558}"/>
              </a:ext>
            </a:extLst>
          </p:cNvPr>
          <p:cNvGrpSpPr/>
          <p:nvPr/>
        </p:nvGrpSpPr>
        <p:grpSpPr>
          <a:xfrm>
            <a:off x="1283593" y="3399930"/>
            <a:ext cx="7107739" cy="914400"/>
            <a:chOff x="1283593" y="3441632"/>
            <a:chExt cx="7107739" cy="914400"/>
          </a:xfrm>
        </p:grpSpPr>
        <p:sp>
          <p:nvSpPr>
            <p:cNvPr id="23" name="TextBox 22">
              <a:extLst>
                <a:ext uri="{FF2B5EF4-FFF2-40B4-BE49-F238E27FC236}">
                  <a16:creationId xmlns:a16="http://schemas.microsoft.com/office/drawing/2014/main" id="{3E2E4947-31CC-7649-AD40-9333907CF020}"/>
                </a:ext>
              </a:extLst>
            </p:cNvPr>
            <p:cNvSpPr txBox="1"/>
            <p:nvPr/>
          </p:nvSpPr>
          <p:spPr>
            <a:xfrm>
              <a:off x="2407001" y="3483334"/>
              <a:ext cx="5984331" cy="830997"/>
            </a:xfrm>
            <a:prstGeom prst="rect">
              <a:avLst/>
            </a:prstGeom>
            <a:noFill/>
          </p:spPr>
          <p:txBody>
            <a:bodyPr wrap="none" rtlCol="0">
              <a:spAutoFit/>
            </a:bodyPr>
            <a:lstStyle/>
            <a:p>
              <a:r>
                <a:rPr lang="en-US" sz="2400" b="1" dirty="0">
                  <a:solidFill>
                    <a:schemeClr val="tx2"/>
                  </a:solidFill>
                </a:rPr>
                <a:t>Get involved </a:t>
              </a:r>
              <a:r>
                <a:rPr lang="en-US" sz="2400" dirty="0"/>
                <a:t>in organizations or activities </a:t>
              </a:r>
            </a:p>
            <a:p>
              <a:r>
                <a:rPr lang="en-US" sz="2400" dirty="0"/>
                <a:t>to build your resume &amp; make connections</a:t>
              </a:r>
            </a:p>
          </p:txBody>
        </p:sp>
        <p:pic>
          <p:nvPicPr>
            <p:cNvPr id="24" name="Graphic 23" descr="Checkmark">
              <a:extLst>
                <a:ext uri="{FF2B5EF4-FFF2-40B4-BE49-F238E27FC236}">
                  <a16:creationId xmlns:a16="http://schemas.microsoft.com/office/drawing/2014/main" id="{D1A2AD4F-45F8-DF44-82A7-06FD2154BD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83593" y="3441632"/>
              <a:ext cx="914400" cy="914400"/>
            </a:xfrm>
            <a:prstGeom prst="rect">
              <a:avLst/>
            </a:prstGeom>
          </p:spPr>
        </p:pic>
      </p:grpSp>
      <p:grpSp>
        <p:nvGrpSpPr>
          <p:cNvPr id="31" name="Group 30">
            <a:extLst>
              <a:ext uri="{FF2B5EF4-FFF2-40B4-BE49-F238E27FC236}">
                <a16:creationId xmlns:a16="http://schemas.microsoft.com/office/drawing/2014/main" id="{53856DE9-3FEB-F945-B320-B24B471A898A}"/>
              </a:ext>
            </a:extLst>
          </p:cNvPr>
          <p:cNvGrpSpPr/>
          <p:nvPr/>
        </p:nvGrpSpPr>
        <p:grpSpPr>
          <a:xfrm>
            <a:off x="1283593" y="2317465"/>
            <a:ext cx="7192313" cy="914400"/>
            <a:chOff x="1283593" y="2338316"/>
            <a:chExt cx="7192313" cy="914400"/>
          </a:xfrm>
        </p:grpSpPr>
        <p:pic>
          <p:nvPicPr>
            <p:cNvPr id="22" name="Graphic 21" descr="Checkmark">
              <a:extLst>
                <a:ext uri="{FF2B5EF4-FFF2-40B4-BE49-F238E27FC236}">
                  <a16:creationId xmlns:a16="http://schemas.microsoft.com/office/drawing/2014/main" id="{FAF3B26F-41F7-4A4A-9AFD-061CB6027A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83593" y="2338316"/>
              <a:ext cx="914400" cy="914400"/>
            </a:xfrm>
            <a:prstGeom prst="rect">
              <a:avLst/>
            </a:prstGeom>
          </p:spPr>
        </p:pic>
        <p:sp>
          <p:nvSpPr>
            <p:cNvPr id="25" name="TextBox 24">
              <a:extLst>
                <a:ext uri="{FF2B5EF4-FFF2-40B4-BE49-F238E27FC236}">
                  <a16:creationId xmlns:a16="http://schemas.microsoft.com/office/drawing/2014/main" id="{C8E33AA4-D9D4-354E-B37D-5263DF0C1013}"/>
                </a:ext>
              </a:extLst>
            </p:cNvPr>
            <p:cNvSpPr txBox="1"/>
            <p:nvPr/>
          </p:nvSpPr>
          <p:spPr>
            <a:xfrm>
              <a:off x="2407001" y="2380018"/>
              <a:ext cx="6068905" cy="830997"/>
            </a:xfrm>
            <a:prstGeom prst="rect">
              <a:avLst/>
            </a:prstGeom>
            <a:noFill/>
          </p:spPr>
          <p:txBody>
            <a:bodyPr wrap="none" rtlCol="0">
              <a:spAutoFit/>
            </a:bodyPr>
            <a:lstStyle/>
            <a:p>
              <a:r>
                <a:rPr lang="en-US" sz="2400" b="1" dirty="0">
                  <a:solidFill>
                    <a:schemeClr val="tx2"/>
                  </a:solidFill>
                </a:rPr>
                <a:t>Take career assessments </a:t>
              </a:r>
              <a:r>
                <a:rPr lang="en-US" sz="2400" dirty="0"/>
                <a:t>then</a:t>
              </a:r>
              <a:r>
                <a:rPr lang="en-US" sz="2400" b="1" dirty="0"/>
                <a:t> </a:t>
              </a:r>
              <a:r>
                <a:rPr lang="en-US" sz="2400" dirty="0"/>
                <a:t>meet with </a:t>
              </a:r>
            </a:p>
            <a:p>
              <a:r>
                <a:rPr lang="en-US" sz="2400" dirty="0"/>
                <a:t>your career coach to discuss career paths</a:t>
              </a:r>
            </a:p>
          </p:txBody>
        </p:sp>
      </p:grpSp>
      <p:grpSp>
        <p:nvGrpSpPr>
          <p:cNvPr id="33" name="Group 32">
            <a:extLst>
              <a:ext uri="{FF2B5EF4-FFF2-40B4-BE49-F238E27FC236}">
                <a16:creationId xmlns:a16="http://schemas.microsoft.com/office/drawing/2014/main" id="{405C2C8B-56A5-2E45-A469-3639880304CA}"/>
              </a:ext>
            </a:extLst>
          </p:cNvPr>
          <p:cNvGrpSpPr/>
          <p:nvPr/>
        </p:nvGrpSpPr>
        <p:grpSpPr>
          <a:xfrm>
            <a:off x="1283593" y="5564862"/>
            <a:ext cx="7760161" cy="914400"/>
            <a:chOff x="1283593" y="4544948"/>
            <a:chExt cx="7760161" cy="914400"/>
          </a:xfrm>
        </p:grpSpPr>
        <p:pic>
          <p:nvPicPr>
            <p:cNvPr id="26" name="Graphic 25" descr="Checkmark">
              <a:extLst>
                <a:ext uri="{FF2B5EF4-FFF2-40B4-BE49-F238E27FC236}">
                  <a16:creationId xmlns:a16="http://schemas.microsoft.com/office/drawing/2014/main" id="{ECDE1904-D3CD-1545-BFBC-C78217784C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83593" y="4544948"/>
              <a:ext cx="914400" cy="914400"/>
            </a:xfrm>
            <a:prstGeom prst="rect">
              <a:avLst/>
            </a:prstGeom>
          </p:spPr>
        </p:pic>
        <p:sp>
          <p:nvSpPr>
            <p:cNvPr id="27" name="TextBox 26">
              <a:extLst>
                <a:ext uri="{FF2B5EF4-FFF2-40B4-BE49-F238E27FC236}">
                  <a16:creationId xmlns:a16="http://schemas.microsoft.com/office/drawing/2014/main" id="{114D959A-11D6-324B-B452-AB2C438CF1CE}"/>
                </a:ext>
              </a:extLst>
            </p:cNvPr>
            <p:cNvSpPr txBox="1"/>
            <p:nvPr/>
          </p:nvSpPr>
          <p:spPr>
            <a:xfrm>
              <a:off x="2407001" y="4586650"/>
              <a:ext cx="6636753" cy="830997"/>
            </a:xfrm>
            <a:prstGeom prst="rect">
              <a:avLst/>
            </a:prstGeom>
            <a:noFill/>
          </p:spPr>
          <p:txBody>
            <a:bodyPr wrap="none" rtlCol="0">
              <a:spAutoFit/>
            </a:bodyPr>
            <a:lstStyle/>
            <a:p>
              <a:r>
                <a:rPr lang="en-US" sz="2400" b="1" dirty="0">
                  <a:solidFill>
                    <a:schemeClr val="tx2"/>
                  </a:solidFill>
                </a:rPr>
                <a:t>Attend a career-related event </a:t>
              </a:r>
              <a:r>
                <a:rPr lang="en-US" sz="2400" dirty="0"/>
                <a:t>(like attending </a:t>
              </a:r>
            </a:p>
            <a:p>
              <a:r>
                <a:rPr lang="en-US" sz="2400"/>
                <a:t>a career </a:t>
              </a:r>
              <a:r>
                <a:rPr lang="en-US" sz="2400" dirty="0"/>
                <a:t>fair to introduce yourself to employers)</a:t>
              </a:r>
            </a:p>
          </p:txBody>
        </p:sp>
      </p:grpSp>
      <p:grpSp>
        <p:nvGrpSpPr>
          <p:cNvPr id="34" name="Group 33">
            <a:extLst>
              <a:ext uri="{FF2B5EF4-FFF2-40B4-BE49-F238E27FC236}">
                <a16:creationId xmlns:a16="http://schemas.microsoft.com/office/drawing/2014/main" id="{081E56F3-06B8-1042-80F7-81EA0C47FE0D}"/>
              </a:ext>
            </a:extLst>
          </p:cNvPr>
          <p:cNvGrpSpPr/>
          <p:nvPr/>
        </p:nvGrpSpPr>
        <p:grpSpPr>
          <a:xfrm>
            <a:off x="1283593" y="4482395"/>
            <a:ext cx="6872265" cy="914400"/>
            <a:chOff x="1283593" y="5648266"/>
            <a:chExt cx="6872265" cy="914400"/>
          </a:xfrm>
        </p:grpSpPr>
        <p:pic>
          <p:nvPicPr>
            <p:cNvPr id="28" name="Graphic 27" descr="Checkmark">
              <a:extLst>
                <a:ext uri="{FF2B5EF4-FFF2-40B4-BE49-F238E27FC236}">
                  <a16:creationId xmlns:a16="http://schemas.microsoft.com/office/drawing/2014/main" id="{498E5C44-A3D1-1A43-8564-E26DECC2E3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83593" y="5648266"/>
              <a:ext cx="914400" cy="914400"/>
            </a:xfrm>
            <a:prstGeom prst="rect">
              <a:avLst/>
            </a:prstGeom>
          </p:spPr>
        </p:pic>
        <p:sp>
          <p:nvSpPr>
            <p:cNvPr id="29" name="TextBox 28">
              <a:extLst>
                <a:ext uri="{FF2B5EF4-FFF2-40B4-BE49-F238E27FC236}">
                  <a16:creationId xmlns:a16="http://schemas.microsoft.com/office/drawing/2014/main" id="{2036AC17-668E-3A47-BD3E-B708D993D8FE}"/>
                </a:ext>
              </a:extLst>
            </p:cNvPr>
            <p:cNvSpPr txBox="1"/>
            <p:nvPr/>
          </p:nvSpPr>
          <p:spPr>
            <a:xfrm>
              <a:off x="2407001" y="5689968"/>
              <a:ext cx="5748857" cy="830997"/>
            </a:xfrm>
            <a:prstGeom prst="rect">
              <a:avLst/>
            </a:prstGeom>
            <a:noFill/>
          </p:spPr>
          <p:txBody>
            <a:bodyPr wrap="square" rtlCol="0">
              <a:spAutoFit/>
            </a:bodyPr>
            <a:lstStyle/>
            <a:p>
              <a:r>
                <a:rPr lang="en-US" sz="2400" b="1" dirty="0">
                  <a:solidFill>
                    <a:schemeClr val="tx2"/>
                  </a:solidFill>
                </a:rPr>
                <a:t>Come to Drop-in </a:t>
              </a:r>
              <a:r>
                <a:rPr lang="en-US" sz="2400" dirty="0"/>
                <a:t>(Mon-Fri, 1-4pm) for help building your resume</a:t>
              </a:r>
            </a:p>
          </p:txBody>
        </p:sp>
      </p:grpSp>
    </p:spTree>
    <p:extLst>
      <p:ext uri="{BB962C8B-B14F-4D97-AF65-F5344CB8AC3E}">
        <p14:creationId xmlns:p14="http://schemas.microsoft.com/office/powerpoint/2010/main" val="1324964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618" y="365127"/>
            <a:ext cx="7886700" cy="1325563"/>
          </a:xfrm>
        </p:spPr>
        <p:txBody>
          <a:bodyPr>
            <a:normAutofit/>
          </a:bodyPr>
          <a:lstStyle/>
          <a:p>
            <a:r>
              <a:rPr lang="en-US" sz="5400" b="1" dirty="0"/>
              <a:t>Thank you!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74499" y="2255695"/>
            <a:ext cx="2481943" cy="4315013"/>
          </a:xfrm>
        </p:spPr>
      </p:pic>
      <p:sp>
        <p:nvSpPr>
          <p:cNvPr id="5" name="Cloud 4"/>
          <p:cNvSpPr/>
          <p:nvPr/>
        </p:nvSpPr>
        <p:spPr>
          <a:xfrm>
            <a:off x="3660710" y="1690690"/>
            <a:ext cx="2771192" cy="1642187"/>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375918" y="2719874"/>
            <a:ext cx="177282" cy="1586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646506" y="2878494"/>
            <a:ext cx="177282" cy="1586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917094" y="3030894"/>
            <a:ext cx="177282" cy="1586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024605" y="2232833"/>
            <a:ext cx="2183363" cy="461665"/>
          </a:xfrm>
          <a:prstGeom prst="rect">
            <a:avLst/>
          </a:prstGeom>
          <a:noFill/>
        </p:spPr>
        <p:txBody>
          <a:bodyPr wrap="square" rtlCol="0">
            <a:spAutoFit/>
          </a:bodyPr>
          <a:lstStyle/>
          <a:p>
            <a:r>
              <a:rPr lang="en-US" sz="2400" b="1" dirty="0"/>
              <a:t>Questions?</a:t>
            </a:r>
          </a:p>
        </p:txBody>
      </p:sp>
    </p:spTree>
    <p:extLst>
      <p:ext uri="{BB962C8B-B14F-4D97-AF65-F5344CB8AC3E}">
        <p14:creationId xmlns:p14="http://schemas.microsoft.com/office/powerpoint/2010/main" val="2753776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Our Mission</a:t>
            </a:r>
          </a:p>
        </p:txBody>
      </p:sp>
      <p:sp>
        <p:nvSpPr>
          <p:cNvPr id="3" name="Content Placeholder 2"/>
          <p:cNvSpPr>
            <a:spLocks noGrp="1"/>
          </p:cNvSpPr>
          <p:nvPr>
            <p:ph idx="1"/>
          </p:nvPr>
        </p:nvSpPr>
        <p:spPr/>
        <p:txBody>
          <a:bodyPr>
            <a:normAutofit/>
          </a:bodyPr>
          <a:lstStyle/>
          <a:p>
            <a:pPr marL="0" indent="0" algn="ctr">
              <a:buNone/>
            </a:pPr>
            <a:endParaRPr lang="en-US" sz="3600" dirty="0"/>
          </a:p>
          <a:p>
            <a:pPr marL="0" indent="0" algn="ctr">
              <a:buNone/>
            </a:pPr>
            <a:r>
              <a:rPr lang="en-US" sz="3600" dirty="0"/>
              <a:t>The mission of the University of South Carolina Career Center is to </a:t>
            </a:r>
            <a:r>
              <a:rPr lang="en-US" sz="3600" b="1" i="1" dirty="0">
                <a:solidFill>
                  <a:srgbClr val="971A31"/>
                </a:solidFill>
              </a:rPr>
              <a:t>educate</a:t>
            </a:r>
            <a:r>
              <a:rPr lang="en-US" sz="3600" dirty="0"/>
              <a:t> and </a:t>
            </a:r>
            <a:r>
              <a:rPr lang="en-US" sz="3600" b="1" i="1" dirty="0">
                <a:solidFill>
                  <a:srgbClr val="971A31"/>
                </a:solidFill>
              </a:rPr>
              <a:t>empower</a:t>
            </a:r>
            <a:r>
              <a:rPr lang="en-US" sz="3600" dirty="0"/>
              <a:t> students in their development of lifelong career management skills.</a:t>
            </a:r>
          </a:p>
        </p:txBody>
      </p:sp>
    </p:spTree>
    <p:extLst>
      <p:ext uri="{BB962C8B-B14F-4D97-AF65-F5344CB8AC3E}">
        <p14:creationId xmlns:p14="http://schemas.microsoft.com/office/powerpoint/2010/main" val="17638113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430AC9-4D85-B24F-8EF2-195FE20D41B6}"/>
              </a:ext>
            </a:extLst>
          </p:cNvPr>
          <p:cNvSpPr txBox="1"/>
          <p:nvPr/>
        </p:nvSpPr>
        <p:spPr>
          <a:xfrm>
            <a:off x="3311432" y="289363"/>
            <a:ext cx="5569153" cy="923330"/>
          </a:xfrm>
          <a:prstGeom prst="rect">
            <a:avLst/>
          </a:prstGeom>
          <a:noFill/>
        </p:spPr>
        <p:txBody>
          <a:bodyPr wrap="none" rtlCol="0">
            <a:spAutoFit/>
          </a:bodyPr>
          <a:lstStyle/>
          <a:p>
            <a:pPr algn="ctr"/>
            <a:r>
              <a:rPr lang="en-US" sz="5400" dirty="0">
                <a:latin typeface="Impact" panose="020B0806030902050204" pitchFamily="34" charset="0"/>
              </a:rPr>
              <a:t>CEC CAREER CENTER</a:t>
            </a:r>
          </a:p>
        </p:txBody>
      </p:sp>
      <p:grpSp>
        <p:nvGrpSpPr>
          <p:cNvPr id="2" name="Group 1">
            <a:extLst>
              <a:ext uri="{FF2B5EF4-FFF2-40B4-BE49-F238E27FC236}">
                <a16:creationId xmlns:a16="http://schemas.microsoft.com/office/drawing/2014/main" id="{E2284E8C-5FA6-4B64-9A36-1A1306B0317F}"/>
              </a:ext>
            </a:extLst>
          </p:cNvPr>
          <p:cNvGrpSpPr/>
          <p:nvPr/>
        </p:nvGrpSpPr>
        <p:grpSpPr>
          <a:xfrm>
            <a:off x="1082113" y="1401942"/>
            <a:ext cx="7384622" cy="5048036"/>
            <a:chOff x="2424019" y="1116934"/>
            <a:chExt cx="7384622" cy="5048036"/>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318392" y="547197"/>
              <a:ext cx="3844156" cy="4983629"/>
            </a:xfrm>
            <a:prstGeom prst="rect">
              <a:avLst/>
            </a:prstGeom>
          </p:spPr>
        </p:pic>
        <p:sp>
          <p:nvSpPr>
            <p:cNvPr id="12" name="Rectangle 11"/>
            <p:cNvSpPr/>
            <p:nvPr/>
          </p:nvSpPr>
          <p:spPr>
            <a:xfrm>
              <a:off x="2424019" y="5058475"/>
              <a:ext cx="1622323" cy="1077218"/>
            </a:xfrm>
            <a:prstGeom prst="rect">
              <a:avLst/>
            </a:prstGeom>
          </p:spPr>
          <p:txBody>
            <a:bodyPr wrap="square">
              <a:spAutoFit/>
            </a:bodyPr>
            <a:lstStyle/>
            <a:p>
              <a:pPr algn="ctr"/>
              <a:r>
                <a:rPr lang="en-US" sz="1600" b="1" dirty="0"/>
                <a:t>Chris </a:t>
              </a:r>
            </a:p>
            <a:p>
              <a:pPr algn="ctr"/>
              <a:r>
                <a:rPr lang="en-US" sz="1600" b="1" dirty="0"/>
                <a:t>Lewandowski</a:t>
              </a:r>
            </a:p>
            <a:p>
              <a:pPr algn="ctr"/>
              <a:r>
                <a:rPr lang="en-US" sz="1600" dirty="0"/>
                <a:t>Assistant Director</a:t>
              </a:r>
            </a:p>
          </p:txBody>
        </p:sp>
        <p:sp>
          <p:nvSpPr>
            <p:cNvPr id="13" name="Rectangle 12"/>
            <p:cNvSpPr/>
            <p:nvPr/>
          </p:nvSpPr>
          <p:spPr>
            <a:xfrm>
              <a:off x="3806718" y="5087752"/>
              <a:ext cx="1255120" cy="1077218"/>
            </a:xfrm>
            <a:prstGeom prst="rect">
              <a:avLst/>
            </a:prstGeom>
          </p:spPr>
          <p:txBody>
            <a:bodyPr wrap="square">
              <a:spAutoFit/>
            </a:bodyPr>
            <a:lstStyle/>
            <a:p>
              <a:pPr algn="ctr"/>
              <a:r>
                <a:rPr lang="en-US" sz="1600" b="1" dirty="0"/>
                <a:t>Taryn </a:t>
              </a:r>
            </a:p>
            <a:p>
              <a:pPr algn="ctr"/>
              <a:r>
                <a:rPr lang="en-US" sz="1600" b="1" dirty="0"/>
                <a:t>Asbury</a:t>
              </a:r>
            </a:p>
            <a:p>
              <a:pPr algn="ctr"/>
              <a:r>
                <a:rPr lang="en-US" sz="1600" dirty="0"/>
                <a:t>Career </a:t>
              </a:r>
            </a:p>
            <a:p>
              <a:pPr algn="ctr"/>
              <a:r>
                <a:rPr lang="en-US" sz="1600" dirty="0"/>
                <a:t>Coach </a:t>
              </a:r>
            </a:p>
          </p:txBody>
        </p:sp>
        <p:sp>
          <p:nvSpPr>
            <p:cNvPr id="14" name="Rectangle 13"/>
            <p:cNvSpPr/>
            <p:nvPr/>
          </p:nvSpPr>
          <p:spPr>
            <a:xfrm>
              <a:off x="4874451" y="5087752"/>
              <a:ext cx="1341906" cy="1077218"/>
            </a:xfrm>
            <a:prstGeom prst="rect">
              <a:avLst/>
            </a:prstGeom>
          </p:spPr>
          <p:txBody>
            <a:bodyPr wrap="square">
              <a:spAutoFit/>
            </a:bodyPr>
            <a:lstStyle/>
            <a:p>
              <a:pPr algn="ctr"/>
              <a:r>
                <a:rPr lang="en-US" sz="1600" b="1" dirty="0"/>
                <a:t>Christina</a:t>
              </a:r>
            </a:p>
            <a:p>
              <a:pPr algn="ctr"/>
              <a:r>
                <a:rPr lang="en-US" sz="1600" b="1" dirty="0"/>
                <a:t>Wentworth</a:t>
              </a:r>
            </a:p>
            <a:p>
              <a:pPr algn="ctr"/>
              <a:r>
                <a:rPr lang="en-US" sz="1600" dirty="0"/>
                <a:t>Graduate Assistant</a:t>
              </a:r>
            </a:p>
          </p:txBody>
        </p:sp>
        <p:sp>
          <p:nvSpPr>
            <p:cNvPr id="15" name="Rectangle 14"/>
            <p:cNvSpPr/>
            <p:nvPr/>
          </p:nvSpPr>
          <p:spPr>
            <a:xfrm>
              <a:off x="6048635" y="5087752"/>
              <a:ext cx="1255120" cy="1077218"/>
            </a:xfrm>
            <a:prstGeom prst="rect">
              <a:avLst/>
            </a:prstGeom>
          </p:spPr>
          <p:txBody>
            <a:bodyPr wrap="square">
              <a:spAutoFit/>
            </a:bodyPr>
            <a:lstStyle/>
            <a:p>
              <a:pPr algn="ctr"/>
              <a:r>
                <a:rPr lang="en-US" sz="1600" b="1" dirty="0"/>
                <a:t>Christine Mosich</a:t>
              </a:r>
            </a:p>
            <a:p>
              <a:pPr algn="ctr"/>
              <a:r>
                <a:rPr lang="en-US" sz="1600" dirty="0"/>
                <a:t>Career </a:t>
              </a:r>
            </a:p>
            <a:p>
              <a:pPr algn="ctr"/>
              <a:r>
                <a:rPr lang="en-US" sz="1600" dirty="0"/>
                <a:t>Coach</a:t>
              </a:r>
            </a:p>
          </p:txBody>
        </p:sp>
        <p:sp>
          <p:nvSpPr>
            <p:cNvPr id="17" name="Rectangle 16"/>
            <p:cNvSpPr/>
            <p:nvPr/>
          </p:nvSpPr>
          <p:spPr>
            <a:xfrm>
              <a:off x="7231853" y="5087752"/>
              <a:ext cx="1341906" cy="1077218"/>
            </a:xfrm>
            <a:prstGeom prst="rect">
              <a:avLst/>
            </a:prstGeom>
          </p:spPr>
          <p:txBody>
            <a:bodyPr wrap="square">
              <a:spAutoFit/>
            </a:bodyPr>
            <a:lstStyle/>
            <a:p>
              <a:pPr algn="ctr"/>
              <a:r>
                <a:rPr lang="en-US" sz="1600" b="1" dirty="0"/>
                <a:t>Shannon McCormack </a:t>
              </a:r>
            </a:p>
            <a:p>
              <a:pPr algn="ctr"/>
              <a:r>
                <a:rPr lang="en-US" sz="1600" dirty="0"/>
                <a:t>Graduate Assistant</a:t>
              </a:r>
            </a:p>
          </p:txBody>
        </p:sp>
        <p:sp>
          <p:nvSpPr>
            <p:cNvPr id="11" name="Rectangle 10"/>
            <p:cNvSpPr/>
            <p:nvPr/>
          </p:nvSpPr>
          <p:spPr>
            <a:xfrm>
              <a:off x="8466735" y="5087752"/>
              <a:ext cx="1341906" cy="1077218"/>
            </a:xfrm>
            <a:prstGeom prst="rect">
              <a:avLst/>
            </a:prstGeom>
          </p:spPr>
          <p:txBody>
            <a:bodyPr wrap="square">
              <a:spAutoFit/>
            </a:bodyPr>
            <a:lstStyle/>
            <a:p>
              <a:pPr algn="ctr"/>
              <a:r>
                <a:rPr lang="en-US" sz="1600" b="1" dirty="0"/>
                <a:t>Kati Jennings </a:t>
              </a:r>
              <a:r>
                <a:rPr lang="en-US" sz="1600" dirty="0"/>
                <a:t>Reception Coordinator</a:t>
              </a:r>
            </a:p>
          </p:txBody>
        </p:sp>
      </p:grpSp>
    </p:spTree>
    <p:extLst>
      <p:ext uri="{BB962C8B-B14F-4D97-AF65-F5344CB8AC3E}">
        <p14:creationId xmlns:p14="http://schemas.microsoft.com/office/powerpoint/2010/main" val="36159113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53464" y="365127"/>
            <a:ext cx="7785886" cy="1325563"/>
          </a:xfrm>
        </p:spPr>
        <p:txBody>
          <a:bodyPr>
            <a:normAutofit/>
          </a:bodyPr>
          <a:lstStyle/>
          <a:p>
            <a:r>
              <a:rPr lang="en-US" b="1" dirty="0"/>
              <a:t>How does the Career Center help?</a:t>
            </a:r>
          </a:p>
        </p:txBody>
      </p:sp>
      <p:pic>
        <p:nvPicPr>
          <p:cNvPr id="1026" name="Picture 2" descr="Career Center The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7584" y="3307528"/>
            <a:ext cx="5730709" cy="300879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502685" y="1825625"/>
            <a:ext cx="4814047" cy="2695004"/>
          </a:xfrm>
        </p:spPr>
        <p:txBody>
          <a:bodyPr>
            <a:normAutofit fontScale="92500"/>
          </a:bodyPr>
          <a:lstStyle/>
          <a:p>
            <a:pPr>
              <a:buFont typeface="Wingdings" panose="05000000000000000000" pitchFamily="2" charset="2"/>
              <a:buChar char="ü"/>
            </a:pPr>
            <a:r>
              <a:rPr lang="en-US" dirty="0"/>
              <a:t>  Professional Development</a:t>
            </a:r>
          </a:p>
          <a:p>
            <a:pPr>
              <a:buFont typeface="Wingdings" panose="05000000000000000000" pitchFamily="2" charset="2"/>
              <a:buChar char="ü"/>
            </a:pPr>
            <a:r>
              <a:rPr lang="en-US" dirty="0"/>
              <a:t>  Major &amp; Career</a:t>
            </a:r>
            <a:br>
              <a:rPr lang="en-US" dirty="0"/>
            </a:br>
            <a:r>
              <a:rPr lang="en-US" dirty="0"/>
              <a:t>   Exploration</a:t>
            </a:r>
          </a:p>
          <a:p>
            <a:pPr>
              <a:buFont typeface="Wingdings" panose="05000000000000000000" pitchFamily="2" charset="2"/>
              <a:buChar char="ü"/>
            </a:pPr>
            <a:r>
              <a:rPr lang="en-US" dirty="0"/>
              <a:t>  Handshake</a:t>
            </a:r>
          </a:p>
          <a:p>
            <a:pPr>
              <a:buFont typeface="Wingdings" panose="05000000000000000000" pitchFamily="2" charset="2"/>
              <a:buChar char="ü"/>
            </a:pPr>
            <a:r>
              <a:rPr lang="en-US" dirty="0"/>
              <a:t>  Internship &amp; Co-op </a:t>
            </a:r>
            <a:br>
              <a:rPr lang="en-US" dirty="0"/>
            </a:br>
            <a:r>
              <a:rPr lang="en-US" dirty="0"/>
              <a:t>   Search</a:t>
            </a:r>
          </a:p>
        </p:txBody>
      </p:sp>
      <p:sp>
        <p:nvSpPr>
          <p:cNvPr id="6" name="TextBox 5"/>
          <p:cNvSpPr txBox="1"/>
          <p:nvPr/>
        </p:nvSpPr>
        <p:spPr>
          <a:xfrm>
            <a:off x="8187754" y="1659285"/>
            <a:ext cx="3501561" cy="3108543"/>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t>Mock Interviews</a:t>
            </a:r>
          </a:p>
          <a:p>
            <a:pPr marL="457200" indent="-457200">
              <a:buFont typeface="Wingdings" panose="05000000000000000000" pitchFamily="2" charset="2"/>
              <a:buChar char="ü"/>
            </a:pPr>
            <a:r>
              <a:rPr lang="en-US" sz="2800" dirty="0"/>
              <a:t>Company Research</a:t>
            </a:r>
          </a:p>
          <a:p>
            <a:pPr marL="457200" indent="-457200">
              <a:buFont typeface="Wingdings" panose="05000000000000000000" pitchFamily="2" charset="2"/>
              <a:buChar char="ü"/>
            </a:pPr>
            <a:r>
              <a:rPr lang="en-US" sz="2800" dirty="0"/>
              <a:t>Salary Negotiation</a:t>
            </a:r>
          </a:p>
          <a:p>
            <a:pPr marL="457200" indent="-457200">
              <a:buFont typeface="Wingdings" panose="05000000000000000000" pitchFamily="2" charset="2"/>
              <a:buChar char="ü"/>
            </a:pPr>
            <a:r>
              <a:rPr lang="en-US" sz="2800" dirty="0"/>
              <a:t>Resume Reviews</a:t>
            </a:r>
          </a:p>
          <a:p>
            <a:endParaRPr lang="en-US" sz="2800" dirty="0"/>
          </a:p>
        </p:txBody>
      </p:sp>
    </p:spTree>
    <p:extLst>
      <p:ext uri="{BB962C8B-B14F-4D97-AF65-F5344CB8AC3E}">
        <p14:creationId xmlns:p14="http://schemas.microsoft.com/office/powerpoint/2010/main" val="3491848625"/>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674413-FFD8-1646-9920-7C4CA71F14B6}"/>
              </a:ext>
            </a:extLst>
          </p:cNvPr>
          <p:cNvPicPr>
            <a:picLocks noChangeAspect="1"/>
          </p:cNvPicPr>
          <p:nvPr/>
        </p:nvPicPr>
        <p:blipFill>
          <a:blip r:embed="rId2"/>
          <a:stretch>
            <a:fillRect/>
          </a:stretch>
        </p:blipFill>
        <p:spPr>
          <a:xfrm>
            <a:off x="3641793" y="851912"/>
            <a:ext cx="4908415" cy="4988227"/>
          </a:xfrm>
          <a:prstGeom prst="rect">
            <a:avLst/>
          </a:prstGeom>
        </p:spPr>
      </p:pic>
      <p:grpSp>
        <p:nvGrpSpPr>
          <p:cNvPr id="6" name="Group 5">
            <a:extLst>
              <a:ext uri="{FF2B5EF4-FFF2-40B4-BE49-F238E27FC236}">
                <a16:creationId xmlns:a16="http://schemas.microsoft.com/office/drawing/2014/main" id="{F0367E9D-DA94-D549-8503-C36E3A77FB7D}"/>
              </a:ext>
            </a:extLst>
          </p:cNvPr>
          <p:cNvGrpSpPr/>
          <p:nvPr/>
        </p:nvGrpSpPr>
        <p:grpSpPr>
          <a:xfrm>
            <a:off x="1534441" y="2731802"/>
            <a:ext cx="8493127" cy="2004627"/>
            <a:chOff x="1534441" y="2731802"/>
            <a:chExt cx="8493127" cy="2004627"/>
          </a:xfrm>
        </p:grpSpPr>
        <p:sp>
          <p:nvSpPr>
            <p:cNvPr id="4" name="Rectangle 3">
              <a:extLst>
                <a:ext uri="{FF2B5EF4-FFF2-40B4-BE49-F238E27FC236}">
                  <a16:creationId xmlns:a16="http://schemas.microsoft.com/office/drawing/2014/main" id="{A1F6AFEF-F1E9-084B-B85F-B4B3FC9D9730}"/>
                </a:ext>
              </a:extLst>
            </p:cNvPr>
            <p:cNvSpPr/>
            <p:nvPr/>
          </p:nvSpPr>
          <p:spPr>
            <a:xfrm rot="20404805">
              <a:off x="1534441" y="2731802"/>
              <a:ext cx="8493127" cy="200462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F3F0EBF-35C0-4448-956B-FE148D88A007}"/>
                </a:ext>
              </a:extLst>
            </p:cNvPr>
            <p:cNvSpPr txBox="1"/>
            <p:nvPr/>
          </p:nvSpPr>
          <p:spPr>
            <a:xfrm rot="20403167">
              <a:off x="1670410" y="2803092"/>
              <a:ext cx="8221189" cy="1862048"/>
            </a:xfrm>
            <a:prstGeom prst="rect">
              <a:avLst/>
            </a:prstGeom>
            <a:noFill/>
          </p:spPr>
          <p:txBody>
            <a:bodyPr wrap="square" rtlCol="0">
              <a:spAutoFit/>
            </a:bodyPr>
            <a:lstStyle/>
            <a:p>
              <a:r>
                <a:rPr lang="en-US" sz="11500" b="1" dirty="0">
                  <a:solidFill>
                    <a:schemeClr val="bg1"/>
                  </a:solidFill>
                  <a:latin typeface="Impact" panose="020B0806030902050204" pitchFamily="34" charset="0"/>
                  <a:cs typeface="Arial" panose="020B0604020202020204" pitchFamily="34" charset="0"/>
                </a:rPr>
                <a:t>CAREER STYLE</a:t>
              </a:r>
            </a:p>
          </p:txBody>
        </p:sp>
      </p:grpSp>
    </p:spTree>
    <p:extLst>
      <p:ext uri="{BB962C8B-B14F-4D97-AF65-F5344CB8AC3E}">
        <p14:creationId xmlns:p14="http://schemas.microsoft.com/office/powerpoint/2010/main" val="2227023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B0DCAF-3E96-8949-8987-AB2079CC4DC5}"/>
              </a:ext>
            </a:extLst>
          </p:cNvPr>
          <p:cNvSpPr txBox="1"/>
          <p:nvPr/>
        </p:nvSpPr>
        <p:spPr>
          <a:xfrm>
            <a:off x="6518642" y="1204888"/>
            <a:ext cx="3901104" cy="3785652"/>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Your </a:t>
            </a:r>
            <a:r>
              <a:rPr lang="en-US" sz="4000" b="1" dirty="0">
                <a:solidFill>
                  <a:schemeClr val="accent5"/>
                </a:solidFill>
                <a:latin typeface="Arial" panose="020B0604020202020204" pitchFamily="34" charset="0"/>
                <a:cs typeface="Arial" panose="020B0604020202020204" pitchFamily="34" charset="0"/>
              </a:rPr>
              <a:t>academic</a:t>
            </a:r>
            <a:r>
              <a:rPr lang="en-US" sz="4000" b="1" dirty="0">
                <a:solidFill>
                  <a:schemeClr val="tx2"/>
                </a:solidFill>
                <a:latin typeface="Arial" panose="020B0604020202020204" pitchFamily="34" charset="0"/>
                <a:cs typeface="Arial" panose="020B0604020202020204" pitchFamily="34" charset="0"/>
              </a:rPr>
              <a:t> </a:t>
            </a:r>
            <a:r>
              <a:rPr lang="en-US" sz="4000" b="1" dirty="0">
                <a:solidFill>
                  <a:schemeClr val="accent5"/>
                </a:solidFill>
                <a:latin typeface="Arial" panose="020B0604020202020204" pitchFamily="34" charset="0"/>
                <a:cs typeface="Arial" panose="020B0604020202020204" pitchFamily="34" charset="0"/>
              </a:rPr>
              <a:t>major</a:t>
            </a:r>
            <a:r>
              <a:rPr lang="en-US" sz="4000" b="1" dirty="0">
                <a:latin typeface="Arial" panose="020B0604020202020204" pitchFamily="34" charset="0"/>
                <a:cs typeface="Arial" panose="020B0604020202020204" pitchFamily="34" charset="0"/>
              </a:rPr>
              <a:t> is the most important factor to an employer decision.</a:t>
            </a:r>
          </a:p>
        </p:txBody>
      </p:sp>
      <p:pic>
        <p:nvPicPr>
          <p:cNvPr id="4" name="Picture 3">
            <a:extLst>
              <a:ext uri="{FF2B5EF4-FFF2-40B4-BE49-F238E27FC236}">
                <a16:creationId xmlns:a16="http://schemas.microsoft.com/office/drawing/2014/main" id="{F541E391-A035-0F43-B85C-FC25FC01DA8F}"/>
              </a:ext>
            </a:extLst>
          </p:cNvPr>
          <p:cNvPicPr>
            <a:picLocks noChangeAspect="1"/>
          </p:cNvPicPr>
          <p:nvPr/>
        </p:nvPicPr>
        <p:blipFill>
          <a:blip r:embed="rId2">
            <a:grayscl/>
          </a:blip>
          <a:stretch>
            <a:fillRect/>
          </a:stretch>
        </p:blipFill>
        <p:spPr>
          <a:xfrm>
            <a:off x="1076587" y="183741"/>
            <a:ext cx="5827949" cy="5827949"/>
          </a:xfrm>
          <a:prstGeom prst="rect">
            <a:avLst/>
          </a:prstGeom>
        </p:spPr>
      </p:pic>
    </p:spTree>
    <p:extLst>
      <p:ext uri="{BB962C8B-B14F-4D97-AF65-F5344CB8AC3E}">
        <p14:creationId xmlns:p14="http://schemas.microsoft.com/office/powerpoint/2010/main" val="1588109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ppt_x</p:attrName>
                                        </p:attrNameLst>
                                      </p:cBhvr>
                                      <p:tavLst>
                                        <p:tav tm="0">
                                          <p:val>
                                            <p:strVal val="#ppt_x-#ppt_w*1.125000"/>
                                          </p:val>
                                        </p:tav>
                                        <p:tav tm="100000">
                                          <p:val>
                                            <p:strVal val="#ppt_x"/>
                                          </p:val>
                                        </p:tav>
                                      </p:tavLst>
                                    </p:anim>
                                    <p:animEffect transition="in" filter="wipe(right)">
                                      <p:cBhvr>
                                        <p:cTn id="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0DA769-33CB-E34B-921B-27F3888D00F7}"/>
              </a:ext>
            </a:extLst>
          </p:cNvPr>
          <p:cNvSpPr txBox="1"/>
          <p:nvPr/>
        </p:nvSpPr>
        <p:spPr>
          <a:xfrm>
            <a:off x="882857" y="2167960"/>
            <a:ext cx="4051569" cy="3046988"/>
          </a:xfrm>
          <a:prstGeom prst="rect">
            <a:avLst/>
          </a:prstGeom>
          <a:noFill/>
        </p:spPr>
        <p:txBody>
          <a:bodyPr wrap="square" rtlCol="0">
            <a:spAutoFit/>
          </a:bodyPr>
          <a:lstStyle/>
          <a:p>
            <a:pPr algn="ctr"/>
            <a:r>
              <a:rPr lang="en-US" sz="4800" b="1" dirty="0">
                <a:solidFill>
                  <a:schemeClr val="accent6"/>
                </a:solidFill>
                <a:latin typeface="Arial" panose="020B0604020202020204" pitchFamily="34" charset="0"/>
                <a:cs typeface="Arial" panose="020B0604020202020204" pitchFamily="34" charset="0"/>
              </a:rPr>
              <a:t>Generation Z </a:t>
            </a:r>
            <a:r>
              <a:rPr lang="en-US" sz="4800" b="1" dirty="0">
                <a:latin typeface="Arial" panose="020B0604020202020204" pitchFamily="34" charset="0"/>
                <a:cs typeface="Arial" panose="020B0604020202020204" pitchFamily="34" charset="0"/>
              </a:rPr>
              <a:t>will have on average </a:t>
            </a:r>
          </a:p>
          <a:p>
            <a:pPr algn="r"/>
            <a:r>
              <a:rPr lang="en-US" sz="4800" b="1" dirty="0">
                <a:latin typeface="Arial" panose="020B0604020202020204" pitchFamily="34" charset="0"/>
                <a:cs typeface="Arial" panose="020B0604020202020204" pitchFamily="34" charset="0"/>
              </a:rPr>
              <a:t>12 to 17 jobs</a:t>
            </a:r>
          </a:p>
        </p:txBody>
      </p:sp>
      <p:pic>
        <p:nvPicPr>
          <p:cNvPr id="7" name="Picture 6" descr="Hand-holding-a-smartphone-flat-vector by ...">
            <a:extLst>
              <a:ext uri="{FF2B5EF4-FFF2-40B4-BE49-F238E27FC236}">
                <a16:creationId xmlns:a16="http://schemas.microsoft.com/office/drawing/2014/main" id="{93FD1C01-1556-5F4D-A775-B77EB19B7A03}"/>
              </a:ext>
            </a:extLst>
          </p:cNvPr>
          <p:cNvPicPr>
            <a:picLocks noChangeAspect="1"/>
          </p:cNvPicPr>
          <p:nvPr/>
        </p:nvPicPr>
        <p:blipFill>
          <a:blip r:embed="rId2">
            <a:grayscl/>
            <a:extLst>
              <a:ext uri="{837473B0-CC2E-450A-ABE3-18F120FF3D39}">
                <a1611:picAttrSrcUrl xmlns:a1611="http://schemas.microsoft.com/office/drawing/2016/11/main" r:id="rId3"/>
              </a:ext>
            </a:extLst>
          </a:blip>
          <a:stretch>
            <a:fillRect/>
          </a:stretch>
        </p:blipFill>
        <p:spPr>
          <a:xfrm>
            <a:off x="5151505" y="1446028"/>
            <a:ext cx="5605574" cy="3965944"/>
          </a:xfrm>
          <a:prstGeom prst="rect">
            <a:avLst/>
          </a:prstGeom>
        </p:spPr>
      </p:pic>
    </p:spTree>
    <p:extLst>
      <p:ext uri="{BB962C8B-B14F-4D97-AF65-F5344CB8AC3E}">
        <p14:creationId xmlns:p14="http://schemas.microsoft.com/office/powerpoint/2010/main" val="3765596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23C1FE-B69B-C84A-9DE1-B11C5D0DA14C}"/>
              </a:ext>
            </a:extLst>
          </p:cNvPr>
          <p:cNvSpPr txBox="1"/>
          <p:nvPr/>
        </p:nvSpPr>
        <p:spPr>
          <a:xfrm>
            <a:off x="2540539" y="312841"/>
            <a:ext cx="7110919" cy="2308324"/>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Market demand should determine my choice of</a:t>
            </a:r>
            <a:r>
              <a:rPr lang="en-US" sz="4800" b="1" dirty="0">
                <a:solidFill>
                  <a:schemeClr val="tx2"/>
                </a:solidFill>
                <a:latin typeface="Arial" panose="020B0604020202020204" pitchFamily="34" charset="0"/>
                <a:cs typeface="Arial" panose="020B0604020202020204" pitchFamily="34" charset="0"/>
              </a:rPr>
              <a:t> </a:t>
            </a:r>
            <a:r>
              <a:rPr lang="en-US" sz="4800" b="1" dirty="0">
                <a:solidFill>
                  <a:schemeClr val="accent2"/>
                </a:solidFill>
                <a:latin typeface="Arial" panose="020B0604020202020204" pitchFamily="34" charset="0"/>
                <a:cs typeface="Arial" panose="020B0604020202020204" pitchFamily="34" charset="0"/>
              </a:rPr>
              <a:t>major and career.</a:t>
            </a:r>
          </a:p>
        </p:txBody>
      </p:sp>
      <p:pic>
        <p:nvPicPr>
          <p:cNvPr id="3" name="Picture 2">
            <a:extLst>
              <a:ext uri="{FF2B5EF4-FFF2-40B4-BE49-F238E27FC236}">
                <a16:creationId xmlns:a16="http://schemas.microsoft.com/office/drawing/2014/main" id="{84E00070-2D21-ED40-87C7-51FB83024935}"/>
              </a:ext>
            </a:extLst>
          </p:cNvPr>
          <p:cNvPicPr>
            <a:picLocks noChangeAspect="1"/>
          </p:cNvPicPr>
          <p:nvPr/>
        </p:nvPicPr>
        <p:blipFill>
          <a:blip r:embed="rId2">
            <a:grayscl/>
          </a:blip>
          <a:stretch>
            <a:fillRect/>
          </a:stretch>
        </p:blipFill>
        <p:spPr>
          <a:xfrm>
            <a:off x="3546273" y="2009922"/>
            <a:ext cx="5099455" cy="5099455"/>
          </a:xfrm>
          <a:prstGeom prst="rect">
            <a:avLst/>
          </a:prstGeom>
        </p:spPr>
      </p:pic>
    </p:spTree>
    <p:extLst>
      <p:ext uri="{BB962C8B-B14F-4D97-AF65-F5344CB8AC3E}">
        <p14:creationId xmlns:p14="http://schemas.microsoft.com/office/powerpoint/2010/main" val="345087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heme/theme1.xml><?xml version="1.0" encoding="utf-8"?>
<a:theme xmlns:a="http://schemas.openxmlformats.org/drawingml/2006/main" name="UofSC Simple Theme">
  <a:themeElements>
    <a:clrScheme name="Custom 1">
      <a:dk1>
        <a:srgbClr val="000000"/>
      </a:dk1>
      <a:lt1>
        <a:srgbClr val="FFFFFF"/>
      </a:lt1>
      <a:dk2>
        <a:srgbClr val="73000A"/>
      </a:dk2>
      <a:lt2>
        <a:srgbClr val="E7E6E6"/>
      </a:lt2>
      <a:accent1>
        <a:srgbClr val="0D3841"/>
      </a:accent1>
      <a:accent2>
        <a:srgbClr val="E23B38"/>
      </a:accent2>
      <a:accent3>
        <a:srgbClr val="759005"/>
      </a:accent3>
      <a:accent4>
        <a:srgbClr val="FFF89E"/>
      </a:accent4>
      <a:accent5>
        <a:srgbClr val="3277B6"/>
      </a:accent5>
      <a:accent6>
        <a:srgbClr val="C1D832"/>
      </a:accent6>
      <a:hlink>
        <a:srgbClr val="73000A"/>
      </a:hlink>
      <a:folHlink>
        <a:srgbClr val="E23B38"/>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fSC_PPT_Unified_Wide" id="{790933B2-0C32-0348-9D24-A0264B7A0CC5}" vid="{FC5AFAEA-2076-5443-9A1D-6CBB305484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A541B8544D8B4448195C78749B6852C" ma:contentTypeVersion="12" ma:contentTypeDescription="Create a new document." ma:contentTypeScope="" ma:versionID="5e130152fc9b1f60b63e8bcfdd5d5cee">
  <xsd:schema xmlns:xsd="http://www.w3.org/2001/XMLSchema" xmlns:xs="http://www.w3.org/2001/XMLSchema" xmlns:p="http://schemas.microsoft.com/office/2006/metadata/properties" xmlns:ns3="2ae79190-ef95-4fdf-90e4-233c5ffc28ae" xmlns:ns4="aebdeac4-0e72-44f2-94dc-014f1e9cee24" targetNamespace="http://schemas.microsoft.com/office/2006/metadata/properties" ma:root="true" ma:fieldsID="488c27ca0b5e5e29db70f39f3eba5ecb" ns3:_="" ns4:_="">
    <xsd:import namespace="2ae79190-ef95-4fdf-90e4-233c5ffc28ae"/>
    <xsd:import namespace="aebdeac4-0e72-44f2-94dc-014f1e9cee24"/>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e79190-ef95-4fdf-90e4-233c5ffc28a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bdeac4-0e72-44f2-94dc-014f1e9cee24"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SharingHintHash" ma:index="13"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DD6F3A-3F83-4957-8BD7-BF876CFFFED5}">
  <ds:schemaRefs>
    <ds:schemaRef ds:uri="http://schemas.microsoft.com/sharepoint/v3/contenttype/forms"/>
  </ds:schemaRefs>
</ds:datastoreItem>
</file>

<file path=customXml/itemProps2.xml><?xml version="1.0" encoding="utf-8"?>
<ds:datastoreItem xmlns:ds="http://schemas.openxmlformats.org/officeDocument/2006/customXml" ds:itemID="{B430019D-44DA-4B07-82ED-44293817233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4C169EE-7445-4DB5-9DB3-82A9BA9759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e79190-ef95-4fdf-90e4-233c5ffc28ae"/>
    <ds:schemaRef ds:uri="aebdeac4-0e72-44f2-94dc-014f1e9cee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UofSC Simple Theme</Template>
  <TotalTime>808</TotalTime>
  <Words>1118</Words>
  <Application>Microsoft Office PowerPoint</Application>
  <PresentationFormat>Widescreen</PresentationFormat>
  <Paragraphs>146</Paragraphs>
  <Slides>25</Slides>
  <Notes>10</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UofSC Simple Theme</vt:lpstr>
      <vt:lpstr>The Career Center and  Helping you Prepare for  the STEM Fair</vt:lpstr>
      <vt:lpstr>Our Agenda for this Evening:</vt:lpstr>
      <vt:lpstr>Our Mission</vt:lpstr>
      <vt:lpstr>PowerPoint Presentation</vt:lpstr>
      <vt:lpstr>How does the Career Center help?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Stem majors career fair</vt:lpstr>
      <vt:lpstr>Preparing for the career fair</vt:lpstr>
      <vt:lpstr>Career fair toolkit</vt:lpstr>
      <vt:lpstr>How to Research employers</vt:lpstr>
      <vt:lpstr>Researching Employers</vt:lpstr>
      <vt:lpstr>Suit Up!</vt:lpstr>
      <vt:lpstr>The Importance of Networking</vt:lpstr>
      <vt:lpstr>Prepare your Pitch</vt:lpstr>
      <vt:lpstr>Practice Time you have until the Sand Runs out!</vt:lpstr>
      <vt:lpstr>Prepare to Make a Good Impression</vt:lpstr>
      <vt:lpstr>Come visit us!</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UofSC Brand</dc:title>
  <dc:creator>STURMER, MARIA P</dc:creator>
  <cp:lastModifiedBy>LEWANDOWSKI, CHRIS</cp:lastModifiedBy>
  <cp:revision>356</cp:revision>
  <dcterms:created xsi:type="dcterms:W3CDTF">2019-06-18T18:20:17Z</dcterms:created>
  <dcterms:modified xsi:type="dcterms:W3CDTF">2019-09-17T22:14:11Z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0x010100CA541B8544D8B4448195C78749B6852C</vt:lpwstr>
  </property>
</Properties>
</file>