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6" r:id="rId5"/>
    <p:sldMasterId id="2147483678" r:id="rId6"/>
  </p:sldMasterIdLst>
  <p:notesMasterIdLst>
    <p:notesMasterId r:id="rId38"/>
  </p:notesMasterIdLst>
  <p:handoutMasterIdLst>
    <p:handoutMasterId r:id="rId39"/>
  </p:handoutMasterIdLst>
  <p:sldIdLst>
    <p:sldId id="274" r:id="rId7"/>
    <p:sldId id="289" r:id="rId8"/>
    <p:sldId id="340" r:id="rId9"/>
    <p:sldId id="290" r:id="rId10"/>
    <p:sldId id="328" r:id="rId11"/>
    <p:sldId id="285" r:id="rId12"/>
    <p:sldId id="286" r:id="rId13"/>
    <p:sldId id="277" r:id="rId14"/>
    <p:sldId id="317" r:id="rId15"/>
    <p:sldId id="321" r:id="rId16"/>
    <p:sldId id="341" r:id="rId17"/>
    <p:sldId id="322" r:id="rId18"/>
    <p:sldId id="327" r:id="rId19"/>
    <p:sldId id="320" r:id="rId20"/>
    <p:sldId id="318" r:id="rId21"/>
    <p:sldId id="282" r:id="rId22"/>
    <p:sldId id="325" r:id="rId23"/>
    <p:sldId id="323" r:id="rId24"/>
    <p:sldId id="280" r:id="rId25"/>
    <p:sldId id="316" r:id="rId26"/>
    <p:sldId id="279" r:id="rId27"/>
    <p:sldId id="329" r:id="rId28"/>
    <p:sldId id="339" r:id="rId29"/>
    <p:sldId id="313" r:id="rId30"/>
    <p:sldId id="312" r:id="rId31"/>
    <p:sldId id="288" r:id="rId32"/>
    <p:sldId id="338" r:id="rId33"/>
    <p:sldId id="333" r:id="rId34"/>
    <p:sldId id="296" r:id="rId35"/>
    <p:sldId id="334" r:id="rId36"/>
    <p:sldId id="29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91" autoAdjust="0"/>
    <p:restoredTop sz="83236" autoAdjust="0"/>
  </p:normalViewPr>
  <p:slideViewPr>
    <p:cSldViewPr>
      <p:cViewPr varScale="1">
        <p:scale>
          <a:sx n="74" d="100"/>
          <a:sy n="74" d="100"/>
        </p:scale>
        <p:origin x="1157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1A23-2302-48B7-86CD-7ACD9EB565F1}" type="datetimeFigureOut">
              <a:rPr lang="en-US" smtClean="0"/>
              <a:pPr/>
              <a:t>10/31/2016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3E0B4-18F4-40CA-BCB9-40CDCF34480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824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1F6AE-DA54-40F4-8359-AD2ACBBEC269}" type="datetimeFigureOut">
              <a:rPr lang="en-US" smtClean="0"/>
              <a:pPr/>
              <a:t>10/31/2016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54ADD-D3F6-445C-98FE-C4EFF5CA5BF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071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231547-2320-4CA0-A171-13A3880669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56576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51966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Engineering week at</a:t>
            </a:r>
            <a:r>
              <a:rPr lang="en-US" baseline="0" dirty="0" smtClean="0"/>
              <a:t> USC 2012</a:t>
            </a: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3750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89456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2583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198248-C88C-493C-9974-D6F6FB0509B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20029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Electric meters track individual premise usage for billing purposes - customer payments - how we get paid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198248-C88C-493C-9974-D6F6FB0509B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209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8BB830-B95C-4457-96DC-B57F5D1DBA0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9109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Fossil/Hydro Business Unit - Electricity generation power by Coal and Natural Gas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8BB830-B95C-4457-96DC-B57F5D1DBA0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17560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8BB830-B95C-4457-96DC-B57F5D1DBA0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065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Nuclear Business Unit - Electricity generation powered by Nuclear fuel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312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1800" dirty="0">
              <a:latin typeface="Garamond" pitchFamily="18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65D75427-C096-49EF-B7A5-BEE697F15A84}" type="slidenum">
              <a:rPr lang="en-US" sz="1200">
                <a:latin typeface="Arial" charset="0"/>
                <a:ea typeface="ＭＳ Ｐゴシック" pitchFamily="34" charset="-128"/>
              </a:rPr>
              <a:pPr/>
              <a:t>2</a:t>
            </a:fld>
            <a:endParaRPr lang="en-US" sz="1200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3313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3805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Together IT job postings</a:t>
            </a:r>
            <a:r>
              <a:rPr lang="en-US" baseline="0" dirty="0" smtClean="0"/>
              <a:t> total 382,567… and this is just the top 10!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79C52-A9B2-4047-9F61-7D281D6B733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047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there are lots</a:t>
            </a:r>
            <a:r>
              <a:rPr lang="en-US" baseline="0" dirty="0" smtClean="0"/>
              <a:t> of jobs out there!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79C52-A9B2-4047-9F61-7D281D6B733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72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4ADD-D3F6-445C-98FE-C4EFF5CA5BF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63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4ADD-D3F6-445C-98FE-C4EFF5CA5BF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50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2232FB08-9DB4-4410-88B5-A6F2548313D9}" type="slidenum">
              <a:rPr lang="en-US" sz="1200"/>
              <a:pPr/>
              <a:t>31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435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dirty="0" smtClean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b="1" dirty="0" smtClean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17324F-60FE-4186-B0EF-1392D26626F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731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30766" indent="-281064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24255" indent="-224851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573957" indent="-224851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23659" indent="-224851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473361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23062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372764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22466" indent="-2248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ECF49FDB-A7C5-43DB-8185-5EB3C61DE49B}" type="slidenum">
              <a:rPr lang="en-US" sz="1200"/>
              <a:pPr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8556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54ADD-D3F6-445C-98FE-C4EFF5CA5BF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07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5BE0C8-1D69-4516-97B6-27F7129F8A0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83258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Bill Lamprey’s desk – he spends most of his time out in the field during the</a:t>
            </a:r>
            <a:r>
              <a:rPr lang="en-US" baseline="0" dirty="0" smtClean="0"/>
              <a:t> day</a:t>
            </a: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4721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Workstations at the CHQ ready for mass deployment</a:t>
            </a:r>
            <a:r>
              <a:rPr lang="en-US" baseline="0" dirty="0" smtClean="0"/>
              <a:t> during our desktop modernization effort</a:t>
            </a: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5156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A98D-6B76-4E80-9077-053D0C84FBF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2361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15885-197F-431F-86B4-3E3063BCEEF7}" type="datetime1">
              <a:rPr lang="en-US"/>
              <a:pPr>
                <a:defRPr/>
              </a:pPr>
              <a:t>10/31/2016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B33FE-3530-4F30-9158-5D62934109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36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4903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08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031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1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40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81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7543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30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678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A4182-302D-4EE2-A0F3-1750EC0F587A}" type="datetime1">
              <a:rPr lang="en-US"/>
              <a:pPr>
                <a:defRPr/>
              </a:pPr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84988" y="6432550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DF185E-A06A-44CB-AB45-98661EF7DF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79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89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7915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3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70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931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3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82ACF-2DFE-4475-A04B-31553F0CF93D}" type="datetime1">
              <a:rPr lang="en-US"/>
              <a:pPr>
                <a:defRPr/>
              </a:pPr>
              <a:t>10/31/2016</a:t>
            </a:fld>
            <a:endParaRPr lang="en-US" dirty="0"/>
          </a:p>
        </p:txBody>
      </p:sp>
      <p:sp>
        <p:nvSpPr>
          <p:cNvPr id="3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6862763" y="6423025"/>
            <a:ext cx="2133600" cy="365125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AE28190-AC4F-440E-BA51-98A8A291319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8C16E-07D6-4B06-9287-F7880A6E3D45}" type="datetime1">
              <a:rPr lang="en-US"/>
              <a:pPr>
                <a:defRPr/>
              </a:pPr>
              <a:t>10/31/2016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81090-555D-4917-8AAD-3EE0738605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59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22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6019800"/>
            <a:ext cx="2568137" cy="53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814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7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74B794-D1CB-4F2B-9FC6-62682BE4E1DE}" type="datetime1">
              <a:rPr lang="en-US"/>
              <a:pPr>
                <a:defRPr/>
              </a:pPr>
              <a:t>10/31/2016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52563A-26D2-4228-97F7-1798D29D0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4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17"/>
          <p:cNvSpPr>
            <a:spLocks noChangeArrowheads="1"/>
          </p:cNvSpPr>
          <p:nvPr userDrawn="1"/>
        </p:nvSpPr>
        <p:spPr bwMode="auto">
          <a:xfrm>
            <a:off x="5751513" y="6465888"/>
            <a:ext cx="1535112" cy="392112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" pitchFamily="34" charset="0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8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DD870-FAF2-4C6D-95A0-E5C2052E37F1}" type="datetimeFigureOut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10/31/2016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684B2-1E61-41ED-93C3-8A6F44A83C5E}" type="slidenum">
              <a:rPr lang="en-US" smtClean="0">
                <a:solidFill>
                  <a:srgbClr val="7F7F7F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53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6A3-oskMt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62000" y="2133600"/>
            <a:ext cx="7772400" cy="1470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 smtClean="0">
                <a:cs typeface="Aharoni" pitchFamily="2" charset="-79"/>
              </a:rPr>
              <a:t>Computing from an Electric and Gas Utility Perspective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3581400"/>
            <a:ext cx="6858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latin typeface="Bell MT" pitchFamily="18" charset="0"/>
                <a:ea typeface="+mj-ea"/>
                <a:cs typeface="+mj-cs"/>
              </a:rPr>
              <a:t>CSCE Students</a:t>
            </a:r>
          </a:p>
          <a:p>
            <a:pPr algn="ctr"/>
            <a:r>
              <a:rPr lang="en-US" sz="1400" i="1" dirty="0" smtClean="0">
                <a:latin typeface="Bell MT" pitchFamily="18" charset="0"/>
                <a:ea typeface="+mj-ea"/>
                <a:cs typeface="+mj-cs"/>
              </a:rPr>
              <a:t>November </a:t>
            </a:r>
            <a:r>
              <a:rPr lang="en-US" sz="1400" i="1" dirty="0" smtClean="0">
                <a:latin typeface="Bell MT" pitchFamily="18" charset="0"/>
                <a:ea typeface="+mj-ea"/>
                <a:cs typeface="+mj-cs"/>
              </a:rPr>
              <a:t>1 2016</a:t>
            </a:r>
            <a:endParaRPr lang="en-US" sz="1400" i="1" dirty="0" smtClean="0">
              <a:latin typeface="Bell MT" pitchFamily="18" charset="0"/>
              <a:ea typeface="+mj-ea"/>
              <a:cs typeface="+mj-cs"/>
            </a:endParaRPr>
          </a:p>
          <a:p>
            <a:pPr algn="ctr"/>
            <a:r>
              <a:rPr lang="en-US" sz="2400" i="1" dirty="0" smtClean="0">
                <a:latin typeface="Bell MT" pitchFamily="18" charset="0"/>
                <a:ea typeface="+mj-ea"/>
                <a:cs typeface="+mj-cs"/>
              </a:rPr>
              <a:t>Chris Pierson, IT Manager</a:t>
            </a:r>
          </a:p>
        </p:txBody>
      </p:sp>
      <p:pic>
        <p:nvPicPr>
          <p:cNvPr id="6" name="Picture 12" descr="SCANA blue &amp; bl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139815"/>
            <a:ext cx="12922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54864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We work hard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1" y="1009651"/>
            <a:ext cx="4495800" cy="3371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66" y="2895600"/>
            <a:ext cx="5731933" cy="322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7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54864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We do outreach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7" name="Picture 10" descr="SET Fair Fall 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648" y="962393"/>
            <a:ext cx="3608552" cy="2667000"/>
          </a:xfrm>
          <a:prstGeom prst="rect">
            <a:avLst/>
          </a:prstGeom>
          <a:noFill/>
        </p:spPr>
      </p:pic>
      <p:pic>
        <p:nvPicPr>
          <p:cNvPr id="8" name="Picture 7" descr="mock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6348" y="3234949"/>
            <a:ext cx="2975238" cy="2129745"/>
          </a:xfrm>
          <a:prstGeom prst="rect">
            <a:avLst/>
          </a:prstGeom>
        </p:spPr>
      </p:pic>
      <p:pic>
        <p:nvPicPr>
          <p:cNvPr id="9" name="Picture 19" descr="Marshall_Brow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4306" y="3194921"/>
            <a:ext cx="3314700" cy="2209800"/>
          </a:xfrm>
          <a:prstGeom prst="rect">
            <a:avLst/>
          </a:prstGeom>
          <a:noFill/>
        </p:spPr>
      </p:pic>
      <p:pic>
        <p:nvPicPr>
          <p:cNvPr id="10" name="Picture 2" descr="EducatorDa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93736" y="4799308"/>
            <a:ext cx="3695700" cy="1514475"/>
          </a:xfrm>
          <a:prstGeom prst="rect">
            <a:avLst/>
          </a:prstGeom>
          <a:noFill/>
        </p:spPr>
      </p:pic>
      <p:pic>
        <p:nvPicPr>
          <p:cNvPr id="11" name="Picture 8" descr="ctc 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962393"/>
            <a:ext cx="2362200" cy="2321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85960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685800" y="228600"/>
            <a:ext cx="77724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We support community education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09650"/>
            <a:ext cx="6985000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4112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54864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We support universities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8194" name="Picture 2" descr="C:\Users\cp15954\AppData\Local\Microsoft\Windows\Temporary Internet Files\Content.Outlook\927GQ23F\IMG-20120225-0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143000"/>
            <a:ext cx="6807200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878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0010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We support charities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09650"/>
            <a:ext cx="6985000" cy="523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80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54864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We eat and have fun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" y="1072407"/>
            <a:ext cx="6891689" cy="461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42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A95455-85B9-49B9-9242-0D76BF5BA3C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457200" y="279133"/>
            <a:ext cx="82296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My </a:t>
            </a:r>
            <a:r>
              <a:rPr lang="en-US" sz="4000" b="1" dirty="0" smtClean="0">
                <a:cs typeface="Aharoni" pitchFamily="2" charset="-79"/>
              </a:rPr>
              <a:t>career-24+ </a:t>
            </a:r>
            <a:r>
              <a:rPr lang="en-US" sz="4000" b="1" dirty="0" smtClean="0">
                <a:cs typeface="Aharoni" pitchFamily="2" charset="-79"/>
              </a:rPr>
              <a:t>years, never bored</a:t>
            </a:r>
          </a:p>
        </p:txBody>
      </p:sp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838200" y="924022"/>
            <a:ext cx="761999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33400" y="1460500"/>
            <a:ext cx="396240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03A3B9"/>
              </a:buClr>
            </a:pPr>
            <a:r>
              <a:rPr lang="en-US" sz="22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ROLES: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 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Student/Co-op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Applications developer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Systems analyst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Project manager</a:t>
            </a: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Applications specialist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IT Supervisor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Client manager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 Program manager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112713" indent="-112713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IT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manager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</a:pP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368800" y="1462088"/>
            <a:ext cx="4318000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03A3B9"/>
              </a:buClr>
            </a:pPr>
            <a:r>
              <a:rPr lang="en-US" sz="2200" b="1" dirty="0" smtClean="0">
                <a:solidFill>
                  <a:srgbClr val="0066FF"/>
                </a:solidFill>
                <a:latin typeface="Arial" charset="0"/>
                <a:cs typeface="Arial" charset="0"/>
              </a:rPr>
              <a:t>OPPORTUNITIES:</a:t>
            </a:r>
            <a:endParaRPr lang="en-US" sz="2200" b="1" dirty="0" smtClean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Electric Operations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Client/server (internet start)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Fossil/Hydro plant IT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SCANA Energy startup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PSNC merger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Marketing/Sales systems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Data analytics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Demand Side Management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Customer Service Eng.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IT Operations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2500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9A95455-85B9-49B9-9242-0D76BF5BA3C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>
          <a:xfrm>
            <a:off x="1124552" y="279133"/>
            <a:ext cx="67818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Electric Operations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 cstate="print"/>
          <a:srcRect l="5556" r="5556"/>
          <a:stretch>
            <a:fillRect/>
          </a:stretch>
        </p:blipFill>
        <p:spPr>
          <a:xfrm>
            <a:off x="1295400" y="1219200"/>
            <a:ext cx="6477000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316" name="Line 8"/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360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CFCE4A-36DA-432B-B805-1449085D9C2B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1524000" y="152400"/>
            <a:ext cx="6019800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Lake Murray Dam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1760538"/>
            <a:ext cx="6413500" cy="426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28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CFCE4A-36DA-432B-B805-1449085D9C2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1524000" y="152400"/>
            <a:ext cx="6019800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Cope Station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 cstate="print"/>
          <a:srcRect l="5556" r="5556"/>
          <a:stretch>
            <a:fillRect/>
          </a:stretch>
        </p:blipFill>
        <p:spPr>
          <a:xfrm>
            <a:off x="1219200" y="1143000"/>
            <a:ext cx="6727825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77800" y="673100"/>
            <a:ext cx="939800" cy="850900"/>
          </a:xfrm>
          <a:prstGeom prst="roundRect">
            <a:avLst>
              <a:gd name="adj" fmla="val 10659"/>
            </a:avLst>
          </a:prstGeom>
          <a:noFill/>
          <a:ln w="12700" cap="rnd">
            <a:solidFill>
              <a:srgbClr val="0077B0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12738" y="1663700"/>
            <a:ext cx="512762" cy="495300"/>
          </a:xfrm>
          <a:prstGeom prst="roundRect">
            <a:avLst>
              <a:gd name="adj" fmla="val 10659"/>
            </a:avLst>
          </a:prstGeom>
          <a:noFill/>
          <a:ln w="12700" cap="rnd">
            <a:solidFill>
              <a:schemeClr val="tx1">
                <a:lumMod val="75000"/>
                <a:lumOff val="25000"/>
              </a:schemeClr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 rot="5400000">
            <a:off x="-1765299" y="3441700"/>
            <a:ext cx="6172200" cy="3175"/>
          </a:xfrm>
          <a:prstGeom prst="line">
            <a:avLst/>
          </a:prstGeom>
          <a:noFill/>
          <a:ln w="12700">
            <a:solidFill>
              <a:srgbClr val="0077B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7" name="Rounded Rectangle 6"/>
          <p:cNvSpPr/>
          <p:nvPr/>
        </p:nvSpPr>
        <p:spPr>
          <a:xfrm>
            <a:off x="558800" y="479425"/>
            <a:ext cx="368300" cy="358775"/>
          </a:xfrm>
          <a:prstGeom prst="roundRect">
            <a:avLst>
              <a:gd name="adj" fmla="val 10659"/>
            </a:avLst>
          </a:prstGeom>
          <a:noFill/>
          <a:ln w="12700" cap="rnd">
            <a:solidFill>
              <a:srgbClr val="E47C23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30200" y="3898900"/>
            <a:ext cx="838200" cy="914400"/>
          </a:xfrm>
          <a:prstGeom prst="roundRect">
            <a:avLst>
              <a:gd name="adj" fmla="val 10659"/>
            </a:avLst>
          </a:prstGeom>
          <a:noFill/>
          <a:ln w="12700" cap="rnd">
            <a:solidFill>
              <a:srgbClr val="E47C23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0263" y="4937125"/>
            <a:ext cx="300037" cy="296863"/>
          </a:xfrm>
          <a:prstGeom prst="roundRect">
            <a:avLst>
              <a:gd name="adj" fmla="val 10659"/>
            </a:avLst>
          </a:prstGeom>
          <a:noFill/>
          <a:ln w="12700" cap="rnd">
            <a:solidFill>
              <a:srgbClr val="0077B0"/>
            </a:solidFill>
            <a:rou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pic>
        <p:nvPicPr>
          <p:cNvPr id="410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273300"/>
            <a:ext cx="101441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40350"/>
            <a:ext cx="9398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2990850"/>
            <a:ext cx="7874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Title 1"/>
          <p:cNvSpPr>
            <a:spLocks noGrp="1"/>
          </p:cNvSpPr>
          <p:nvPr>
            <p:ph type="title"/>
          </p:nvPr>
        </p:nvSpPr>
        <p:spPr>
          <a:xfrm>
            <a:off x="1558925" y="169863"/>
            <a:ext cx="7204075" cy="922337"/>
          </a:xfrm>
        </p:spPr>
        <p:txBody>
          <a:bodyPr/>
          <a:lstStyle/>
          <a:p>
            <a:r>
              <a:rPr lang="en-US" sz="4000" b="1" dirty="0" smtClean="0">
                <a:ea typeface="ＭＳ Ｐゴシック" pitchFamily="34" charset="-128"/>
                <a:cs typeface="Arial" charset="0"/>
              </a:rPr>
              <a:t>SCANA Corporation</a:t>
            </a:r>
            <a:endParaRPr lang="en-US" sz="4000" dirty="0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109" name="Content Placeholder 2"/>
          <p:cNvSpPr>
            <a:spLocks noGrp="1"/>
          </p:cNvSpPr>
          <p:nvPr>
            <p:ph idx="1"/>
          </p:nvPr>
        </p:nvSpPr>
        <p:spPr>
          <a:xfrm>
            <a:off x="1392238" y="1854200"/>
            <a:ext cx="4322762" cy="4165600"/>
          </a:xfrm>
        </p:spPr>
        <p:txBody>
          <a:bodyPr/>
          <a:lstStyle/>
          <a:p>
            <a:pPr marL="0" indent="0">
              <a:buClr>
                <a:srgbClr val="03A3B9"/>
              </a:buClr>
              <a:buSzPct val="130000"/>
              <a:buNone/>
              <a:defRPr/>
            </a:pPr>
            <a:r>
              <a:rPr lang="en-US" sz="1800" b="1" dirty="0" smtClean="0">
                <a:solidFill>
                  <a:srgbClr val="0033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$11 billion energy-based holding company headquartered </a:t>
            </a:r>
            <a:r>
              <a:rPr lang="en-US" sz="1800" b="1" dirty="0">
                <a:solidFill>
                  <a:srgbClr val="0033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in Cayce, South </a:t>
            </a:r>
            <a:r>
              <a:rPr lang="en-US" sz="1800" b="1" dirty="0" smtClean="0">
                <a:solidFill>
                  <a:srgbClr val="0033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Carolina </a:t>
            </a:r>
          </a:p>
          <a:p>
            <a:pPr marL="228600" indent="-228600">
              <a:buClr>
                <a:srgbClr val="03A3B9"/>
              </a:buClr>
              <a:buSzPct val="130000"/>
              <a:defRPr/>
            </a:pPr>
            <a:endParaRPr lang="en-US" sz="1800" b="1" dirty="0" smtClean="0">
              <a:solidFill>
                <a:srgbClr val="0033CC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228600" indent="-228600">
              <a:buClr>
                <a:srgbClr val="03A3B9"/>
              </a:buClr>
              <a:buSzPct val="130000"/>
              <a:defRPr/>
            </a:pPr>
            <a:r>
              <a:rPr lang="en-US" sz="1800" b="1" dirty="0" smtClean="0">
                <a:solidFill>
                  <a:srgbClr val="0033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SCANA’s stock is included in the S&amp;P 500 index</a:t>
            </a:r>
          </a:p>
          <a:p>
            <a:pPr marL="228600" indent="-228600">
              <a:buClr>
                <a:srgbClr val="03A3B9"/>
              </a:buClr>
              <a:buSzPct val="130000"/>
              <a:defRPr/>
            </a:pPr>
            <a:endParaRPr lang="en-US" sz="1800" b="1" dirty="0" smtClean="0">
              <a:solidFill>
                <a:srgbClr val="0033CC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228600" indent="-228600">
              <a:buClr>
                <a:srgbClr val="03A3B9"/>
              </a:buClr>
              <a:buSzPct val="130000"/>
              <a:defRPr/>
            </a:pPr>
            <a:r>
              <a:rPr lang="en-US" sz="1800" b="1" dirty="0" smtClean="0">
                <a:solidFill>
                  <a:srgbClr val="0033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Generate and sell electricity</a:t>
            </a:r>
          </a:p>
          <a:p>
            <a:pPr marL="228600" indent="-228600">
              <a:buClr>
                <a:srgbClr val="03A3B9"/>
              </a:buClr>
              <a:buSzPct val="130000"/>
              <a:defRPr/>
            </a:pPr>
            <a:endParaRPr lang="en-US" sz="1800" b="1" dirty="0" smtClean="0">
              <a:solidFill>
                <a:srgbClr val="0033CC"/>
              </a:solidFill>
              <a:latin typeface="Arial" pitchFamily="34" charset="0"/>
              <a:ea typeface="ＭＳ Ｐゴシック"/>
              <a:cs typeface="Arial" pitchFamily="34" charset="0"/>
            </a:endParaRPr>
          </a:p>
          <a:p>
            <a:pPr marL="228600" indent="-228600">
              <a:buClr>
                <a:srgbClr val="03A3B9"/>
              </a:buClr>
              <a:buSzPct val="130000"/>
              <a:defRPr/>
            </a:pPr>
            <a:r>
              <a:rPr lang="en-US" sz="1800" b="1" dirty="0" smtClean="0">
                <a:solidFill>
                  <a:srgbClr val="0033CC"/>
                </a:solidFill>
                <a:latin typeface="Arial" pitchFamily="34" charset="0"/>
                <a:ea typeface="ＭＳ Ｐゴシック"/>
                <a:cs typeface="Arial" pitchFamily="34" charset="0"/>
              </a:rPr>
              <a:t>Purchase, sell and transport natural gas </a:t>
            </a:r>
          </a:p>
          <a:p>
            <a:pPr>
              <a:defRPr/>
            </a:pPr>
            <a:endParaRPr lang="en-US" sz="2000" dirty="0" smtClean="0">
              <a:latin typeface="Garamond" pitchFamily="18" charset="0"/>
              <a:ea typeface="ＭＳ Ｐゴシック"/>
              <a:cs typeface="Arial" pitchFamily="34" charset="0"/>
            </a:endParaRPr>
          </a:p>
        </p:txBody>
      </p:sp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9728" y="2197100"/>
            <a:ext cx="3088371" cy="3657600"/>
          </a:xfrm>
          <a:prstGeom prst="round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111" name="Picture 12" descr="SCANA blue &amp; blk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339850"/>
            <a:ext cx="20304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787400" y="989013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9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862763" y="6423025"/>
            <a:ext cx="2133600" cy="365125"/>
          </a:xfrm>
        </p:spPr>
        <p:txBody>
          <a:bodyPr/>
          <a:lstStyle/>
          <a:p>
            <a:pPr algn="r">
              <a:defRPr/>
            </a:pPr>
            <a:fld id="{4D26A9A8-D708-4C9B-BBF2-12CED9C65102}" type="slidenum">
              <a:rPr lang="en-US" sz="1400" b="1" smtClean="0"/>
              <a:pPr algn="r">
                <a:defRPr/>
              </a:pPr>
              <a:t>2</a:t>
            </a:fld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438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0CFCE4A-36DA-432B-B805-1449085D9C2B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1524000" y="152400"/>
            <a:ext cx="6019800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Fuel Delivery</a:t>
            </a:r>
          </a:p>
        </p:txBody>
      </p:sp>
      <p:pic>
        <p:nvPicPr>
          <p:cNvPr id="7" name="Picture 2" descr="H:\recruiting\fuel_Picture_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37" y="1143626"/>
            <a:ext cx="7554963" cy="5023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8"/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95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828800" y="228600"/>
            <a:ext cx="54864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SCE&amp;G Nuclear - Unit 1</a:t>
            </a:r>
          </a:p>
        </p:txBody>
      </p:sp>
      <p:pic>
        <p:nvPicPr>
          <p:cNvPr id="10243" name="Picture 2"/>
          <p:cNvPicPr>
            <a:picLocks noGrp="1" noChangeAspect="1" noChangeArrowheads="1"/>
          </p:cNvPicPr>
          <p:nvPr>
            <p:ph type="pic" idx="4294967295"/>
          </p:nvPr>
        </p:nvPicPr>
        <p:blipFill>
          <a:blip r:embed="rId3" cstate="print"/>
          <a:srcRect l="6868" r="6868"/>
          <a:stretch>
            <a:fillRect/>
          </a:stretch>
        </p:blipFill>
        <p:spPr>
          <a:xfrm>
            <a:off x="1143000" y="1295400"/>
            <a:ext cx="6858000" cy="461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1066800" y="228600"/>
            <a:ext cx="70104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SCE&amp;G New Nuclear - Units 2&amp;3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V="1">
            <a:off x="1270535" y="914399"/>
            <a:ext cx="6564429" cy="9625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95485"/>
            <a:ext cx="7010400" cy="482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48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smtClean="0"/>
              <a:t>Industry Outlook</a:t>
            </a:r>
            <a:endParaRPr lang="en-US" sz="40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2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cs typeface="Aharoni" pitchFamily="2" charset="-79"/>
              </a:rPr>
              <a:t>Top 10 most demanded in 2012</a:t>
            </a:r>
            <a:endParaRPr lang="en-US" sz="4000" b="1" dirty="0">
              <a:cs typeface="Aharoni" pitchFamily="2" charset="-79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19199"/>
            <a:ext cx="5105400" cy="3765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4945559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F7F7F"/>
                </a:solidFill>
              </a:rPr>
              <a:t>382,567 Postings in June 2012</a:t>
            </a:r>
            <a:endParaRPr lang="en-US" sz="44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3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cs typeface="Aharoni" pitchFamily="2" charset="-79"/>
              </a:rPr>
              <a:t>Jobs Are Out There! </a:t>
            </a:r>
            <a:br>
              <a:rPr lang="en-US" sz="4000" b="1" dirty="0" smtClean="0">
                <a:cs typeface="Aharoni" pitchFamily="2" charset="-79"/>
              </a:rPr>
            </a:br>
            <a:r>
              <a:rPr lang="en-US" sz="4000" b="1" dirty="0" smtClean="0">
                <a:cs typeface="Aharoni" pitchFamily="2" charset="-79"/>
              </a:rPr>
              <a:t>Even during poor economic times</a:t>
            </a:r>
            <a:endParaRPr lang="en-US" sz="4000" b="1" dirty="0">
              <a:cs typeface="Aharoni" pitchFamily="2" charset="-79"/>
            </a:endParaRPr>
          </a:p>
        </p:txBody>
      </p:sp>
      <p:sp>
        <p:nvSpPr>
          <p:cNvPr id="9" name="Shape 8"/>
          <p:cNvSpPr/>
          <p:nvPr/>
        </p:nvSpPr>
        <p:spPr>
          <a:xfrm rot="4396374">
            <a:off x="3825939" y="2233250"/>
            <a:ext cx="3647819" cy="2543899"/>
          </a:xfrm>
          <a:prstGeom prst="swooshArrow">
            <a:avLst>
              <a:gd name="adj1" fmla="val 16310"/>
              <a:gd name="adj2" fmla="val 3137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Oval 9"/>
          <p:cNvSpPr/>
          <p:nvPr/>
        </p:nvSpPr>
        <p:spPr>
          <a:xfrm>
            <a:off x="5348138" y="2678665"/>
            <a:ext cx="92118" cy="9211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6150417" y="3460830"/>
            <a:ext cx="92118" cy="92118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3581400" y="1392381"/>
            <a:ext cx="1719834" cy="676101"/>
          </a:xfrm>
          <a:custGeom>
            <a:avLst/>
            <a:gdLst>
              <a:gd name="connsiteX0" fmla="*/ 0 w 1719834"/>
              <a:gd name="connsiteY0" fmla="*/ 0 h 676101"/>
              <a:gd name="connsiteX1" fmla="*/ 1719834 w 1719834"/>
              <a:gd name="connsiteY1" fmla="*/ 0 h 676101"/>
              <a:gd name="connsiteX2" fmla="*/ 1719834 w 1719834"/>
              <a:gd name="connsiteY2" fmla="*/ 676101 h 676101"/>
              <a:gd name="connsiteX3" fmla="*/ 0 w 1719834"/>
              <a:gd name="connsiteY3" fmla="*/ 676101 h 676101"/>
              <a:gd name="connsiteX4" fmla="*/ 0 w 1719834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9834" h="676101">
                <a:moveTo>
                  <a:pt x="0" y="0"/>
                </a:moveTo>
                <a:lnTo>
                  <a:pt x="1719834" y="0"/>
                </a:lnTo>
                <a:lnTo>
                  <a:pt x="1719834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b" anchorCtr="0">
            <a:noAutofit/>
          </a:bodyPr>
          <a:lstStyle/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</a:rPr>
              <a:t>8.4%</a:t>
            </a:r>
            <a:endParaRPr lang="en-US" sz="2800" dirty="0">
              <a:solidFill>
                <a:srgbClr val="7F7F7F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859018" y="2295697"/>
            <a:ext cx="2370582" cy="676101"/>
          </a:xfrm>
          <a:custGeom>
            <a:avLst/>
            <a:gdLst>
              <a:gd name="connsiteX0" fmla="*/ 0 w 2370582"/>
              <a:gd name="connsiteY0" fmla="*/ 0 h 676101"/>
              <a:gd name="connsiteX1" fmla="*/ 2370582 w 2370582"/>
              <a:gd name="connsiteY1" fmla="*/ 0 h 676101"/>
              <a:gd name="connsiteX2" fmla="*/ 2370582 w 2370582"/>
              <a:gd name="connsiteY2" fmla="*/ 676101 h 676101"/>
              <a:gd name="connsiteX3" fmla="*/ 0 w 2370582"/>
              <a:gd name="connsiteY3" fmla="*/ 676101 h 676101"/>
              <a:gd name="connsiteX4" fmla="*/ 0 w 2370582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0582" h="676101">
                <a:moveTo>
                  <a:pt x="0" y="0"/>
                </a:moveTo>
                <a:lnTo>
                  <a:pt x="2370582" y="0"/>
                </a:lnTo>
                <a:lnTo>
                  <a:pt x="2370582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 smtClean="0"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</a:rPr>
              <a:t>5-6%</a:t>
            </a:r>
            <a:endParaRPr lang="en-US" sz="2800" dirty="0">
              <a:solidFill>
                <a:srgbClr val="7F7F7F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581400" y="3168839"/>
            <a:ext cx="2324100" cy="676101"/>
          </a:xfrm>
          <a:custGeom>
            <a:avLst/>
            <a:gdLst>
              <a:gd name="connsiteX0" fmla="*/ 0 w 2324100"/>
              <a:gd name="connsiteY0" fmla="*/ 0 h 676101"/>
              <a:gd name="connsiteX1" fmla="*/ 2324100 w 2324100"/>
              <a:gd name="connsiteY1" fmla="*/ 0 h 676101"/>
              <a:gd name="connsiteX2" fmla="*/ 2324100 w 2324100"/>
              <a:gd name="connsiteY2" fmla="*/ 676101 h 676101"/>
              <a:gd name="connsiteX3" fmla="*/ 0 w 2324100"/>
              <a:gd name="connsiteY3" fmla="*/ 676101 h 676101"/>
              <a:gd name="connsiteX4" fmla="*/ 0 w 2324100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676101">
                <a:moveTo>
                  <a:pt x="0" y="0"/>
                </a:moveTo>
                <a:lnTo>
                  <a:pt x="2324100" y="0"/>
                </a:lnTo>
                <a:lnTo>
                  <a:pt x="2324100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ctr" anchorCtr="0">
            <a:noAutofit/>
          </a:bodyPr>
          <a:lstStyle/>
          <a:p>
            <a:pPr algn="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dirty="0" smtClean="0"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</a:rPr>
              <a:t>3.5</a:t>
            </a:r>
            <a:r>
              <a:rPr lang="en-US" sz="4000" dirty="0" smtClean="0"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</a:rPr>
              <a:t>%</a:t>
            </a:r>
            <a:endParaRPr lang="en-US" sz="4000" dirty="0">
              <a:solidFill>
                <a:srgbClr val="7F7F7F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905500" y="4941916"/>
            <a:ext cx="2324100" cy="676101"/>
          </a:xfrm>
          <a:custGeom>
            <a:avLst/>
            <a:gdLst>
              <a:gd name="connsiteX0" fmla="*/ 0 w 2324100"/>
              <a:gd name="connsiteY0" fmla="*/ 0 h 676101"/>
              <a:gd name="connsiteX1" fmla="*/ 2324100 w 2324100"/>
              <a:gd name="connsiteY1" fmla="*/ 0 h 676101"/>
              <a:gd name="connsiteX2" fmla="*/ 2324100 w 2324100"/>
              <a:gd name="connsiteY2" fmla="*/ 676101 h 676101"/>
              <a:gd name="connsiteX3" fmla="*/ 0 w 2324100"/>
              <a:gd name="connsiteY3" fmla="*/ 676101 h 676101"/>
              <a:gd name="connsiteX4" fmla="*/ 0 w 2324100"/>
              <a:gd name="connsiteY4" fmla="*/ 0 h 67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4100" h="676101">
                <a:moveTo>
                  <a:pt x="0" y="0"/>
                </a:moveTo>
                <a:lnTo>
                  <a:pt x="2324100" y="0"/>
                </a:lnTo>
                <a:lnTo>
                  <a:pt x="2324100" y="676101"/>
                </a:lnTo>
                <a:lnTo>
                  <a:pt x="0" y="67610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0800" tIns="50800" rIns="50800" bIns="50800" numCol="1" spcCol="1270" anchor="t" anchorCtr="0">
            <a:noAutofit/>
          </a:bodyPr>
          <a:lstStyle/>
          <a:p>
            <a:pPr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4000" b="1" dirty="0" smtClean="0">
                <a:solidFill>
                  <a:srgbClr val="7F7F7F">
                    <a:hueOff val="0"/>
                    <a:satOff val="0"/>
                    <a:lumOff val="0"/>
                    <a:alphaOff val="0"/>
                  </a:srgbClr>
                </a:solidFill>
              </a:rPr>
              <a:t>3.1%</a:t>
            </a:r>
            <a:endParaRPr lang="en-US" sz="4000" b="1" dirty="0">
              <a:solidFill>
                <a:srgbClr val="7F7F7F">
                  <a:hueOff val="0"/>
                  <a:satOff val="0"/>
                  <a:lumOff val="0"/>
                  <a:alphaOff val="0"/>
                </a:srgb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066800"/>
            <a:ext cx="28194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Unemployment Rate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National, June 2012: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2015 </a:t>
            </a:r>
            <a:r>
              <a:rPr lang="en-US" dirty="0" smtClean="0">
                <a:solidFill>
                  <a:srgbClr val="7F7F7F"/>
                </a:solidFill>
              </a:rPr>
              <a:t>= 5.5</a:t>
            </a:r>
            <a:r>
              <a:rPr lang="en-US" dirty="0" smtClean="0">
                <a:solidFill>
                  <a:srgbClr val="7F7F7F"/>
                </a:solidFill>
              </a:rPr>
              <a:t>%</a:t>
            </a:r>
          </a:p>
          <a:p>
            <a:r>
              <a:rPr lang="en-US" dirty="0" smtClean="0">
                <a:solidFill>
                  <a:srgbClr val="7F7F7F"/>
                </a:solidFill>
              </a:rPr>
              <a:t>2016 = 4.9%</a:t>
            </a:r>
            <a:endParaRPr lang="en-US" dirty="0" smtClean="0">
              <a:solidFill>
                <a:srgbClr val="7F7F7F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‘Balanced’ Unemployment</a:t>
            </a:r>
            <a:r>
              <a:rPr lang="en-US" dirty="0" smtClean="0">
                <a:solidFill>
                  <a:srgbClr val="7F7F7F"/>
                </a:solidFill>
              </a:rPr>
              <a:t>: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 smtClean="0">
              <a:solidFill>
                <a:srgbClr val="7F7F7F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Technology: May 2012:</a:t>
            </a: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  <a:p>
            <a:endParaRPr lang="en-US" dirty="0" smtClean="0">
              <a:solidFill>
                <a:srgbClr val="7F7F7F"/>
              </a:solidFill>
            </a:endParaRPr>
          </a:p>
          <a:p>
            <a:endParaRPr lang="en-US" dirty="0">
              <a:solidFill>
                <a:srgbClr val="7F7F7F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Technology, June 2012: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2015 </a:t>
            </a:r>
            <a:r>
              <a:rPr lang="en-US" b="1" dirty="0" smtClean="0">
                <a:solidFill>
                  <a:srgbClr val="002060"/>
                </a:solidFill>
              </a:rPr>
              <a:t>= </a:t>
            </a:r>
            <a:r>
              <a:rPr lang="en-US" b="1" dirty="0" smtClean="0">
                <a:solidFill>
                  <a:srgbClr val="002060"/>
                </a:solidFill>
              </a:rPr>
              <a:t>3.0%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2016 = 2.1%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b="1" dirty="0" smtClean="0">
              <a:solidFill>
                <a:srgbClr val="00206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04800" y="2971800"/>
            <a:ext cx="7086600" cy="0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7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/>
              <a:t>Top 10 Jobs In High Demand That Require A College Degree - Forbes 2015</a:t>
            </a:r>
            <a:endParaRPr lang="en-US" sz="40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Placeholder 4" descr="10 Jobs In High Demand That Require A College Degree - Forbes - Internet Explorer provided by SCAN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r="5093"/>
          <a:stretch>
            <a:fillRect/>
          </a:stretch>
        </p:blipFill>
        <p:spPr>
          <a:xfrm>
            <a:off x="1821253" y="1691178"/>
            <a:ext cx="5501494" cy="4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 smtClean="0"/>
          </a:p>
          <a:p>
            <a:pPr marL="0" indent="0">
              <a:buNone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185E-A06A-44CB-AB45-98661EF7DF4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dirty="0" smtClean="0"/>
              <a:t>Bureau of Labor and Statistics Projection</a:t>
            </a:r>
            <a:endParaRPr lang="en-US" sz="40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200" y="1470834"/>
            <a:ext cx="8229600" cy="366254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0" i="0" u="none" strike="noStrike" cap="none" normalizeH="0" baseline="0" dirty="0" smtClean="0">
                <a:ln>
                  <a:noFill/>
                </a:ln>
                <a:solidFill>
                  <a:srgbClr val="18306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rPr>
              <a:t>Computer and Information Technology Occupations</a:t>
            </a: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Employment of computer and information technology occupations is projected to grow 12 percent from 2014 to 2024, faster than the average for all occupations…</a:t>
            </a:r>
            <a:endParaRPr lang="en-US" altLang="en-US" sz="2000" dirty="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median annual wage for computer and information technology occupations was $81,430 in May 2015, which was higher than the median annual wage for all occupations of $36,200.</a:t>
            </a:r>
            <a:endParaRPr kumimoji="0" lang="en-US" altLang="en-US" sz="20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6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Computing is not expected to produce sufficient graduates to cover needs</a:t>
            </a:r>
            <a:endParaRPr lang="en-US" sz="4000" b="1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 descr="Picture 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7401" y="1600200"/>
            <a:ext cx="7349198" cy="4525963"/>
          </a:xfrm>
        </p:spPr>
      </p:pic>
    </p:spTree>
    <p:extLst>
      <p:ext uri="{BB962C8B-B14F-4D97-AF65-F5344CB8AC3E}">
        <p14:creationId xmlns:p14="http://schemas.microsoft.com/office/powerpoint/2010/main" val="32363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282700"/>
          </a:xfrm>
        </p:spPr>
        <p:txBody>
          <a:bodyPr/>
          <a:lstStyle/>
          <a:p>
            <a:r>
              <a:rPr lang="en-US" sz="4000" b="1" dirty="0" smtClean="0"/>
              <a:t>What you can do</a:t>
            </a:r>
          </a:p>
        </p:txBody>
      </p:sp>
      <p:sp>
        <p:nvSpPr>
          <p:cNvPr id="13315" name="Content Placeholder 4"/>
          <p:cNvSpPr>
            <a:spLocks noGrp="1"/>
          </p:cNvSpPr>
          <p:nvPr>
            <p:ph idx="1"/>
          </p:nvPr>
        </p:nvSpPr>
        <p:spPr>
          <a:xfrm>
            <a:off x="533400" y="1066800"/>
            <a:ext cx="8075612" cy="4725988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Complete STEM BS degree 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dirty="0" smtClean="0"/>
              <a:t>CEC had highest </a:t>
            </a:r>
            <a:r>
              <a:rPr lang="en-US" sz="2400" dirty="0" smtClean="0"/>
              <a:t>avg</a:t>
            </a:r>
            <a:r>
              <a:rPr lang="en-US" sz="2400" dirty="0" smtClean="0"/>
              <a:t>: $59, 855; USC </a:t>
            </a:r>
            <a:r>
              <a:rPr lang="en-US" sz="2400" dirty="0" smtClean="0"/>
              <a:t>avg</a:t>
            </a:r>
            <a:r>
              <a:rPr lang="en-US" sz="2400" dirty="0" smtClean="0"/>
              <a:t>: $42,753 *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STEM degree is extremely valuable</a:t>
            </a:r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Get real world experience typically via co-op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Education relevant sooner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Build resume and references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Potential job offer before graduation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Team and corporate environment</a:t>
            </a:r>
          </a:p>
          <a:p>
            <a:pPr lvl="1">
              <a:spcBef>
                <a:spcPts val="1200"/>
              </a:spcBef>
              <a:buClr>
                <a:srgbClr val="00B0F0"/>
              </a:buClr>
              <a:buSzPct val="130000"/>
            </a:pPr>
            <a:r>
              <a:rPr lang="en-US" sz="2400" b="1" dirty="0" smtClean="0"/>
              <a:t>11k differential * </a:t>
            </a:r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r>
              <a:rPr lang="en-US" sz="2600" b="1" i="1" dirty="0" smtClean="0"/>
              <a:t>* </a:t>
            </a:r>
            <a:r>
              <a:rPr lang="en-US" sz="2000" i="1" dirty="0" smtClean="0"/>
              <a:t>USC career center May ‘14 survey</a:t>
            </a:r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 smtClean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 smtClean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 smtClean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85800" y="914398"/>
            <a:ext cx="7772399" cy="1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8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489325" y="879475"/>
            <a:ext cx="195263" cy="374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6659" tIns="48329" rIns="96659" bIns="48329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571500" y="330200"/>
            <a:ext cx="7937500" cy="71315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lIns="96659" tIns="48329" rIns="96659" bIns="4832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atin typeface="+mj-lt"/>
                <a:cs typeface="Aharoni" pitchFamily="2" charset="-79"/>
              </a:rPr>
              <a:t>IT </a:t>
            </a:r>
            <a:r>
              <a:rPr lang="en-US" sz="4000" b="1" dirty="0">
                <a:latin typeface="+mj-lt"/>
                <a:cs typeface="Aharoni" pitchFamily="2" charset="-79"/>
              </a:rPr>
              <a:t>at SCANA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955925" y="2708275"/>
            <a:ext cx="195263" cy="374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6659" tIns="48329" rIns="96659" bIns="48329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1143000" y="2133600"/>
            <a:ext cx="195263" cy="65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6659" tIns="48329" rIns="96659" bIns="48329">
            <a:spAutoFit/>
          </a:bodyPr>
          <a:lstStyle/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609600" y="1066800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D26A9A8-D708-4C9B-BBF2-12CED9C6510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1" name="Picture 10" descr="H:\istconnections\SDC10329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5259" y="1523376"/>
            <a:ext cx="3520075" cy="2134224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8001000" y="2114638"/>
            <a:ext cx="685800" cy="1447800"/>
            <a:chOff x="1323638" y="2286000"/>
            <a:chExt cx="1473994" cy="2590800"/>
          </a:xfrm>
        </p:grpSpPr>
        <p:grpSp>
          <p:nvGrpSpPr>
            <p:cNvPr id="13" name="Group 42"/>
            <p:cNvGrpSpPr>
              <a:grpSpLocks/>
            </p:cNvGrpSpPr>
            <p:nvPr/>
          </p:nvGrpSpPr>
          <p:grpSpPr bwMode="auto">
            <a:xfrm>
              <a:off x="1323638" y="2286000"/>
              <a:ext cx="1473994" cy="2590800"/>
              <a:chOff x="10007602" y="1786458"/>
              <a:chExt cx="3733800" cy="5973243"/>
            </a:xfrm>
          </p:grpSpPr>
          <p:pic>
            <p:nvPicPr>
              <p:cNvPr id="15" name="Picture 44" descr="London_front_1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08820" y="1786458"/>
                <a:ext cx="3099087" cy="58843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1" descr="shadow.png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07602" y="7317832"/>
                <a:ext cx="3733800" cy="4418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749" y="2685821"/>
              <a:ext cx="902075" cy="1752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227544" y="4303669"/>
            <a:ext cx="2728381" cy="1428612"/>
            <a:chOff x="9226111" y="4352531"/>
            <a:chExt cx="2935727" cy="1428612"/>
          </a:xfrm>
        </p:grpSpPr>
        <p:sp>
          <p:nvSpPr>
            <p:cNvPr id="22" name="Rectangle 21"/>
            <p:cNvSpPr/>
            <p:nvPr/>
          </p:nvSpPr>
          <p:spPr>
            <a:xfrm>
              <a:off x="9226111" y="4352531"/>
              <a:ext cx="2935727" cy="1428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dirty="0">
                <a:gradFill>
                  <a:gsLst>
                    <a:gs pos="29204">
                      <a:schemeClr val="tx2"/>
                    </a:gs>
                    <a:gs pos="56000">
                      <a:schemeClr val="tx2"/>
                    </a:gs>
                  </a:gsLst>
                  <a:lin ang="5400000" scaled="0"/>
                </a:gra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9276256" y="4441398"/>
              <a:ext cx="2271274" cy="1254551"/>
              <a:chOff x="9276256" y="4441398"/>
              <a:chExt cx="2271274" cy="1254551"/>
            </a:xfrm>
          </p:grpSpPr>
          <p:pic>
            <p:nvPicPr>
              <p:cNvPr id="24" name="Picture 12"/>
              <p:cNvPicPr>
                <a:picLocks noChangeAspect="1" noChangeArrowheads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850"/>
              <a:stretch/>
            </p:blipFill>
            <p:spPr bwMode="auto">
              <a:xfrm>
                <a:off x="9916075" y="4504283"/>
                <a:ext cx="473498" cy="509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3"/>
              <p:cNvPicPr>
                <a:picLocks noChangeAspect="1" noChangeArrowheads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4096"/>
              <a:stretch/>
            </p:blipFill>
            <p:spPr bwMode="auto">
              <a:xfrm>
                <a:off x="10469849" y="5116163"/>
                <a:ext cx="455568" cy="507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15"/>
              <p:cNvPicPr>
                <a:picLocks noChangeAspect="1" noChangeArrowheads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5641"/>
              <a:stretch/>
            </p:blipFill>
            <p:spPr bwMode="auto">
              <a:xfrm>
                <a:off x="10990441" y="5053694"/>
                <a:ext cx="557089" cy="6422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18"/>
              <p:cNvPicPr>
                <a:picLocks noChangeAspect="1" noChangeArrowheads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255"/>
              <a:stretch/>
            </p:blipFill>
            <p:spPr bwMode="auto">
              <a:xfrm>
                <a:off x="9871549" y="5060516"/>
                <a:ext cx="546044" cy="6256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11"/>
              <p:cNvPicPr>
                <a:picLocks noChangeAspect="1" noChangeArrowheads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04"/>
              <a:stretch/>
            </p:blipFill>
            <p:spPr bwMode="auto">
              <a:xfrm>
                <a:off x="9331252" y="5112397"/>
                <a:ext cx="488941" cy="5216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0"/>
              <p:cNvPicPr>
                <a:picLocks noChangeAspect="1" noChangeArrowheads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79"/>
              <a:stretch/>
            </p:blipFill>
            <p:spPr bwMode="auto">
              <a:xfrm>
                <a:off x="10453866" y="4499160"/>
                <a:ext cx="477299" cy="5224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7"/>
              <p:cNvPicPr>
                <a:picLocks noChangeAspect="1" noChangeArrowheads="1"/>
              </p:cNvPicPr>
              <p:nvPr/>
            </p:nvPicPr>
            <p:blipFill rotWithShape="1"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086"/>
              <a:stretch/>
            </p:blipFill>
            <p:spPr bwMode="auto">
              <a:xfrm>
                <a:off x="9276256" y="4441398"/>
                <a:ext cx="575525" cy="6420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1" name="Group 30"/>
          <p:cNvGrpSpPr/>
          <p:nvPr/>
        </p:nvGrpSpPr>
        <p:grpSpPr>
          <a:xfrm>
            <a:off x="2561513" y="4303669"/>
            <a:ext cx="2935727" cy="1428612"/>
            <a:chOff x="6243019" y="4352531"/>
            <a:chExt cx="2935727" cy="1428612"/>
          </a:xfrm>
        </p:grpSpPr>
        <p:sp>
          <p:nvSpPr>
            <p:cNvPr id="32" name="Rectangle 31"/>
            <p:cNvSpPr/>
            <p:nvPr/>
          </p:nvSpPr>
          <p:spPr>
            <a:xfrm>
              <a:off x="6243019" y="4352531"/>
              <a:ext cx="2935727" cy="142861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dirty="0">
                <a:gradFill>
                  <a:gsLst>
                    <a:gs pos="29204">
                      <a:schemeClr val="tx2"/>
                    </a:gs>
                    <a:gs pos="56000">
                      <a:schemeClr val="tx2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33" name="Exchange"/>
            <p:cNvSpPr>
              <a:spLocks noChangeAspect="1" noEditPoints="1"/>
            </p:cNvSpPr>
            <p:nvPr/>
          </p:nvSpPr>
          <p:spPr bwMode="auto">
            <a:xfrm>
              <a:off x="6389755" y="4594327"/>
              <a:ext cx="1146661" cy="329184"/>
            </a:xfrm>
            <a:custGeom>
              <a:avLst/>
              <a:gdLst>
                <a:gd name="T0" fmla="*/ 328 w 12536"/>
                <a:gd name="T1" fmla="*/ 2406 h 3592"/>
                <a:gd name="T2" fmla="*/ 1939 w 12536"/>
                <a:gd name="T3" fmla="*/ 2620 h 3592"/>
                <a:gd name="T4" fmla="*/ 2475 w 12536"/>
                <a:gd name="T5" fmla="*/ 910 h 3592"/>
                <a:gd name="T6" fmla="*/ 1387 w 12536"/>
                <a:gd name="T7" fmla="*/ 2312 h 3592"/>
                <a:gd name="T8" fmla="*/ 1128 w 12536"/>
                <a:gd name="T9" fmla="*/ 999 h 3592"/>
                <a:gd name="T10" fmla="*/ 1282 w 12536"/>
                <a:gd name="T11" fmla="*/ 1649 h 3592"/>
                <a:gd name="T12" fmla="*/ 1014 w 12536"/>
                <a:gd name="T13" fmla="*/ 2482 h 3592"/>
                <a:gd name="T14" fmla="*/ 1769 w 12536"/>
                <a:gd name="T15" fmla="*/ 1348 h 3592"/>
                <a:gd name="T16" fmla="*/ 1988 w 12536"/>
                <a:gd name="T17" fmla="*/ 764 h 3592"/>
                <a:gd name="T18" fmla="*/ 1426 w 12536"/>
                <a:gd name="T19" fmla="*/ 382 h 3592"/>
                <a:gd name="T20" fmla="*/ 754 w 12536"/>
                <a:gd name="T21" fmla="*/ 325 h 3592"/>
                <a:gd name="T22" fmla="*/ 1103 w 12536"/>
                <a:gd name="T23" fmla="*/ 1511 h 3592"/>
                <a:gd name="T24" fmla="*/ 437 w 12536"/>
                <a:gd name="T25" fmla="*/ 2352 h 3592"/>
                <a:gd name="T26" fmla="*/ 665 w 12536"/>
                <a:gd name="T27" fmla="*/ 2653 h 3592"/>
                <a:gd name="T28" fmla="*/ 795 w 12536"/>
                <a:gd name="T29" fmla="*/ 3335 h 3592"/>
                <a:gd name="T30" fmla="*/ 900 w 12536"/>
                <a:gd name="T31" fmla="*/ 3359 h 3592"/>
                <a:gd name="T32" fmla="*/ 1866 w 12536"/>
                <a:gd name="T33" fmla="*/ 2612 h 3592"/>
                <a:gd name="T34" fmla="*/ 1874 w 12536"/>
                <a:gd name="T35" fmla="*/ 2564 h 3592"/>
                <a:gd name="T36" fmla="*/ 1906 w 12536"/>
                <a:gd name="T37" fmla="*/ 2044 h 3592"/>
                <a:gd name="T38" fmla="*/ 2313 w 12536"/>
                <a:gd name="T39" fmla="*/ 1535 h 3592"/>
                <a:gd name="T40" fmla="*/ 1816 w 12536"/>
                <a:gd name="T41" fmla="*/ 3504 h 3592"/>
                <a:gd name="T42" fmla="*/ 2036 w 12536"/>
                <a:gd name="T43" fmla="*/ 3399 h 3592"/>
                <a:gd name="T44" fmla="*/ 1892 w 12536"/>
                <a:gd name="T45" fmla="*/ 3504 h 3592"/>
                <a:gd name="T46" fmla="*/ 7184 w 12536"/>
                <a:gd name="T47" fmla="*/ 860 h 3592"/>
                <a:gd name="T48" fmla="*/ 7116 w 12536"/>
                <a:gd name="T49" fmla="*/ 748 h 3592"/>
                <a:gd name="T50" fmla="*/ 7144 w 12536"/>
                <a:gd name="T51" fmla="*/ 820 h 3592"/>
                <a:gd name="T52" fmla="*/ 7077 w 12536"/>
                <a:gd name="T53" fmla="*/ 910 h 3592"/>
                <a:gd name="T54" fmla="*/ 7060 w 12536"/>
                <a:gd name="T55" fmla="*/ 821 h 3592"/>
                <a:gd name="T56" fmla="*/ 3941 w 12536"/>
                <a:gd name="T57" fmla="*/ 1035 h 3592"/>
                <a:gd name="T58" fmla="*/ 3892 w 12536"/>
                <a:gd name="T59" fmla="*/ 1212 h 3592"/>
                <a:gd name="T60" fmla="*/ 4435 w 12536"/>
                <a:gd name="T61" fmla="*/ 641 h 3592"/>
                <a:gd name="T62" fmla="*/ 4360 w 12536"/>
                <a:gd name="T63" fmla="*/ 796 h 3592"/>
                <a:gd name="T64" fmla="*/ 4599 w 12536"/>
                <a:gd name="T65" fmla="*/ 1006 h 3592"/>
                <a:gd name="T66" fmla="*/ 4944 w 12536"/>
                <a:gd name="T67" fmla="*/ 792 h 3592"/>
                <a:gd name="T68" fmla="*/ 5020 w 12536"/>
                <a:gd name="T69" fmla="*/ 996 h 3592"/>
                <a:gd name="T70" fmla="*/ 5616 w 12536"/>
                <a:gd name="T71" fmla="*/ 1006 h 3592"/>
                <a:gd name="T72" fmla="*/ 5544 w 12536"/>
                <a:gd name="T73" fmla="*/ 1006 h 3592"/>
                <a:gd name="T74" fmla="*/ 5718 w 12536"/>
                <a:gd name="T75" fmla="*/ 981 h 3592"/>
                <a:gd name="T76" fmla="*/ 5782 w 12536"/>
                <a:gd name="T77" fmla="*/ 941 h 3592"/>
                <a:gd name="T78" fmla="*/ 6382 w 12536"/>
                <a:gd name="T79" fmla="*/ 843 h 3592"/>
                <a:gd name="T80" fmla="*/ 6366 w 12536"/>
                <a:gd name="T81" fmla="*/ 1006 h 3592"/>
                <a:gd name="T82" fmla="*/ 6540 w 12536"/>
                <a:gd name="T83" fmla="*/ 1212 h 3592"/>
                <a:gd name="T84" fmla="*/ 6732 w 12536"/>
                <a:gd name="T85" fmla="*/ 649 h 3592"/>
                <a:gd name="T86" fmla="*/ 6820 w 12536"/>
                <a:gd name="T87" fmla="*/ 796 h 3592"/>
                <a:gd name="T88" fmla="*/ 6951 w 12536"/>
                <a:gd name="T89" fmla="*/ 1169 h 3592"/>
                <a:gd name="T90" fmla="*/ 3608 w 12536"/>
                <a:gd name="T91" fmla="*/ 3040 h 3592"/>
                <a:gd name="T92" fmla="*/ 3804 w 12536"/>
                <a:gd name="T93" fmla="*/ 2868 h 3592"/>
                <a:gd name="T94" fmla="*/ 4542 w 12536"/>
                <a:gd name="T95" fmla="*/ 3040 h 3592"/>
                <a:gd name="T96" fmla="*/ 6220 w 12536"/>
                <a:gd name="T97" fmla="*/ 1851 h 3592"/>
                <a:gd name="T98" fmla="*/ 6488 w 12536"/>
                <a:gd name="T99" fmla="*/ 2996 h 3592"/>
                <a:gd name="T100" fmla="*/ 7484 w 12536"/>
                <a:gd name="T101" fmla="*/ 2369 h 3592"/>
                <a:gd name="T102" fmla="*/ 6892 w 12536"/>
                <a:gd name="T103" fmla="*/ 2068 h 3592"/>
                <a:gd name="T104" fmla="*/ 8236 w 12536"/>
                <a:gd name="T105" fmla="*/ 2355 h 3592"/>
                <a:gd name="T106" fmla="*/ 8584 w 12536"/>
                <a:gd name="T107" fmla="*/ 2574 h 3592"/>
                <a:gd name="T108" fmla="*/ 9926 w 12536"/>
                <a:gd name="T109" fmla="*/ 1972 h 3592"/>
                <a:gd name="T110" fmla="*/ 9056 w 12536"/>
                <a:gd name="T111" fmla="*/ 3040 h 3592"/>
                <a:gd name="T112" fmla="*/ 10362 w 12536"/>
                <a:gd name="T113" fmla="*/ 2030 h 3592"/>
                <a:gd name="T114" fmla="*/ 10678 w 12536"/>
                <a:gd name="T115" fmla="*/ 3592 h 3592"/>
                <a:gd name="T116" fmla="*/ 10411 w 12536"/>
                <a:gd name="T117" fmla="*/ 2491 h 3592"/>
                <a:gd name="T118" fmla="*/ 11683 w 12536"/>
                <a:gd name="T119" fmla="*/ 2014 h 3592"/>
                <a:gd name="T120" fmla="*/ 12536 w 12536"/>
                <a:gd name="T121" fmla="*/ 2508 h 3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536" h="3592">
                  <a:moveTo>
                    <a:pt x="1866" y="658"/>
                  </a:moveTo>
                  <a:cubicBezTo>
                    <a:pt x="1789" y="641"/>
                    <a:pt x="1708" y="628"/>
                    <a:pt x="1613" y="612"/>
                  </a:cubicBezTo>
                  <a:cubicBezTo>
                    <a:pt x="1484" y="380"/>
                    <a:pt x="1392" y="171"/>
                    <a:pt x="1345" y="0"/>
                  </a:cubicBezTo>
                  <a:cubicBezTo>
                    <a:pt x="1248" y="32"/>
                    <a:pt x="697" y="227"/>
                    <a:pt x="592" y="366"/>
                  </a:cubicBezTo>
                  <a:cubicBezTo>
                    <a:pt x="583" y="375"/>
                    <a:pt x="582" y="385"/>
                    <a:pt x="584" y="395"/>
                  </a:cubicBezTo>
                  <a:cubicBezTo>
                    <a:pt x="585" y="413"/>
                    <a:pt x="598" y="429"/>
                    <a:pt x="608" y="439"/>
                  </a:cubicBezTo>
                  <a:cubicBezTo>
                    <a:pt x="811" y="666"/>
                    <a:pt x="1095" y="804"/>
                    <a:pt x="1095" y="1267"/>
                  </a:cubicBezTo>
                  <a:cubicBezTo>
                    <a:pt x="1095" y="1689"/>
                    <a:pt x="714" y="2078"/>
                    <a:pt x="333" y="2403"/>
                  </a:cubicBezTo>
                  <a:cubicBezTo>
                    <a:pt x="331" y="2404"/>
                    <a:pt x="330" y="2405"/>
                    <a:pt x="328" y="2406"/>
                  </a:cubicBezTo>
                  <a:cubicBezTo>
                    <a:pt x="324" y="2409"/>
                    <a:pt x="320" y="2412"/>
                    <a:pt x="317" y="2414"/>
                  </a:cubicBezTo>
                  <a:cubicBezTo>
                    <a:pt x="267" y="2450"/>
                    <a:pt x="267" y="2450"/>
                    <a:pt x="267" y="2450"/>
                  </a:cubicBezTo>
                  <a:cubicBezTo>
                    <a:pt x="170" y="2531"/>
                    <a:pt x="65" y="2653"/>
                    <a:pt x="32" y="2775"/>
                  </a:cubicBezTo>
                  <a:cubicBezTo>
                    <a:pt x="0" y="2945"/>
                    <a:pt x="130" y="3083"/>
                    <a:pt x="267" y="3181"/>
                  </a:cubicBezTo>
                  <a:cubicBezTo>
                    <a:pt x="413" y="3286"/>
                    <a:pt x="576" y="3334"/>
                    <a:pt x="762" y="3391"/>
                  </a:cubicBezTo>
                  <a:cubicBezTo>
                    <a:pt x="957" y="3448"/>
                    <a:pt x="1363" y="3504"/>
                    <a:pt x="1574" y="3504"/>
                  </a:cubicBezTo>
                  <a:cubicBezTo>
                    <a:pt x="1590" y="3504"/>
                    <a:pt x="1606" y="3504"/>
                    <a:pt x="1606" y="3504"/>
                  </a:cubicBezTo>
                  <a:cubicBezTo>
                    <a:pt x="1606" y="3504"/>
                    <a:pt x="1614" y="3489"/>
                    <a:pt x="1622" y="3480"/>
                  </a:cubicBezTo>
                  <a:cubicBezTo>
                    <a:pt x="1639" y="3456"/>
                    <a:pt x="1874" y="3002"/>
                    <a:pt x="1939" y="2620"/>
                  </a:cubicBezTo>
                  <a:cubicBezTo>
                    <a:pt x="1986" y="2369"/>
                    <a:pt x="2018" y="2042"/>
                    <a:pt x="1954" y="1720"/>
                  </a:cubicBezTo>
                  <a:cubicBezTo>
                    <a:pt x="2387" y="1588"/>
                    <a:pt x="2894" y="1461"/>
                    <a:pt x="3238" y="1413"/>
                  </a:cubicBezTo>
                  <a:cubicBezTo>
                    <a:pt x="3222" y="1397"/>
                    <a:pt x="3222" y="1397"/>
                    <a:pt x="3222" y="1397"/>
                  </a:cubicBezTo>
                  <a:cubicBezTo>
                    <a:pt x="3035" y="1096"/>
                    <a:pt x="2743" y="812"/>
                    <a:pt x="1866" y="658"/>
                  </a:cubicBezTo>
                  <a:close/>
                  <a:moveTo>
                    <a:pt x="2475" y="910"/>
                  </a:moveTo>
                  <a:cubicBezTo>
                    <a:pt x="2532" y="926"/>
                    <a:pt x="2580" y="950"/>
                    <a:pt x="2629" y="975"/>
                  </a:cubicBezTo>
                  <a:cubicBezTo>
                    <a:pt x="2378" y="1023"/>
                    <a:pt x="2158" y="1097"/>
                    <a:pt x="1964" y="1178"/>
                  </a:cubicBezTo>
                  <a:cubicBezTo>
                    <a:pt x="2037" y="1032"/>
                    <a:pt x="2069" y="894"/>
                    <a:pt x="2077" y="780"/>
                  </a:cubicBezTo>
                  <a:cubicBezTo>
                    <a:pt x="2215" y="812"/>
                    <a:pt x="2345" y="853"/>
                    <a:pt x="2475" y="910"/>
                  </a:cubicBezTo>
                  <a:close/>
                  <a:moveTo>
                    <a:pt x="1874" y="1186"/>
                  </a:moveTo>
                  <a:cubicBezTo>
                    <a:pt x="1785" y="1129"/>
                    <a:pt x="1688" y="1088"/>
                    <a:pt x="1590" y="1048"/>
                  </a:cubicBezTo>
                  <a:cubicBezTo>
                    <a:pt x="1720" y="959"/>
                    <a:pt x="1874" y="861"/>
                    <a:pt x="2037" y="772"/>
                  </a:cubicBezTo>
                  <a:cubicBezTo>
                    <a:pt x="2028" y="877"/>
                    <a:pt x="1980" y="1015"/>
                    <a:pt x="1874" y="1186"/>
                  </a:cubicBezTo>
                  <a:close/>
                  <a:moveTo>
                    <a:pt x="1387" y="2312"/>
                  </a:moveTo>
                  <a:cubicBezTo>
                    <a:pt x="1290" y="2230"/>
                    <a:pt x="1194" y="2114"/>
                    <a:pt x="1159" y="2001"/>
                  </a:cubicBezTo>
                  <a:cubicBezTo>
                    <a:pt x="1231" y="1973"/>
                    <a:pt x="1303" y="1945"/>
                    <a:pt x="1379" y="1916"/>
                  </a:cubicBezTo>
                  <a:cubicBezTo>
                    <a:pt x="1401" y="1908"/>
                    <a:pt x="1425" y="1898"/>
                    <a:pt x="1449" y="1889"/>
                  </a:cubicBezTo>
                  <a:cubicBezTo>
                    <a:pt x="1462" y="2023"/>
                    <a:pt x="1431" y="2164"/>
                    <a:pt x="1387" y="2312"/>
                  </a:cubicBezTo>
                  <a:close/>
                  <a:moveTo>
                    <a:pt x="699" y="2208"/>
                  </a:moveTo>
                  <a:cubicBezTo>
                    <a:pt x="805" y="2154"/>
                    <a:pt x="903" y="2108"/>
                    <a:pt x="1001" y="2066"/>
                  </a:cubicBezTo>
                  <a:cubicBezTo>
                    <a:pt x="913" y="2255"/>
                    <a:pt x="799" y="2449"/>
                    <a:pt x="746" y="2531"/>
                  </a:cubicBezTo>
                  <a:cubicBezTo>
                    <a:pt x="738" y="2531"/>
                    <a:pt x="738" y="2539"/>
                    <a:pt x="738" y="2539"/>
                  </a:cubicBezTo>
                  <a:cubicBezTo>
                    <a:pt x="684" y="2438"/>
                    <a:pt x="659" y="2330"/>
                    <a:pt x="699" y="2208"/>
                  </a:cubicBezTo>
                  <a:close/>
                  <a:moveTo>
                    <a:pt x="1128" y="999"/>
                  </a:moveTo>
                  <a:cubicBezTo>
                    <a:pt x="1209" y="1015"/>
                    <a:pt x="1314" y="1048"/>
                    <a:pt x="1428" y="1088"/>
                  </a:cubicBezTo>
                  <a:cubicBezTo>
                    <a:pt x="1339" y="1161"/>
                    <a:pt x="1241" y="1251"/>
                    <a:pt x="1136" y="1356"/>
                  </a:cubicBezTo>
                  <a:cubicBezTo>
                    <a:pt x="1152" y="1235"/>
                    <a:pt x="1144" y="1113"/>
                    <a:pt x="1128" y="999"/>
                  </a:cubicBezTo>
                  <a:close/>
                  <a:moveTo>
                    <a:pt x="1144" y="910"/>
                  </a:moveTo>
                  <a:cubicBezTo>
                    <a:pt x="1217" y="829"/>
                    <a:pt x="1322" y="748"/>
                    <a:pt x="1444" y="658"/>
                  </a:cubicBezTo>
                  <a:cubicBezTo>
                    <a:pt x="1485" y="772"/>
                    <a:pt x="1493" y="885"/>
                    <a:pt x="1485" y="1007"/>
                  </a:cubicBezTo>
                  <a:cubicBezTo>
                    <a:pt x="1371" y="975"/>
                    <a:pt x="1257" y="942"/>
                    <a:pt x="1144" y="910"/>
                  </a:cubicBezTo>
                  <a:close/>
                  <a:moveTo>
                    <a:pt x="1460" y="1145"/>
                  </a:moveTo>
                  <a:cubicBezTo>
                    <a:pt x="1436" y="1275"/>
                    <a:pt x="1379" y="1405"/>
                    <a:pt x="1298" y="1535"/>
                  </a:cubicBezTo>
                  <a:cubicBezTo>
                    <a:pt x="1249" y="1470"/>
                    <a:pt x="1184" y="1437"/>
                    <a:pt x="1144" y="1413"/>
                  </a:cubicBezTo>
                  <a:cubicBezTo>
                    <a:pt x="1201" y="1364"/>
                    <a:pt x="1314" y="1259"/>
                    <a:pt x="1460" y="1145"/>
                  </a:cubicBezTo>
                  <a:close/>
                  <a:moveTo>
                    <a:pt x="1282" y="1649"/>
                  </a:moveTo>
                  <a:cubicBezTo>
                    <a:pt x="1330" y="1713"/>
                    <a:pt x="1355" y="1778"/>
                    <a:pt x="1363" y="1835"/>
                  </a:cubicBezTo>
                  <a:cubicBezTo>
                    <a:pt x="1152" y="1916"/>
                    <a:pt x="981" y="1989"/>
                    <a:pt x="827" y="2071"/>
                  </a:cubicBezTo>
                  <a:cubicBezTo>
                    <a:pt x="1022" y="1933"/>
                    <a:pt x="1168" y="1787"/>
                    <a:pt x="1282" y="1649"/>
                  </a:cubicBezTo>
                  <a:close/>
                  <a:moveTo>
                    <a:pt x="1014" y="2482"/>
                  </a:moveTo>
                  <a:cubicBezTo>
                    <a:pt x="965" y="2499"/>
                    <a:pt x="908" y="2515"/>
                    <a:pt x="835" y="2539"/>
                  </a:cubicBezTo>
                  <a:cubicBezTo>
                    <a:pt x="895" y="2449"/>
                    <a:pt x="1024" y="2207"/>
                    <a:pt x="1089" y="2030"/>
                  </a:cubicBezTo>
                  <a:cubicBezTo>
                    <a:pt x="1095" y="2027"/>
                    <a:pt x="1102" y="2024"/>
                    <a:pt x="1108" y="2022"/>
                  </a:cubicBezTo>
                  <a:cubicBezTo>
                    <a:pt x="1153" y="2168"/>
                    <a:pt x="1269" y="2290"/>
                    <a:pt x="1355" y="2352"/>
                  </a:cubicBezTo>
                  <a:cubicBezTo>
                    <a:pt x="1249" y="2393"/>
                    <a:pt x="1144" y="2434"/>
                    <a:pt x="1014" y="2482"/>
                  </a:cubicBezTo>
                  <a:close/>
                  <a:moveTo>
                    <a:pt x="1347" y="2434"/>
                  </a:moveTo>
                  <a:cubicBezTo>
                    <a:pt x="1282" y="2596"/>
                    <a:pt x="1192" y="2750"/>
                    <a:pt x="1111" y="2888"/>
                  </a:cubicBezTo>
                  <a:cubicBezTo>
                    <a:pt x="1071" y="2872"/>
                    <a:pt x="1030" y="2848"/>
                    <a:pt x="998" y="2815"/>
                  </a:cubicBezTo>
                  <a:cubicBezTo>
                    <a:pt x="917" y="2758"/>
                    <a:pt x="844" y="2693"/>
                    <a:pt x="787" y="2620"/>
                  </a:cubicBezTo>
                  <a:cubicBezTo>
                    <a:pt x="884" y="2596"/>
                    <a:pt x="981" y="2572"/>
                    <a:pt x="1071" y="2539"/>
                  </a:cubicBezTo>
                  <a:cubicBezTo>
                    <a:pt x="1168" y="2507"/>
                    <a:pt x="1257" y="2466"/>
                    <a:pt x="1347" y="2434"/>
                  </a:cubicBezTo>
                  <a:close/>
                  <a:moveTo>
                    <a:pt x="1395" y="1827"/>
                  </a:moveTo>
                  <a:cubicBezTo>
                    <a:pt x="1403" y="1722"/>
                    <a:pt x="1371" y="1649"/>
                    <a:pt x="1339" y="1584"/>
                  </a:cubicBezTo>
                  <a:cubicBezTo>
                    <a:pt x="1460" y="1511"/>
                    <a:pt x="1606" y="1429"/>
                    <a:pt x="1769" y="1348"/>
                  </a:cubicBezTo>
                  <a:cubicBezTo>
                    <a:pt x="1679" y="1486"/>
                    <a:pt x="1550" y="1649"/>
                    <a:pt x="1395" y="1827"/>
                  </a:cubicBezTo>
                  <a:close/>
                  <a:moveTo>
                    <a:pt x="1403" y="1470"/>
                  </a:moveTo>
                  <a:cubicBezTo>
                    <a:pt x="1468" y="1348"/>
                    <a:pt x="1509" y="1243"/>
                    <a:pt x="1525" y="1137"/>
                  </a:cubicBezTo>
                  <a:cubicBezTo>
                    <a:pt x="1615" y="1170"/>
                    <a:pt x="1696" y="1210"/>
                    <a:pt x="1777" y="1259"/>
                  </a:cubicBezTo>
                  <a:cubicBezTo>
                    <a:pt x="1639" y="1324"/>
                    <a:pt x="1517" y="1397"/>
                    <a:pt x="1403" y="1470"/>
                  </a:cubicBezTo>
                  <a:close/>
                  <a:moveTo>
                    <a:pt x="1988" y="764"/>
                  </a:moveTo>
                  <a:cubicBezTo>
                    <a:pt x="1826" y="829"/>
                    <a:pt x="1696" y="894"/>
                    <a:pt x="1541" y="999"/>
                  </a:cubicBezTo>
                  <a:cubicBezTo>
                    <a:pt x="1550" y="877"/>
                    <a:pt x="1525" y="764"/>
                    <a:pt x="1477" y="666"/>
                  </a:cubicBezTo>
                  <a:cubicBezTo>
                    <a:pt x="1647" y="691"/>
                    <a:pt x="1817" y="723"/>
                    <a:pt x="1988" y="764"/>
                  </a:cubicBezTo>
                  <a:close/>
                  <a:moveTo>
                    <a:pt x="1537" y="601"/>
                  </a:moveTo>
                  <a:cubicBezTo>
                    <a:pt x="1449" y="587"/>
                    <a:pt x="1349" y="572"/>
                    <a:pt x="1229" y="553"/>
                  </a:cubicBezTo>
                  <a:cubicBezTo>
                    <a:pt x="1312" y="507"/>
                    <a:pt x="1374" y="460"/>
                    <a:pt x="1443" y="406"/>
                  </a:cubicBezTo>
                  <a:cubicBezTo>
                    <a:pt x="1464" y="469"/>
                    <a:pt x="1497" y="532"/>
                    <a:pt x="1537" y="601"/>
                  </a:cubicBezTo>
                  <a:close/>
                  <a:moveTo>
                    <a:pt x="1337" y="24"/>
                  </a:moveTo>
                  <a:cubicBezTo>
                    <a:pt x="1345" y="130"/>
                    <a:pt x="1370" y="236"/>
                    <a:pt x="1410" y="341"/>
                  </a:cubicBezTo>
                  <a:cubicBezTo>
                    <a:pt x="1281" y="309"/>
                    <a:pt x="973" y="260"/>
                    <a:pt x="859" y="244"/>
                  </a:cubicBezTo>
                  <a:cubicBezTo>
                    <a:pt x="1045" y="138"/>
                    <a:pt x="1305" y="41"/>
                    <a:pt x="1337" y="24"/>
                  </a:cubicBezTo>
                  <a:close/>
                  <a:moveTo>
                    <a:pt x="1426" y="382"/>
                  </a:moveTo>
                  <a:cubicBezTo>
                    <a:pt x="1371" y="413"/>
                    <a:pt x="1262" y="468"/>
                    <a:pt x="1143" y="539"/>
                  </a:cubicBezTo>
                  <a:cubicBezTo>
                    <a:pt x="1130" y="537"/>
                    <a:pt x="1117" y="535"/>
                    <a:pt x="1103" y="532"/>
                  </a:cubicBezTo>
                  <a:cubicBezTo>
                    <a:pt x="1024" y="458"/>
                    <a:pt x="873" y="308"/>
                    <a:pt x="827" y="268"/>
                  </a:cubicBezTo>
                  <a:cubicBezTo>
                    <a:pt x="924" y="309"/>
                    <a:pt x="1256" y="374"/>
                    <a:pt x="1426" y="382"/>
                  </a:cubicBezTo>
                  <a:close/>
                  <a:moveTo>
                    <a:pt x="754" y="325"/>
                  </a:moveTo>
                  <a:cubicBezTo>
                    <a:pt x="770" y="309"/>
                    <a:pt x="786" y="292"/>
                    <a:pt x="810" y="284"/>
                  </a:cubicBezTo>
                  <a:cubicBezTo>
                    <a:pt x="846" y="332"/>
                    <a:pt x="931" y="438"/>
                    <a:pt x="992" y="512"/>
                  </a:cubicBezTo>
                  <a:cubicBezTo>
                    <a:pt x="895" y="494"/>
                    <a:pt x="763" y="468"/>
                    <a:pt x="678" y="436"/>
                  </a:cubicBezTo>
                  <a:cubicBezTo>
                    <a:pt x="676" y="392"/>
                    <a:pt x="719" y="348"/>
                    <a:pt x="754" y="325"/>
                  </a:cubicBezTo>
                  <a:close/>
                  <a:moveTo>
                    <a:pt x="722" y="504"/>
                  </a:moveTo>
                  <a:cubicBezTo>
                    <a:pt x="787" y="520"/>
                    <a:pt x="868" y="545"/>
                    <a:pt x="949" y="561"/>
                  </a:cubicBezTo>
                  <a:cubicBezTo>
                    <a:pt x="990" y="666"/>
                    <a:pt x="1014" y="764"/>
                    <a:pt x="1038" y="853"/>
                  </a:cubicBezTo>
                  <a:cubicBezTo>
                    <a:pt x="965" y="723"/>
                    <a:pt x="860" y="601"/>
                    <a:pt x="722" y="504"/>
                  </a:cubicBezTo>
                  <a:close/>
                  <a:moveTo>
                    <a:pt x="981" y="569"/>
                  </a:moveTo>
                  <a:cubicBezTo>
                    <a:pt x="1144" y="609"/>
                    <a:pt x="1306" y="634"/>
                    <a:pt x="1403" y="650"/>
                  </a:cubicBezTo>
                  <a:cubicBezTo>
                    <a:pt x="1330" y="691"/>
                    <a:pt x="1176" y="788"/>
                    <a:pt x="1095" y="877"/>
                  </a:cubicBezTo>
                  <a:cubicBezTo>
                    <a:pt x="1063" y="731"/>
                    <a:pt x="1014" y="626"/>
                    <a:pt x="981" y="569"/>
                  </a:cubicBezTo>
                  <a:close/>
                  <a:moveTo>
                    <a:pt x="1103" y="1511"/>
                  </a:moveTo>
                  <a:cubicBezTo>
                    <a:pt x="1152" y="1535"/>
                    <a:pt x="1192" y="1559"/>
                    <a:pt x="1225" y="1584"/>
                  </a:cubicBezTo>
                  <a:cubicBezTo>
                    <a:pt x="1128" y="1657"/>
                    <a:pt x="1046" y="1713"/>
                    <a:pt x="973" y="1778"/>
                  </a:cubicBezTo>
                  <a:cubicBezTo>
                    <a:pt x="1038" y="1689"/>
                    <a:pt x="1079" y="1600"/>
                    <a:pt x="1103" y="1511"/>
                  </a:cubicBezTo>
                  <a:close/>
                  <a:moveTo>
                    <a:pt x="908" y="1868"/>
                  </a:moveTo>
                  <a:cubicBezTo>
                    <a:pt x="981" y="1819"/>
                    <a:pt x="1079" y="1746"/>
                    <a:pt x="1201" y="1665"/>
                  </a:cubicBezTo>
                  <a:cubicBezTo>
                    <a:pt x="1087" y="1819"/>
                    <a:pt x="933" y="1949"/>
                    <a:pt x="738" y="2071"/>
                  </a:cubicBezTo>
                  <a:cubicBezTo>
                    <a:pt x="803" y="1998"/>
                    <a:pt x="860" y="1933"/>
                    <a:pt x="908" y="1868"/>
                  </a:cubicBezTo>
                  <a:close/>
                  <a:moveTo>
                    <a:pt x="128" y="2726"/>
                  </a:moveTo>
                  <a:cubicBezTo>
                    <a:pt x="152" y="2596"/>
                    <a:pt x="283" y="2434"/>
                    <a:pt x="437" y="2352"/>
                  </a:cubicBezTo>
                  <a:cubicBezTo>
                    <a:pt x="438" y="2351"/>
                    <a:pt x="439" y="2350"/>
                    <a:pt x="440" y="2349"/>
                  </a:cubicBezTo>
                  <a:cubicBezTo>
                    <a:pt x="498" y="2316"/>
                    <a:pt x="553" y="2285"/>
                    <a:pt x="606" y="2257"/>
                  </a:cubicBezTo>
                  <a:cubicBezTo>
                    <a:pt x="604" y="2261"/>
                    <a:pt x="602" y="2266"/>
                    <a:pt x="600" y="2271"/>
                  </a:cubicBezTo>
                  <a:cubicBezTo>
                    <a:pt x="592" y="2304"/>
                    <a:pt x="592" y="2336"/>
                    <a:pt x="592" y="2377"/>
                  </a:cubicBezTo>
                  <a:cubicBezTo>
                    <a:pt x="592" y="2450"/>
                    <a:pt x="616" y="2523"/>
                    <a:pt x="664" y="2588"/>
                  </a:cubicBezTo>
                  <a:cubicBezTo>
                    <a:pt x="494" y="2645"/>
                    <a:pt x="308" y="2702"/>
                    <a:pt x="128" y="2750"/>
                  </a:cubicBezTo>
                  <a:cubicBezTo>
                    <a:pt x="128" y="2742"/>
                    <a:pt x="128" y="2734"/>
                    <a:pt x="128" y="2726"/>
                  </a:cubicBezTo>
                  <a:close/>
                  <a:moveTo>
                    <a:pt x="130" y="2783"/>
                  </a:moveTo>
                  <a:cubicBezTo>
                    <a:pt x="300" y="2742"/>
                    <a:pt x="478" y="2702"/>
                    <a:pt x="665" y="2653"/>
                  </a:cubicBezTo>
                  <a:cubicBezTo>
                    <a:pt x="527" y="2856"/>
                    <a:pt x="413" y="3002"/>
                    <a:pt x="340" y="3116"/>
                  </a:cubicBezTo>
                  <a:cubicBezTo>
                    <a:pt x="243" y="3035"/>
                    <a:pt x="138" y="2905"/>
                    <a:pt x="130" y="2783"/>
                  </a:cubicBezTo>
                  <a:close/>
                  <a:moveTo>
                    <a:pt x="365" y="3132"/>
                  </a:moveTo>
                  <a:cubicBezTo>
                    <a:pt x="478" y="2970"/>
                    <a:pt x="608" y="2823"/>
                    <a:pt x="730" y="2685"/>
                  </a:cubicBezTo>
                  <a:cubicBezTo>
                    <a:pt x="754" y="2718"/>
                    <a:pt x="787" y="2750"/>
                    <a:pt x="819" y="2783"/>
                  </a:cubicBezTo>
                  <a:cubicBezTo>
                    <a:pt x="884" y="2840"/>
                    <a:pt x="949" y="2880"/>
                    <a:pt x="1022" y="2921"/>
                  </a:cubicBezTo>
                  <a:cubicBezTo>
                    <a:pt x="811" y="3002"/>
                    <a:pt x="600" y="3075"/>
                    <a:pt x="389" y="3148"/>
                  </a:cubicBezTo>
                  <a:cubicBezTo>
                    <a:pt x="381" y="3140"/>
                    <a:pt x="373" y="3140"/>
                    <a:pt x="365" y="3132"/>
                  </a:cubicBezTo>
                  <a:close/>
                  <a:moveTo>
                    <a:pt x="795" y="3335"/>
                  </a:moveTo>
                  <a:cubicBezTo>
                    <a:pt x="616" y="3278"/>
                    <a:pt x="527" y="3238"/>
                    <a:pt x="413" y="3164"/>
                  </a:cubicBezTo>
                  <a:cubicBezTo>
                    <a:pt x="503" y="3140"/>
                    <a:pt x="876" y="3043"/>
                    <a:pt x="1054" y="2986"/>
                  </a:cubicBezTo>
                  <a:cubicBezTo>
                    <a:pt x="957" y="3148"/>
                    <a:pt x="868" y="3286"/>
                    <a:pt x="827" y="3351"/>
                  </a:cubicBezTo>
                  <a:cubicBezTo>
                    <a:pt x="819" y="3343"/>
                    <a:pt x="811" y="3343"/>
                    <a:pt x="795" y="3335"/>
                  </a:cubicBezTo>
                  <a:close/>
                  <a:moveTo>
                    <a:pt x="1590" y="3481"/>
                  </a:moveTo>
                  <a:cubicBezTo>
                    <a:pt x="1444" y="3465"/>
                    <a:pt x="1144" y="3416"/>
                    <a:pt x="949" y="3376"/>
                  </a:cubicBezTo>
                  <a:cubicBezTo>
                    <a:pt x="1225" y="3311"/>
                    <a:pt x="1403" y="3286"/>
                    <a:pt x="1712" y="3140"/>
                  </a:cubicBezTo>
                  <a:cubicBezTo>
                    <a:pt x="1663" y="3286"/>
                    <a:pt x="1614" y="3424"/>
                    <a:pt x="1590" y="3481"/>
                  </a:cubicBezTo>
                  <a:close/>
                  <a:moveTo>
                    <a:pt x="900" y="3359"/>
                  </a:moveTo>
                  <a:cubicBezTo>
                    <a:pt x="892" y="3367"/>
                    <a:pt x="892" y="3367"/>
                    <a:pt x="892" y="3367"/>
                  </a:cubicBezTo>
                  <a:cubicBezTo>
                    <a:pt x="884" y="3359"/>
                    <a:pt x="876" y="3359"/>
                    <a:pt x="868" y="3359"/>
                  </a:cubicBezTo>
                  <a:cubicBezTo>
                    <a:pt x="981" y="3229"/>
                    <a:pt x="1071" y="3108"/>
                    <a:pt x="1144" y="2986"/>
                  </a:cubicBezTo>
                  <a:cubicBezTo>
                    <a:pt x="1411" y="3091"/>
                    <a:pt x="1679" y="3116"/>
                    <a:pt x="1712" y="3116"/>
                  </a:cubicBezTo>
                  <a:cubicBezTo>
                    <a:pt x="1590" y="3164"/>
                    <a:pt x="933" y="3351"/>
                    <a:pt x="900" y="3359"/>
                  </a:cubicBezTo>
                  <a:close/>
                  <a:moveTo>
                    <a:pt x="1850" y="2661"/>
                  </a:moveTo>
                  <a:cubicBezTo>
                    <a:pt x="1825" y="2767"/>
                    <a:pt x="1777" y="2937"/>
                    <a:pt x="1728" y="3100"/>
                  </a:cubicBezTo>
                  <a:cubicBezTo>
                    <a:pt x="1549" y="3067"/>
                    <a:pt x="1355" y="3010"/>
                    <a:pt x="1192" y="2937"/>
                  </a:cubicBezTo>
                  <a:cubicBezTo>
                    <a:pt x="1371" y="2856"/>
                    <a:pt x="1752" y="2685"/>
                    <a:pt x="1866" y="2612"/>
                  </a:cubicBezTo>
                  <a:cubicBezTo>
                    <a:pt x="1858" y="2629"/>
                    <a:pt x="1858" y="2645"/>
                    <a:pt x="1850" y="2661"/>
                  </a:cubicBezTo>
                  <a:close/>
                  <a:moveTo>
                    <a:pt x="1225" y="2848"/>
                  </a:moveTo>
                  <a:cubicBezTo>
                    <a:pt x="1314" y="2693"/>
                    <a:pt x="1379" y="2539"/>
                    <a:pt x="1420" y="2401"/>
                  </a:cubicBezTo>
                  <a:cubicBezTo>
                    <a:pt x="1614" y="2523"/>
                    <a:pt x="1809" y="2572"/>
                    <a:pt x="1866" y="2580"/>
                  </a:cubicBezTo>
                  <a:cubicBezTo>
                    <a:pt x="1760" y="2645"/>
                    <a:pt x="1395" y="2783"/>
                    <a:pt x="1225" y="2848"/>
                  </a:cubicBezTo>
                  <a:close/>
                  <a:moveTo>
                    <a:pt x="1874" y="2564"/>
                  </a:moveTo>
                  <a:cubicBezTo>
                    <a:pt x="1728" y="2523"/>
                    <a:pt x="1590" y="2450"/>
                    <a:pt x="1468" y="2369"/>
                  </a:cubicBezTo>
                  <a:cubicBezTo>
                    <a:pt x="1720" y="2247"/>
                    <a:pt x="1890" y="2125"/>
                    <a:pt x="1906" y="2101"/>
                  </a:cubicBezTo>
                  <a:cubicBezTo>
                    <a:pt x="1906" y="2271"/>
                    <a:pt x="1898" y="2426"/>
                    <a:pt x="1874" y="2564"/>
                  </a:cubicBezTo>
                  <a:close/>
                  <a:moveTo>
                    <a:pt x="1452" y="2312"/>
                  </a:moveTo>
                  <a:cubicBezTo>
                    <a:pt x="1506" y="2119"/>
                    <a:pt x="1523" y="1962"/>
                    <a:pt x="1518" y="1864"/>
                  </a:cubicBezTo>
                  <a:cubicBezTo>
                    <a:pt x="1522" y="1862"/>
                    <a:pt x="1527" y="1860"/>
                    <a:pt x="1531" y="1859"/>
                  </a:cubicBezTo>
                  <a:cubicBezTo>
                    <a:pt x="1622" y="1920"/>
                    <a:pt x="1830" y="2038"/>
                    <a:pt x="1906" y="2068"/>
                  </a:cubicBezTo>
                  <a:cubicBezTo>
                    <a:pt x="1801" y="2141"/>
                    <a:pt x="1655" y="2231"/>
                    <a:pt x="1452" y="2312"/>
                  </a:cubicBezTo>
                  <a:close/>
                  <a:moveTo>
                    <a:pt x="1906" y="2044"/>
                  </a:moveTo>
                  <a:cubicBezTo>
                    <a:pt x="1817" y="1996"/>
                    <a:pt x="1658" y="1895"/>
                    <a:pt x="1582" y="1841"/>
                  </a:cubicBezTo>
                  <a:cubicBezTo>
                    <a:pt x="1674" y="1809"/>
                    <a:pt x="1775" y="1775"/>
                    <a:pt x="1881" y="1742"/>
                  </a:cubicBezTo>
                  <a:cubicBezTo>
                    <a:pt x="1900" y="1849"/>
                    <a:pt x="1906" y="1950"/>
                    <a:pt x="1906" y="2044"/>
                  </a:cubicBezTo>
                  <a:close/>
                  <a:moveTo>
                    <a:pt x="1460" y="1803"/>
                  </a:moveTo>
                  <a:cubicBezTo>
                    <a:pt x="1647" y="1632"/>
                    <a:pt x="1785" y="1470"/>
                    <a:pt x="1882" y="1324"/>
                  </a:cubicBezTo>
                  <a:cubicBezTo>
                    <a:pt x="1996" y="1389"/>
                    <a:pt x="2102" y="1470"/>
                    <a:pt x="2191" y="1567"/>
                  </a:cubicBezTo>
                  <a:cubicBezTo>
                    <a:pt x="1980" y="1624"/>
                    <a:pt x="1728" y="1697"/>
                    <a:pt x="1460" y="1803"/>
                  </a:cubicBezTo>
                  <a:close/>
                  <a:moveTo>
                    <a:pt x="1972" y="1251"/>
                  </a:moveTo>
                  <a:cubicBezTo>
                    <a:pt x="2183" y="1161"/>
                    <a:pt x="2418" y="1072"/>
                    <a:pt x="2662" y="999"/>
                  </a:cubicBezTo>
                  <a:cubicBezTo>
                    <a:pt x="2580" y="1145"/>
                    <a:pt x="2451" y="1291"/>
                    <a:pt x="2248" y="1551"/>
                  </a:cubicBezTo>
                  <a:cubicBezTo>
                    <a:pt x="2166" y="1429"/>
                    <a:pt x="2077" y="1332"/>
                    <a:pt x="1972" y="1251"/>
                  </a:cubicBezTo>
                  <a:close/>
                  <a:moveTo>
                    <a:pt x="2313" y="1535"/>
                  </a:moveTo>
                  <a:cubicBezTo>
                    <a:pt x="2507" y="1356"/>
                    <a:pt x="2597" y="1243"/>
                    <a:pt x="2702" y="1015"/>
                  </a:cubicBezTo>
                  <a:cubicBezTo>
                    <a:pt x="2929" y="1137"/>
                    <a:pt x="3084" y="1283"/>
                    <a:pt x="3165" y="1373"/>
                  </a:cubicBezTo>
                  <a:cubicBezTo>
                    <a:pt x="3165" y="1381"/>
                    <a:pt x="3173" y="1389"/>
                    <a:pt x="3189" y="1389"/>
                  </a:cubicBezTo>
                  <a:cubicBezTo>
                    <a:pt x="3076" y="1397"/>
                    <a:pt x="2775" y="1421"/>
                    <a:pt x="2313" y="1535"/>
                  </a:cubicBezTo>
                  <a:close/>
                  <a:moveTo>
                    <a:pt x="1752" y="3340"/>
                  </a:moveTo>
                  <a:cubicBezTo>
                    <a:pt x="1868" y="3340"/>
                    <a:pt x="1868" y="3340"/>
                    <a:pt x="1868" y="3340"/>
                  </a:cubicBezTo>
                  <a:cubicBezTo>
                    <a:pt x="1868" y="3360"/>
                    <a:pt x="1868" y="3360"/>
                    <a:pt x="1868" y="3360"/>
                  </a:cubicBezTo>
                  <a:cubicBezTo>
                    <a:pt x="1816" y="3360"/>
                    <a:pt x="1816" y="3360"/>
                    <a:pt x="1816" y="3360"/>
                  </a:cubicBezTo>
                  <a:cubicBezTo>
                    <a:pt x="1816" y="3504"/>
                    <a:pt x="1816" y="3504"/>
                    <a:pt x="1816" y="3504"/>
                  </a:cubicBezTo>
                  <a:cubicBezTo>
                    <a:pt x="1804" y="3504"/>
                    <a:pt x="1804" y="3504"/>
                    <a:pt x="1804" y="3504"/>
                  </a:cubicBezTo>
                  <a:cubicBezTo>
                    <a:pt x="1804" y="3360"/>
                    <a:pt x="1804" y="3360"/>
                    <a:pt x="1804" y="3360"/>
                  </a:cubicBezTo>
                  <a:cubicBezTo>
                    <a:pt x="1752" y="3360"/>
                    <a:pt x="1752" y="3360"/>
                    <a:pt x="1752" y="3360"/>
                  </a:cubicBezTo>
                  <a:lnTo>
                    <a:pt x="1752" y="3340"/>
                  </a:lnTo>
                  <a:close/>
                  <a:moveTo>
                    <a:pt x="2029" y="3340"/>
                  </a:moveTo>
                  <a:cubicBezTo>
                    <a:pt x="2053" y="3340"/>
                    <a:pt x="2052" y="3340"/>
                    <a:pt x="2052" y="3340"/>
                  </a:cubicBezTo>
                  <a:cubicBezTo>
                    <a:pt x="2052" y="3504"/>
                    <a:pt x="2052" y="3504"/>
                    <a:pt x="2052" y="3504"/>
                  </a:cubicBezTo>
                  <a:cubicBezTo>
                    <a:pt x="2036" y="3504"/>
                    <a:pt x="2036" y="3504"/>
                    <a:pt x="2036" y="3504"/>
                  </a:cubicBezTo>
                  <a:cubicBezTo>
                    <a:pt x="2036" y="3400"/>
                    <a:pt x="2036" y="3399"/>
                    <a:pt x="2036" y="3399"/>
                  </a:cubicBezTo>
                  <a:cubicBezTo>
                    <a:pt x="2036" y="3390"/>
                    <a:pt x="2036" y="3382"/>
                    <a:pt x="2036" y="3366"/>
                  </a:cubicBezTo>
                  <a:cubicBezTo>
                    <a:pt x="2036" y="3374"/>
                    <a:pt x="2028" y="3381"/>
                    <a:pt x="2028" y="3381"/>
                  </a:cubicBezTo>
                  <a:cubicBezTo>
                    <a:pt x="1980" y="3505"/>
                    <a:pt x="1981" y="3504"/>
                    <a:pt x="1981" y="3504"/>
                  </a:cubicBezTo>
                  <a:cubicBezTo>
                    <a:pt x="1965" y="3504"/>
                    <a:pt x="1965" y="3504"/>
                    <a:pt x="1965" y="3504"/>
                  </a:cubicBezTo>
                  <a:cubicBezTo>
                    <a:pt x="1916" y="3384"/>
                    <a:pt x="1916" y="3381"/>
                    <a:pt x="1916" y="3381"/>
                  </a:cubicBezTo>
                  <a:cubicBezTo>
                    <a:pt x="1916" y="3381"/>
                    <a:pt x="1908" y="3374"/>
                    <a:pt x="1908" y="3366"/>
                  </a:cubicBezTo>
                  <a:cubicBezTo>
                    <a:pt x="1908" y="3374"/>
                    <a:pt x="1908" y="3382"/>
                    <a:pt x="1908" y="3399"/>
                  </a:cubicBezTo>
                  <a:cubicBezTo>
                    <a:pt x="1908" y="3505"/>
                    <a:pt x="1908" y="3504"/>
                    <a:pt x="1908" y="3504"/>
                  </a:cubicBezTo>
                  <a:cubicBezTo>
                    <a:pt x="1892" y="3504"/>
                    <a:pt x="1892" y="3504"/>
                    <a:pt x="1892" y="3504"/>
                  </a:cubicBezTo>
                  <a:cubicBezTo>
                    <a:pt x="1892" y="3340"/>
                    <a:pt x="1892" y="3340"/>
                    <a:pt x="1892" y="3340"/>
                  </a:cubicBezTo>
                  <a:cubicBezTo>
                    <a:pt x="1916" y="3340"/>
                    <a:pt x="1916" y="3340"/>
                    <a:pt x="1916" y="3340"/>
                  </a:cubicBezTo>
                  <a:cubicBezTo>
                    <a:pt x="1965" y="3456"/>
                    <a:pt x="1965" y="3456"/>
                    <a:pt x="1965" y="3456"/>
                  </a:cubicBezTo>
                  <a:cubicBezTo>
                    <a:pt x="1973" y="3464"/>
                    <a:pt x="1973" y="3472"/>
                    <a:pt x="1973" y="3472"/>
                  </a:cubicBezTo>
                  <a:cubicBezTo>
                    <a:pt x="1973" y="3464"/>
                    <a:pt x="1981" y="3464"/>
                    <a:pt x="1981" y="3456"/>
                  </a:cubicBezTo>
                  <a:cubicBezTo>
                    <a:pt x="2029" y="3340"/>
                    <a:pt x="2029" y="3340"/>
                    <a:pt x="2029" y="3340"/>
                  </a:cubicBezTo>
                  <a:close/>
                  <a:moveTo>
                    <a:pt x="7144" y="836"/>
                  </a:moveTo>
                  <a:cubicBezTo>
                    <a:pt x="7144" y="836"/>
                    <a:pt x="7143" y="836"/>
                    <a:pt x="7159" y="836"/>
                  </a:cubicBezTo>
                  <a:cubicBezTo>
                    <a:pt x="7167" y="836"/>
                    <a:pt x="7176" y="844"/>
                    <a:pt x="7184" y="860"/>
                  </a:cubicBezTo>
                  <a:cubicBezTo>
                    <a:pt x="7184" y="860"/>
                    <a:pt x="7184" y="860"/>
                    <a:pt x="7200" y="900"/>
                  </a:cubicBezTo>
                  <a:cubicBezTo>
                    <a:pt x="7200" y="900"/>
                    <a:pt x="7200" y="900"/>
                    <a:pt x="7225" y="900"/>
                  </a:cubicBezTo>
                  <a:cubicBezTo>
                    <a:pt x="7208" y="860"/>
                    <a:pt x="7208" y="860"/>
                    <a:pt x="7208" y="860"/>
                  </a:cubicBezTo>
                  <a:cubicBezTo>
                    <a:pt x="7200" y="844"/>
                    <a:pt x="7192" y="828"/>
                    <a:pt x="7184" y="828"/>
                  </a:cubicBezTo>
                  <a:cubicBezTo>
                    <a:pt x="7192" y="828"/>
                    <a:pt x="7200" y="821"/>
                    <a:pt x="7208" y="813"/>
                  </a:cubicBezTo>
                  <a:cubicBezTo>
                    <a:pt x="7217" y="804"/>
                    <a:pt x="7217" y="796"/>
                    <a:pt x="7217" y="788"/>
                  </a:cubicBezTo>
                  <a:cubicBezTo>
                    <a:pt x="7217" y="780"/>
                    <a:pt x="7217" y="764"/>
                    <a:pt x="7208" y="764"/>
                  </a:cubicBezTo>
                  <a:cubicBezTo>
                    <a:pt x="7200" y="748"/>
                    <a:pt x="7184" y="748"/>
                    <a:pt x="7159" y="748"/>
                  </a:cubicBezTo>
                  <a:cubicBezTo>
                    <a:pt x="7159" y="748"/>
                    <a:pt x="7160" y="748"/>
                    <a:pt x="7116" y="748"/>
                  </a:cubicBezTo>
                  <a:cubicBezTo>
                    <a:pt x="7116" y="748"/>
                    <a:pt x="7116" y="748"/>
                    <a:pt x="7116" y="900"/>
                  </a:cubicBezTo>
                  <a:cubicBezTo>
                    <a:pt x="7116" y="900"/>
                    <a:pt x="7116" y="900"/>
                    <a:pt x="7144" y="900"/>
                  </a:cubicBezTo>
                  <a:cubicBezTo>
                    <a:pt x="7144" y="900"/>
                    <a:pt x="7144" y="900"/>
                    <a:pt x="7144" y="836"/>
                  </a:cubicBezTo>
                  <a:close/>
                  <a:moveTo>
                    <a:pt x="7144" y="764"/>
                  </a:moveTo>
                  <a:cubicBezTo>
                    <a:pt x="7144" y="764"/>
                    <a:pt x="7143" y="764"/>
                    <a:pt x="7159" y="764"/>
                  </a:cubicBezTo>
                  <a:cubicBezTo>
                    <a:pt x="7176" y="764"/>
                    <a:pt x="7184" y="764"/>
                    <a:pt x="7192" y="772"/>
                  </a:cubicBezTo>
                  <a:cubicBezTo>
                    <a:pt x="7192" y="772"/>
                    <a:pt x="7192" y="780"/>
                    <a:pt x="7192" y="788"/>
                  </a:cubicBezTo>
                  <a:cubicBezTo>
                    <a:pt x="7192" y="805"/>
                    <a:pt x="7184" y="820"/>
                    <a:pt x="7167" y="820"/>
                  </a:cubicBezTo>
                  <a:cubicBezTo>
                    <a:pt x="7167" y="820"/>
                    <a:pt x="7168" y="820"/>
                    <a:pt x="7144" y="820"/>
                  </a:cubicBezTo>
                  <a:cubicBezTo>
                    <a:pt x="7144" y="820"/>
                    <a:pt x="7144" y="820"/>
                    <a:pt x="7144" y="764"/>
                  </a:cubicBezTo>
                  <a:close/>
                  <a:moveTo>
                    <a:pt x="7167" y="942"/>
                  </a:moveTo>
                  <a:cubicBezTo>
                    <a:pt x="7200" y="942"/>
                    <a:pt x="7233" y="934"/>
                    <a:pt x="7250" y="910"/>
                  </a:cubicBezTo>
                  <a:cubicBezTo>
                    <a:pt x="7274" y="886"/>
                    <a:pt x="7291" y="853"/>
                    <a:pt x="7291" y="821"/>
                  </a:cubicBezTo>
                  <a:cubicBezTo>
                    <a:pt x="7291" y="788"/>
                    <a:pt x="7274" y="764"/>
                    <a:pt x="7250" y="740"/>
                  </a:cubicBezTo>
                  <a:cubicBezTo>
                    <a:pt x="7233" y="716"/>
                    <a:pt x="7200" y="708"/>
                    <a:pt x="7167" y="708"/>
                  </a:cubicBezTo>
                  <a:cubicBezTo>
                    <a:pt x="7134" y="708"/>
                    <a:pt x="7101" y="716"/>
                    <a:pt x="7085" y="740"/>
                  </a:cubicBezTo>
                  <a:cubicBezTo>
                    <a:pt x="7060" y="764"/>
                    <a:pt x="7044" y="788"/>
                    <a:pt x="7044" y="821"/>
                  </a:cubicBezTo>
                  <a:cubicBezTo>
                    <a:pt x="7044" y="861"/>
                    <a:pt x="7060" y="886"/>
                    <a:pt x="7077" y="910"/>
                  </a:cubicBezTo>
                  <a:cubicBezTo>
                    <a:pt x="7101" y="934"/>
                    <a:pt x="7134" y="942"/>
                    <a:pt x="7167" y="942"/>
                  </a:cubicBezTo>
                  <a:close/>
                  <a:moveTo>
                    <a:pt x="7093" y="748"/>
                  </a:moveTo>
                  <a:cubicBezTo>
                    <a:pt x="7110" y="732"/>
                    <a:pt x="7134" y="724"/>
                    <a:pt x="7167" y="724"/>
                  </a:cubicBezTo>
                  <a:cubicBezTo>
                    <a:pt x="7200" y="724"/>
                    <a:pt x="7225" y="732"/>
                    <a:pt x="7241" y="748"/>
                  </a:cubicBezTo>
                  <a:cubicBezTo>
                    <a:pt x="7266" y="772"/>
                    <a:pt x="7274" y="797"/>
                    <a:pt x="7274" y="821"/>
                  </a:cubicBezTo>
                  <a:cubicBezTo>
                    <a:pt x="7274" y="853"/>
                    <a:pt x="7266" y="877"/>
                    <a:pt x="7241" y="902"/>
                  </a:cubicBezTo>
                  <a:cubicBezTo>
                    <a:pt x="7225" y="918"/>
                    <a:pt x="7200" y="926"/>
                    <a:pt x="7167" y="926"/>
                  </a:cubicBezTo>
                  <a:cubicBezTo>
                    <a:pt x="7134" y="926"/>
                    <a:pt x="7110" y="918"/>
                    <a:pt x="7093" y="902"/>
                  </a:cubicBezTo>
                  <a:cubicBezTo>
                    <a:pt x="7069" y="877"/>
                    <a:pt x="7060" y="853"/>
                    <a:pt x="7060" y="821"/>
                  </a:cubicBezTo>
                  <a:cubicBezTo>
                    <a:pt x="7060" y="797"/>
                    <a:pt x="7069" y="772"/>
                    <a:pt x="7093" y="748"/>
                  </a:cubicBezTo>
                  <a:close/>
                  <a:moveTo>
                    <a:pt x="3680" y="1212"/>
                  </a:moveTo>
                  <a:cubicBezTo>
                    <a:pt x="3608" y="1212"/>
                    <a:pt x="3608" y="1212"/>
                    <a:pt x="3608" y="1212"/>
                  </a:cubicBezTo>
                  <a:cubicBezTo>
                    <a:pt x="3608" y="624"/>
                    <a:pt x="3608" y="624"/>
                    <a:pt x="3608" y="624"/>
                  </a:cubicBezTo>
                  <a:cubicBezTo>
                    <a:pt x="3704" y="624"/>
                    <a:pt x="3706" y="624"/>
                    <a:pt x="3706" y="624"/>
                  </a:cubicBezTo>
                  <a:cubicBezTo>
                    <a:pt x="3884" y="1036"/>
                    <a:pt x="3884" y="1035"/>
                    <a:pt x="3884" y="1035"/>
                  </a:cubicBezTo>
                  <a:cubicBezTo>
                    <a:pt x="3900" y="1068"/>
                    <a:pt x="3909" y="1092"/>
                    <a:pt x="3909" y="1108"/>
                  </a:cubicBezTo>
                  <a:cubicBezTo>
                    <a:pt x="3917" y="1108"/>
                    <a:pt x="3917" y="1108"/>
                    <a:pt x="3917" y="1108"/>
                  </a:cubicBezTo>
                  <a:cubicBezTo>
                    <a:pt x="3925" y="1076"/>
                    <a:pt x="3933" y="1051"/>
                    <a:pt x="3941" y="1035"/>
                  </a:cubicBezTo>
                  <a:cubicBezTo>
                    <a:pt x="4128" y="624"/>
                    <a:pt x="4128" y="624"/>
                    <a:pt x="4128" y="624"/>
                  </a:cubicBezTo>
                  <a:cubicBezTo>
                    <a:pt x="4217" y="624"/>
                    <a:pt x="4216" y="624"/>
                    <a:pt x="4216" y="624"/>
                  </a:cubicBezTo>
                  <a:cubicBezTo>
                    <a:pt x="4216" y="1212"/>
                    <a:pt x="4216" y="1212"/>
                    <a:pt x="4216" y="1212"/>
                  </a:cubicBezTo>
                  <a:cubicBezTo>
                    <a:pt x="4144" y="1212"/>
                    <a:pt x="4144" y="1212"/>
                    <a:pt x="4144" y="1212"/>
                  </a:cubicBezTo>
                  <a:cubicBezTo>
                    <a:pt x="4144" y="820"/>
                    <a:pt x="4144" y="819"/>
                    <a:pt x="4144" y="819"/>
                  </a:cubicBezTo>
                  <a:cubicBezTo>
                    <a:pt x="4144" y="786"/>
                    <a:pt x="4144" y="746"/>
                    <a:pt x="4152" y="705"/>
                  </a:cubicBezTo>
                  <a:cubicBezTo>
                    <a:pt x="4144" y="730"/>
                    <a:pt x="4136" y="745"/>
                    <a:pt x="4128" y="761"/>
                  </a:cubicBezTo>
                  <a:cubicBezTo>
                    <a:pt x="3933" y="1213"/>
                    <a:pt x="3933" y="1212"/>
                    <a:pt x="3933" y="1212"/>
                  </a:cubicBezTo>
                  <a:cubicBezTo>
                    <a:pt x="3892" y="1212"/>
                    <a:pt x="3892" y="1212"/>
                    <a:pt x="3892" y="1212"/>
                  </a:cubicBezTo>
                  <a:cubicBezTo>
                    <a:pt x="3698" y="764"/>
                    <a:pt x="3697" y="761"/>
                    <a:pt x="3697" y="761"/>
                  </a:cubicBezTo>
                  <a:cubicBezTo>
                    <a:pt x="3689" y="753"/>
                    <a:pt x="3681" y="730"/>
                    <a:pt x="3672" y="706"/>
                  </a:cubicBezTo>
                  <a:cubicBezTo>
                    <a:pt x="3672" y="730"/>
                    <a:pt x="3680" y="770"/>
                    <a:pt x="3680" y="819"/>
                  </a:cubicBezTo>
                  <a:cubicBezTo>
                    <a:pt x="3680" y="1214"/>
                    <a:pt x="3680" y="1212"/>
                    <a:pt x="3680" y="1212"/>
                  </a:cubicBezTo>
                  <a:close/>
                  <a:moveTo>
                    <a:pt x="4345" y="641"/>
                  </a:moveTo>
                  <a:cubicBezTo>
                    <a:pt x="4345" y="633"/>
                    <a:pt x="4353" y="617"/>
                    <a:pt x="4361" y="609"/>
                  </a:cubicBezTo>
                  <a:cubicBezTo>
                    <a:pt x="4369" y="601"/>
                    <a:pt x="4378" y="601"/>
                    <a:pt x="4394" y="601"/>
                  </a:cubicBezTo>
                  <a:cubicBezTo>
                    <a:pt x="4402" y="601"/>
                    <a:pt x="4419" y="601"/>
                    <a:pt x="4427" y="609"/>
                  </a:cubicBezTo>
                  <a:cubicBezTo>
                    <a:pt x="4435" y="617"/>
                    <a:pt x="4435" y="633"/>
                    <a:pt x="4435" y="641"/>
                  </a:cubicBezTo>
                  <a:cubicBezTo>
                    <a:pt x="4435" y="657"/>
                    <a:pt x="4435" y="665"/>
                    <a:pt x="4427" y="673"/>
                  </a:cubicBezTo>
                  <a:cubicBezTo>
                    <a:pt x="4419" y="681"/>
                    <a:pt x="4402" y="689"/>
                    <a:pt x="4394" y="689"/>
                  </a:cubicBezTo>
                  <a:cubicBezTo>
                    <a:pt x="4378" y="689"/>
                    <a:pt x="4369" y="681"/>
                    <a:pt x="4361" y="673"/>
                  </a:cubicBezTo>
                  <a:cubicBezTo>
                    <a:pt x="4353" y="665"/>
                    <a:pt x="4345" y="657"/>
                    <a:pt x="4345" y="641"/>
                  </a:cubicBezTo>
                  <a:close/>
                  <a:moveTo>
                    <a:pt x="4360" y="796"/>
                  </a:moveTo>
                  <a:cubicBezTo>
                    <a:pt x="4428" y="796"/>
                    <a:pt x="4428" y="796"/>
                    <a:pt x="4428" y="796"/>
                  </a:cubicBezTo>
                  <a:cubicBezTo>
                    <a:pt x="4428" y="1212"/>
                    <a:pt x="4428" y="1212"/>
                    <a:pt x="4428" y="1212"/>
                  </a:cubicBezTo>
                  <a:cubicBezTo>
                    <a:pt x="4360" y="1212"/>
                    <a:pt x="4360" y="1212"/>
                    <a:pt x="4360" y="1212"/>
                  </a:cubicBezTo>
                  <a:cubicBezTo>
                    <a:pt x="4360" y="796"/>
                    <a:pt x="4360" y="796"/>
                    <a:pt x="4360" y="796"/>
                  </a:cubicBezTo>
                  <a:close/>
                  <a:moveTo>
                    <a:pt x="4591" y="1169"/>
                  </a:moveTo>
                  <a:cubicBezTo>
                    <a:pt x="4551" y="1128"/>
                    <a:pt x="4534" y="1079"/>
                    <a:pt x="4534" y="1014"/>
                  </a:cubicBezTo>
                  <a:cubicBezTo>
                    <a:pt x="4534" y="949"/>
                    <a:pt x="4551" y="892"/>
                    <a:pt x="4591" y="843"/>
                  </a:cubicBezTo>
                  <a:cubicBezTo>
                    <a:pt x="4632" y="802"/>
                    <a:pt x="4689" y="786"/>
                    <a:pt x="4754" y="786"/>
                  </a:cubicBezTo>
                  <a:cubicBezTo>
                    <a:pt x="4786" y="786"/>
                    <a:pt x="4820" y="794"/>
                    <a:pt x="4852" y="802"/>
                  </a:cubicBezTo>
                  <a:cubicBezTo>
                    <a:pt x="4852" y="875"/>
                    <a:pt x="4852" y="875"/>
                    <a:pt x="4852" y="875"/>
                  </a:cubicBezTo>
                  <a:cubicBezTo>
                    <a:pt x="4820" y="851"/>
                    <a:pt x="4786" y="843"/>
                    <a:pt x="4754" y="843"/>
                  </a:cubicBezTo>
                  <a:cubicBezTo>
                    <a:pt x="4705" y="843"/>
                    <a:pt x="4672" y="859"/>
                    <a:pt x="4648" y="884"/>
                  </a:cubicBezTo>
                  <a:cubicBezTo>
                    <a:pt x="4615" y="916"/>
                    <a:pt x="4599" y="957"/>
                    <a:pt x="4599" y="1006"/>
                  </a:cubicBezTo>
                  <a:cubicBezTo>
                    <a:pt x="4599" y="1055"/>
                    <a:pt x="4616" y="1096"/>
                    <a:pt x="4640" y="1128"/>
                  </a:cubicBezTo>
                  <a:cubicBezTo>
                    <a:pt x="4664" y="1153"/>
                    <a:pt x="4705" y="1169"/>
                    <a:pt x="4746" y="1169"/>
                  </a:cubicBezTo>
                  <a:cubicBezTo>
                    <a:pt x="4786" y="1169"/>
                    <a:pt x="4820" y="1161"/>
                    <a:pt x="4852" y="1136"/>
                  </a:cubicBezTo>
                  <a:cubicBezTo>
                    <a:pt x="4852" y="1202"/>
                    <a:pt x="4852" y="1202"/>
                    <a:pt x="4852" y="1202"/>
                  </a:cubicBezTo>
                  <a:cubicBezTo>
                    <a:pt x="4820" y="1218"/>
                    <a:pt x="4778" y="1226"/>
                    <a:pt x="4738" y="1226"/>
                  </a:cubicBezTo>
                  <a:cubicBezTo>
                    <a:pt x="4673" y="1226"/>
                    <a:pt x="4624" y="1210"/>
                    <a:pt x="4591" y="1169"/>
                  </a:cubicBezTo>
                  <a:close/>
                  <a:moveTo>
                    <a:pt x="5020" y="1212"/>
                  </a:moveTo>
                  <a:cubicBezTo>
                    <a:pt x="4944" y="1212"/>
                    <a:pt x="4944" y="1212"/>
                    <a:pt x="4944" y="1212"/>
                  </a:cubicBezTo>
                  <a:cubicBezTo>
                    <a:pt x="4944" y="792"/>
                    <a:pt x="4944" y="792"/>
                    <a:pt x="4944" y="792"/>
                  </a:cubicBezTo>
                  <a:cubicBezTo>
                    <a:pt x="5020" y="792"/>
                    <a:pt x="5020" y="792"/>
                    <a:pt x="5020" y="792"/>
                  </a:cubicBezTo>
                  <a:cubicBezTo>
                    <a:pt x="5020" y="884"/>
                    <a:pt x="5020" y="883"/>
                    <a:pt x="5020" y="883"/>
                  </a:cubicBezTo>
                  <a:cubicBezTo>
                    <a:pt x="5028" y="850"/>
                    <a:pt x="5043" y="826"/>
                    <a:pt x="5068" y="810"/>
                  </a:cubicBezTo>
                  <a:cubicBezTo>
                    <a:pt x="5084" y="794"/>
                    <a:pt x="5107" y="786"/>
                    <a:pt x="5131" y="786"/>
                  </a:cubicBezTo>
                  <a:cubicBezTo>
                    <a:pt x="5148" y="786"/>
                    <a:pt x="5156" y="786"/>
                    <a:pt x="5172" y="794"/>
                  </a:cubicBezTo>
                  <a:cubicBezTo>
                    <a:pt x="5172" y="858"/>
                    <a:pt x="5172" y="858"/>
                    <a:pt x="5172" y="858"/>
                  </a:cubicBezTo>
                  <a:cubicBezTo>
                    <a:pt x="5156" y="850"/>
                    <a:pt x="5140" y="850"/>
                    <a:pt x="5116" y="850"/>
                  </a:cubicBezTo>
                  <a:cubicBezTo>
                    <a:pt x="5092" y="850"/>
                    <a:pt x="5068" y="858"/>
                    <a:pt x="5051" y="883"/>
                  </a:cubicBezTo>
                  <a:cubicBezTo>
                    <a:pt x="5027" y="915"/>
                    <a:pt x="5020" y="947"/>
                    <a:pt x="5020" y="996"/>
                  </a:cubicBezTo>
                  <a:cubicBezTo>
                    <a:pt x="5020" y="1214"/>
                    <a:pt x="5020" y="1212"/>
                    <a:pt x="5020" y="1212"/>
                  </a:cubicBezTo>
                  <a:close/>
                  <a:moveTo>
                    <a:pt x="5560" y="843"/>
                  </a:moveTo>
                  <a:cubicBezTo>
                    <a:pt x="5528" y="802"/>
                    <a:pt x="5480" y="786"/>
                    <a:pt x="5416" y="786"/>
                  </a:cubicBezTo>
                  <a:cubicBezTo>
                    <a:pt x="5352" y="786"/>
                    <a:pt x="5304" y="802"/>
                    <a:pt x="5264" y="843"/>
                  </a:cubicBezTo>
                  <a:cubicBezTo>
                    <a:pt x="5225" y="875"/>
                    <a:pt x="5201" y="933"/>
                    <a:pt x="5201" y="1014"/>
                  </a:cubicBezTo>
                  <a:cubicBezTo>
                    <a:pt x="5201" y="1071"/>
                    <a:pt x="5225" y="1128"/>
                    <a:pt x="5256" y="1169"/>
                  </a:cubicBezTo>
                  <a:cubicBezTo>
                    <a:pt x="5296" y="1210"/>
                    <a:pt x="5344" y="1226"/>
                    <a:pt x="5408" y="1226"/>
                  </a:cubicBezTo>
                  <a:cubicBezTo>
                    <a:pt x="5472" y="1226"/>
                    <a:pt x="5520" y="1210"/>
                    <a:pt x="5560" y="1169"/>
                  </a:cubicBezTo>
                  <a:cubicBezTo>
                    <a:pt x="5592" y="1128"/>
                    <a:pt x="5616" y="1071"/>
                    <a:pt x="5616" y="1006"/>
                  </a:cubicBezTo>
                  <a:cubicBezTo>
                    <a:pt x="5616" y="933"/>
                    <a:pt x="5592" y="884"/>
                    <a:pt x="5560" y="843"/>
                  </a:cubicBezTo>
                  <a:close/>
                  <a:moveTo>
                    <a:pt x="5512" y="1128"/>
                  </a:moveTo>
                  <a:cubicBezTo>
                    <a:pt x="5488" y="1153"/>
                    <a:pt x="5456" y="1169"/>
                    <a:pt x="5408" y="1169"/>
                  </a:cubicBezTo>
                  <a:cubicBezTo>
                    <a:pt x="5368" y="1169"/>
                    <a:pt x="5336" y="1153"/>
                    <a:pt x="5312" y="1128"/>
                  </a:cubicBezTo>
                  <a:cubicBezTo>
                    <a:pt x="5280" y="1096"/>
                    <a:pt x="5272" y="1055"/>
                    <a:pt x="5272" y="1006"/>
                  </a:cubicBezTo>
                  <a:cubicBezTo>
                    <a:pt x="5272" y="957"/>
                    <a:pt x="5280" y="908"/>
                    <a:pt x="5312" y="884"/>
                  </a:cubicBezTo>
                  <a:cubicBezTo>
                    <a:pt x="5336" y="851"/>
                    <a:pt x="5368" y="843"/>
                    <a:pt x="5408" y="843"/>
                  </a:cubicBezTo>
                  <a:cubicBezTo>
                    <a:pt x="5448" y="843"/>
                    <a:pt x="5488" y="851"/>
                    <a:pt x="5504" y="884"/>
                  </a:cubicBezTo>
                  <a:cubicBezTo>
                    <a:pt x="5528" y="908"/>
                    <a:pt x="5544" y="949"/>
                    <a:pt x="5544" y="1006"/>
                  </a:cubicBezTo>
                  <a:cubicBezTo>
                    <a:pt x="5544" y="1055"/>
                    <a:pt x="5536" y="1096"/>
                    <a:pt x="5512" y="1128"/>
                  </a:cubicBezTo>
                  <a:close/>
                  <a:moveTo>
                    <a:pt x="5799" y="1226"/>
                  </a:moveTo>
                  <a:cubicBezTo>
                    <a:pt x="5759" y="1226"/>
                    <a:pt x="5728" y="1218"/>
                    <a:pt x="5696" y="1202"/>
                  </a:cubicBezTo>
                  <a:cubicBezTo>
                    <a:pt x="5696" y="1128"/>
                    <a:pt x="5696" y="1128"/>
                    <a:pt x="5696" y="1128"/>
                  </a:cubicBezTo>
                  <a:cubicBezTo>
                    <a:pt x="5728" y="1153"/>
                    <a:pt x="5759" y="1169"/>
                    <a:pt x="5799" y="1169"/>
                  </a:cubicBezTo>
                  <a:cubicBezTo>
                    <a:pt x="5855" y="1169"/>
                    <a:pt x="5878" y="1153"/>
                    <a:pt x="5878" y="1112"/>
                  </a:cubicBezTo>
                  <a:cubicBezTo>
                    <a:pt x="5878" y="1096"/>
                    <a:pt x="5878" y="1079"/>
                    <a:pt x="5862" y="1071"/>
                  </a:cubicBezTo>
                  <a:cubicBezTo>
                    <a:pt x="5854" y="1055"/>
                    <a:pt x="5830" y="1047"/>
                    <a:pt x="5798" y="1030"/>
                  </a:cubicBezTo>
                  <a:cubicBezTo>
                    <a:pt x="5758" y="1014"/>
                    <a:pt x="5734" y="998"/>
                    <a:pt x="5718" y="981"/>
                  </a:cubicBezTo>
                  <a:cubicBezTo>
                    <a:pt x="5702" y="965"/>
                    <a:pt x="5694" y="941"/>
                    <a:pt x="5694" y="908"/>
                  </a:cubicBezTo>
                  <a:cubicBezTo>
                    <a:pt x="5694" y="867"/>
                    <a:pt x="5710" y="843"/>
                    <a:pt x="5734" y="818"/>
                  </a:cubicBezTo>
                  <a:cubicBezTo>
                    <a:pt x="5766" y="794"/>
                    <a:pt x="5797" y="786"/>
                    <a:pt x="5837" y="786"/>
                  </a:cubicBezTo>
                  <a:cubicBezTo>
                    <a:pt x="5869" y="786"/>
                    <a:pt x="5900" y="786"/>
                    <a:pt x="5924" y="802"/>
                  </a:cubicBezTo>
                  <a:cubicBezTo>
                    <a:pt x="5924" y="867"/>
                    <a:pt x="5924" y="867"/>
                    <a:pt x="5924" y="867"/>
                  </a:cubicBezTo>
                  <a:cubicBezTo>
                    <a:pt x="5900" y="851"/>
                    <a:pt x="5869" y="843"/>
                    <a:pt x="5837" y="843"/>
                  </a:cubicBezTo>
                  <a:cubicBezTo>
                    <a:pt x="5813" y="843"/>
                    <a:pt x="5798" y="843"/>
                    <a:pt x="5782" y="859"/>
                  </a:cubicBezTo>
                  <a:cubicBezTo>
                    <a:pt x="5766" y="867"/>
                    <a:pt x="5758" y="884"/>
                    <a:pt x="5758" y="900"/>
                  </a:cubicBezTo>
                  <a:cubicBezTo>
                    <a:pt x="5758" y="916"/>
                    <a:pt x="5766" y="933"/>
                    <a:pt x="5782" y="941"/>
                  </a:cubicBezTo>
                  <a:cubicBezTo>
                    <a:pt x="5790" y="957"/>
                    <a:pt x="5806" y="965"/>
                    <a:pt x="5838" y="981"/>
                  </a:cubicBezTo>
                  <a:cubicBezTo>
                    <a:pt x="5878" y="998"/>
                    <a:pt x="5902" y="1006"/>
                    <a:pt x="5918" y="1022"/>
                  </a:cubicBezTo>
                  <a:cubicBezTo>
                    <a:pt x="5941" y="1047"/>
                    <a:pt x="5949" y="1071"/>
                    <a:pt x="5949" y="1104"/>
                  </a:cubicBezTo>
                  <a:cubicBezTo>
                    <a:pt x="5949" y="1136"/>
                    <a:pt x="5933" y="1169"/>
                    <a:pt x="5910" y="1193"/>
                  </a:cubicBezTo>
                  <a:cubicBezTo>
                    <a:pt x="5886" y="1218"/>
                    <a:pt x="5847" y="1226"/>
                    <a:pt x="5799" y="1226"/>
                  </a:cubicBezTo>
                  <a:close/>
                  <a:moveTo>
                    <a:pt x="6219" y="1226"/>
                  </a:moveTo>
                  <a:cubicBezTo>
                    <a:pt x="6284" y="1226"/>
                    <a:pt x="6341" y="1210"/>
                    <a:pt x="6374" y="1169"/>
                  </a:cubicBezTo>
                  <a:cubicBezTo>
                    <a:pt x="6415" y="1128"/>
                    <a:pt x="6431" y="1071"/>
                    <a:pt x="6431" y="1006"/>
                  </a:cubicBezTo>
                  <a:cubicBezTo>
                    <a:pt x="6431" y="933"/>
                    <a:pt x="6415" y="884"/>
                    <a:pt x="6382" y="843"/>
                  </a:cubicBezTo>
                  <a:cubicBezTo>
                    <a:pt x="6341" y="802"/>
                    <a:pt x="6292" y="786"/>
                    <a:pt x="6235" y="786"/>
                  </a:cubicBezTo>
                  <a:cubicBezTo>
                    <a:pt x="6170" y="786"/>
                    <a:pt x="6113" y="802"/>
                    <a:pt x="6080" y="843"/>
                  </a:cubicBezTo>
                  <a:cubicBezTo>
                    <a:pt x="6040" y="875"/>
                    <a:pt x="6015" y="933"/>
                    <a:pt x="6015" y="1014"/>
                  </a:cubicBezTo>
                  <a:cubicBezTo>
                    <a:pt x="6015" y="1071"/>
                    <a:pt x="6032" y="1128"/>
                    <a:pt x="6072" y="1169"/>
                  </a:cubicBezTo>
                  <a:cubicBezTo>
                    <a:pt x="6105" y="1210"/>
                    <a:pt x="6154" y="1226"/>
                    <a:pt x="6219" y="1226"/>
                  </a:cubicBezTo>
                  <a:close/>
                  <a:moveTo>
                    <a:pt x="6121" y="884"/>
                  </a:moveTo>
                  <a:cubicBezTo>
                    <a:pt x="6154" y="851"/>
                    <a:pt x="6186" y="843"/>
                    <a:pt x="6227" y="843"/>
                  </a:cubicBezTo>
                  <a:cubicBezTo>
                    <a:pt x="6268" y="843"/>
                    <a:pt x="6300" y="851"/>
                    <a:pt x="6325" y="884"/>
                  </a:cubicBezTo>
                  <a:cubicBezTo>
                    <a:pt x="6349" y="908"/>
                    <a:pt x="6366" y="949"/>
                    <a:pt x="6366" y="1006"/>
                  </a:cubicBezTo>
                  <a:cubicBezTo>
                    <a:pt x="6366" y="1055"/>
                    <a:pt x="6349" y="1096"/>
                    <a:pt x="6325" y="1128"/>
                  </a:cubicBezTo>
                  <a:cubicBezTo>
                    <a:pt x="6309" y="1153"/>
                    <a:pt x="6268" y="1169"/>
                    <a:pt x="6227" y="1169"/>
                  </a:cubicBezTo>
                  <a:cubicBezTo>
                    <a:pt x="6186" y="1169"/>
                    <a:pt x="6146" y="1153"/>
                    <a:pt x="6121" y="1128"/>
                  </a:cubicBezTo>
                  <a:cubicBezTo>
                    <a:pt x="6097" y="1096"/>
                    <a:pt x="6089" y="1055"/>
                    <a:pt x="6089" y="1006"/>
                  </a:cubicBezTo>
                  <a:cubicBezTo>
                    <a:pt x="6089" y="957"/>
                    <a:pt x="6097" y="908"/>
                    <a:pt x="6121" y="884"/>
                  </a:cubicBezTo>
                  <a:close/>
                  <a:moveTo>
                    <a:pt x="6716" y="852"/>
                  </a:moveTo>
                  <a:cubicBezTo>
                    <a:pt x="6616" y="852"/>
                    <a:pt x="6616" y="852"/>
                    <a:pt x="6616" y="852"/>
                  </a:cubicBezTo>
                  <a:cubicBezTo>
                    <a:pt x="6616" y="1212"/>
                    <a:pt x="6616" y="1212"/>
                    <a:pt x="6616" y="1212"/>
                  </a:cubicBezTo>
                  <a:cubicBezTo>
                    <a:pt x="6540" y="1212"/>
                    <a:pt x="6540" y="1212"/>
                    <a:pt x="6540" y="1212"/>
                  </a:cubicBezTo>
                  <a:cubicBezTo>
                    <a:pt x="6540" y="852"/>
                    <a:pt x="6540" y="852"/>
                    <a:pt x="6540" y="852"/>
                  </a:cubicBezTo>
                  <a:cubicBezTo>
                    <a:pt x="6468" y="852"/>
                    <a:pt x="6468" y="852"/>
                    <a:pt x="6468" y="852"/>
                  </a:cubicBezTo>
                  <a:cubicBezTo>
                    <a:pt x="6468" y="792"/>
                    <a:pt x="6468" y="792"/>
                    <a:pt x="6468" y="792"/>
                  </a:cubicBezTo>
                  <a:cubicBezTo>
                    <a:pt x="6540" y="792"/>
                    <a:pt x="6540" y="792"/>
                    <a:pt x="6540" y="792"/>
                  </a:cubicBezTo>
                  <a:cubicBezTo>
                    <a:pt x="6540" y="720"/>
                    <a:pt x="6540" y="721"/>
                    <a:pt x="6540" y="721"/>
                  </a:cubicBezTo>
                  <a:cubicBezTo>
                    <a:pt x="6540" y="681"/>
                    <a:pt x="6558" y="641"/>
                    <a:pt x="6591" y="616"/>
                  </a:cubicBezTo>
                  <a:cubicBezTo>
                    <a:pt x="6615" y="592"/>
                    <a:pt x="6641" y="584"/>
                    <a:pt x="6682" y="584"/>
                  </a:cubicBezTo>
                  <a:cubicBezTo>
                    <a:pt x="6699" y="584"/>
                    <a:pt x="6716" y="584"/>
                    <a:pt x="6732" y="592"/>
                  </a:cubicBezTo>
                  <a:cubicBezTo>
                    <a:pt x="6732" y="649"/>
                    <a:pt x="6732" y="649"/>
                    <a:pt x="6732" y="649"/>
                  </a:cubicBezTo>
                  <a:cubicBezTo>
                    <a:pt x="6716" y="641"/>
                    <a:pt x="6699" y="641"/>
                    <a:pt x="6682" y="641"/>
                  </a:cubicBezTo>
                  <a:cubicBezTo>
                    <a:pt x="6641" y="641"/>
                    <a:pt x="6616" y="673"/>
                    <a:pt x="6616" y="729"/>
                  </a:cubicBezTo>
                  <a:cubicBezTo>
                    <a:pt x="6616" y="794"/>
                    <a:pt x="6616" y="792"/>
                    <a:pt x="6616" y="792"/>
                  </a:cubicBezTo>
                  <a:cubicBezTo>
                    <a:pt x="6716" y="792"/>
                    <a:pt x="6716" y="792"/>
                    <a:pt x="6716" y="792"/>
                  </a:cubicBezTo>
                  <a:cubicBezTo>
                    <a:pt x="6716" y="852"/>
                    <a:pt x="6716" y="852"/>
                    <a:pt x="6716" y="852"/>
                  </a:cubicBezTo>
                  <a:close/>
                  <a:moveTo>
                    <a:pt x="6820" y="852"/>
                  </a:moveTo>
                  <a:cubicBezTo>
                    <a:pt x="6748" y="852"/>
                    <a:pt x="6748" y="852"/>
                    <a:pt x="6748" y="852"/>
                  </a:cubicBezTo>
                  <a:cubicBezTo>
                    <a:pt x="6748" y="796"/>
                    <a:pt x="6748" y="796"/>
                    <a:pt x="6748" y="796"/>
                  </a:cubicBezTo>
                  <a:cubicBezTo>
                    <a:pt x="6820" y="796"/>
                    <a:pt x="6820" y="796"/>
                    <a:pt x="6820" y="796"/>
                  </a:cubicBezTo>
                  <a:cubicBezTo>
                    <a:pt x="6820" y="692"/>
                    <a:pt x="6820" y="691"/>
                    <a:pt x="6820" y="691"/>
                  </a:cubicBezTo>
                  <a:cubicBezTo>
                    <a:pt x="6844" y="683"/>
                    <a:pt x="6868" y="675"/>
                    <a:pt x="6892" y="675"/>
                  </a:cubicBezTo>
                  <a:cubicBezTo>
                    <a:pt x="6892" y="796"/>
                    <a:pt x="6892" y="796"/>
                    <a:pt x="6892" y="796"/>
                  </a:cubicBezTo>
                  <a:cubicBezTo>
                    <a:pt x="7000" y="796"/>
                    <a:pt x="7000" y="796"/>
                    <a:pt x="7000" y="796"/>
                  </a:cubicBezTo>
                  <a:cubicBezTo>
                    <a:pt x="7000" y="852"/>
                    <a:pt x="7000" y="852"/>
                    <a:pt x="7000" y="852"/>
                  </a:cubicBezTo>
                  <a:cubicBezTo>
                    <a:pt x="6892" y="852"/>
                    <a:pt x="6892" y="852"/>
                    <a:pt x="6892" y="852"/>
                  </a:cubicBezTo>
                  <a:cubicBezTo>
                    <a:pt x="6892" y="1088"/>
                    <a:pt x="6892" y="1088"/>
                    <a:pt x="6892" y="1088"/>
                  </a:cubicBezTo>
                  <a:cubicBezTo>
                    <a:pt x="6892" y="1121"/>
                    <a:pt x="6893" y="1137"/>
                    <a:pt x="6901" y="1153"/>
                  </a:cubicBezTo>
                  <a:cubicBezTo>
                    <a:pt x="6917" y="1161"/>
                    <a:pt x="6935" y="1169"/>
                    <a:pt x="6951" y="1169"/>
                  </a:cubicBezTo>
                  <a:cubicBezTo>
                    <a:pt x="6967" y="1169"/>
                    <a:pt x="6984" y="1161"/>
                    <a:pt x="7000" y="1153"/>
                  </a:cubicBezTo>
                  <a:cubicBezTo>
                    <a:pt x="7000" y="1210"/>
                    <a:pt x="7000" y="1210"/>
                    <a:pt x="7000" y="1210"/>
                  </a:cubicBezTo>
                  <a:cubicBezTo>
                    <a:pt x="6984" y="1226"/>
                    <a:pt x="6959" y="1226"/>
                    <a:pt x="6934" y="1226"/>
                  </a:cubicBezTo>
                  <a:cubicBezTo>
                    <a:pt x="6861" y="1226"/>
                    <a:pt x="6820" y="1185"/>
                    <a:pt x="6820" y="1104"/>
                  </a:cubicBezTo>
                  <a:cubicBezTo>
                    <a:pt x="6820" y="853"/>
                    <a:pt x="6820" y="852"/>
                    <a:pt x="6820" y="852"/>
                  </a:cubicBezTo>
                  <a:close/>
                  <a:moveTo>
                    <a:pt x="3804" y="2868"/>
                  </a:moveTo>
                  <a:cubicBezTo>
                    <a:pt x="4476" y="2868"/>
                    <a:pt x="4476" y="2868"/>
                    <a:pt x="4476" y="2868"/>
                  </a:cubicBezTo>
                  <a:cubicBezTo>
                    <a:pt x="4476" y="3040"/>
                    <a:pt x="4476" y="3040"/>
                    <a:pt x="4476" y="3040"/>
                  </a:cubicBezTo>
                  <a:cubicBezTo>
                    <a:pt x="3608" y="3040"/>
                    <a:pt x="3608" y="3040"/>
                    <a:pt x="3608" y="3040"/>
                  </a:cubicBezTo>
                  <a:cubicBezTo>
                    <a:pt x="3608" y="1412"/>
                    <a:pt x="3608" y="1412"/>
                    <a:pt x="3608" y="1412"/>
                  </a:cubicBezTo>
                  <a:cubicBezTo>
                    <a:pt x="4444" y="1412"/>
                    <a:pt x="4444" y="1412"/>
                    <a:pt x="4444" y="1412"/>
                  </a:cubicBezTo>
                  <a:cubicBezTo>
                    <a:pt x="4444" y="1584"/>
                    <a:pt x="4444" y="1584"/>
                    <a:pt x="4444" y="1584"/>
                  </a:cubicBezTo>
                  <a:cubicBezTo>
                    <a:pt x="3804" y="1584"/>
                    <a:pt x="3804" y="1584"/>
                    <a:pt x="3804" y="1584"/>
                  </a:cubicBezTo>
                  <a:cubicBezTo>
                    <a:pt x="3804" y="2124"/>
                    <a:pt x="3804" y="2124"/>
                    <a:pt x="3804" y="2124"/>
                  </a:cubicBezTo>
                  <a:cubicBezTo>
                    <a:pt x="4396" y="2124"/>
                    <a:pt x="4396" y="2124"/>
                    <a:pt x="4396" y="2124"/>
                  </a:cubicBezTo>
                  <a:cubicBezTo>
                    <a:pt x="4396" y="2304"/>
                    <a:pt x="4396" y="2304"/>
                    <a:pt x="4396" y="2304"/>
                  </a:cubicBezTo>
                  <a:cubicBezTo>
                    <a:pt x="3804" y="2304"/>
                    <a:pt x="3804" y="2304"/>
                    <a:pt x="3804" y="2304"/>
                  </a:cubicBezTo>
                  <a:lnTo>
                    <a:pt x="3804" y="2868"/>
                  </a:lnTo>
                  <a:close/>
                  <a:moveTo>
                    <a:pt x="5546" y="1876"/>
                  </a:moveTo>
                  <a:cubicBezTo>
                    <a:pt x="5158" y="2468"/>
                    <a:pt x="5158" y="2466"/>
                    <a:pt x="5158" y="2466"/>
                  </a:cubicBezTo>
                  <a:cubicBezTo>
                    <a:pt x="5546" y="3040"/>
                    <a:pt x="5546" y="3040"/>
                    <a:pt x="5546" y="3040"/>
                  </a:cubicBezTo>
                  <a:cubicBezTo>
                    <a:pt x="5328" y="3040"/>
                    <a:pt x="5328" y="3040"/>
                    <a:pt x="5328" y="3040"/>
                  </a:cubicBezTo>
                  <a:cubicBezTo>
                    <a:pt x="5101" y="2668"/>
                    <a:pt x="5101" y="2668"/>
                    <a:pt x="5101" y="2668"/>
                  </a:cubicBezTo>
                  <a:cubicBezTo>
                    <a:pt x="5085" y="2644"/>
                    <a:pt x="5068" y="2620"/>
                    <a:pt x="5044" y="2580"/>
                  </a:cubicBezTo>
                  <a:cubicBezTo>
                    <a:pt x="5036" y="2588"/>
                    <a:pt x="5020" y="2612"/>
                    <a:pt x="4988" y="2668"/>
                  </a:cubicBezTo>
                  <a:cubicBezTo>
                    <a:pt x="4753" y="3040"/>
                    <a:pt x="4753" y="3040"/>
                    <a:pt x="4753" y="3040"/>
                  </a:cubicBezTo>
                  <a:cubicBezTo>
                    <a:pt x="4542" y="3040"/>
                    <a:pt x="4542" y="3040"/>
                    <a:pt x="4542" y="3040"/>
                  </a:cubicBezTo>
                  <a:cubicBezTo>
                    <a:pt x="4939" y="2476"/>
                    <a:pt x="4939" y="2474"/>
                    <a:pt x="4939" y="2474"/>
                  </a:cubicBezTo>
                  <a:cubicBezTo>
                    <a:pt x="4558" y="1876"/>
                    <a:pt x="4558" y="1876"/>
                    <a:pt x="4558" y="1876"/>
                  </a:cubicBezTo>
                  <a:cubicBezTo>
                    <a:pt x="4769" y="1876"/>
                    <a:pt x="4769" y="1876"/>
                    <a:pt x="4769" y="1876"/>
                  </a:cubicBezTo>
                  <a:cubicBezTo>
                    <a:pt x="4996" y="2280"/>
                    <a:pt x="4996" y="2280"/>
                    <a:pt x="4996" y="2280"/>
                  </a:cubicBezTo>
                  <a:cubicBezTo>
                    <a:pt x="5012" y="2305"/>
                    <a:pt x="5028" y="2329"/>
                    <a:pt x="5052" y="2369"/>
                  </a:cubicBezTo>
                  <a:cubicBezTo>
                    <a:pt x="5052" y="2361"/>
                    <a:pt x="5077" y="2337"/>
                    <a:pt x="5109" y="2280"/>
                  </a:cubicBezTo>
                  <a:cubicBezTo>
                    <a:pt x="5344" y="1876"/>
                    <a:pt x="5344" y="1876"/>
                    <a:pt x="5344" y="1876"/>
                  </a:cubicBezTo>
                  <a:lnTo>
                    <a:pt x="5546" y="1876"/>
                  </a:lnTo>
                  <a:close/>
                  <a:moveTo>
                    <a:pt x="6220" y="1851"/>
                  </a:moveTo>
                  <a:cubicBezTo>
                    <a:pt x="6318" y="1851"/>
                    <a:pt x="6416" y="1868"/>
                    <a:pt x="6488" y="1908"/>
                  </a:cubicBezTo>
                  <a:cubicBezTo>
                    <a:pt x="6488" y="2103"/>
                    <a:pt x="6488" y="2103"/>
                    <a:pt x="6488" y="2103"/>
                  </a:cubicBezTo>
                  <a:cubicBezTo>
                    <a:pt x="6408" y="2038"/>
                    <a:pt x="6310" y="2014"/>
                    <a:pt x="6212" y="2014"/>
                  </a:cubicBezTo>
                  <a:cubicBezTo>
                    <a:pt x="6091" y="2014"/>
                    <a:pt x="5993" y="2054"/>
                    <a:pt x="5920" y="2136"/>
                  </a:cubicBezTo>
                  <a:cubicBezTo>
                    <a:pt x="5839" y="2217"/>
                    <a:pt x="5807" y="2331"/>
                    <a:pt x="5807" y="2477"/>
                  </a:cubicBezTo>
                  <a:cubicBezTo>
                    <a:pt x="5807" y="2615"/>
                    <a:pt x="5839" y="2720"/>
                    <a:pt x="5912" y="2802"/>
                  </a:cubicBezTo>
                  <a:cubicBezTo>
                    <a:pt x="5985" y="2875"/>
                    <a:pt x="6082" y="2915"/>
                    <a:pt x="6196" y="2915"/>
                  </a:cubicBezTo>
                  <a:cubicBezTo>
                    <a:pt x="6302" y="2915"/>
                    <a:pt x="6400" y="2883"/>
                    <a:pt x="6488" y="2818"/>
                  </a:cubicBezTo>
                  <a:cubicBezTo>
                    <a:pt x="6488" y="2996"/>
                    <a:pt x="6488" y="2996"/>
                    <a:pt x="6488" y="2996"/>
                  </a:cubicBezTo>
                  <a:cubicBezTo>
                    <a:pt x="6400" y="3053"/>
                    <a:pt x="6293" y="3078"/>
                    <a:pt x="6164" y="3078"/>
                  </a:cubicBezTo>
                  <a:cubicBezTo>
                    <a:pt x="6001" y="3078"/>
                    <a:pt x="5864" y="3021"/>
                    <a:pt x="5758" y="2907"/>
                  </a:cubicBezTo>
                  <a:cubicBezTo>
                    <a:pt x="5661" y="2802"/>
                    <a:pt x="5612" y="2663"/>
                    <a:pt x="5612" y="2493"/>
                  </a:cubicBezTo>
                  <a:cubicBezTo>
                    <a:pt x="5612" y="2298"/>
                    <a:pt x="5669" y="2144"/>
                    <a:pt x="5774" y="2030"/>
                  </a:cubicBezTo>
                  <a:cubicBezTo>
                    <a:pt x="5888" y="1908"/>
                    <a:pt x="6034" y="1851"/>
                    <a:pt x="6220" y="1851"/>
                  </a:cubicBezTo>
                  <a:close/>
                  <a:moveTo>
                    <a:pt x="7668" y="2328"/>
                  </a:moveTo>
                  <a:cubicBezTo>
                    <a:pt x="7668" y="3040"/>
                    <a:pt x="7668" y="3040"/>
                    <a:pt x="7668" y="3040"/>
                  </a:cubicBezTo>
                  <a:cubicBezTo>
                    <a:pt x="7484" y="3040"/>
                    <a:pt x="7484" y="3040"/>
                    <a:pt x="7484" y="3040"/>
                  </a:cubicBezTo>
                  <a:cubicBezTo>
                    <a:pt x="7484" y="2368"/>
                    <a:pt x="7484" y="2369"/>
                    <a:pt x="7484" y="2369"/>
                  </a:cubicBezTo>
                  <a:cubicBezTo>
                    <a:pt x="7484" y="2134"/>
                    <a:pt x="7386" y="2013"/>
                    <a:pt x="7208" y="2013"/>
                  </a:cubicBezTo>
                  <a:cubicBezTo>
                    <a:pt x="7119" y="2013"/>
                    <a:pt x="7046" y="2045"/>
                    <a:pt x="6981" y="2110"/>
                  </a:cubicBezTo>
                  <a:cubicBezTo>
                    <a:pt x="6917" y="2183"/>
                    <a:pt x="6884" y="2272"/>
                    <a:pt x="6884" y="2385"/>
                  </a:cubicBezTo>
                  <a:cubicBezTo>
                    <a:pt x="6884" y="3041"/>
                    <a:pt x="6884" y="3040"/>
                    <a:pt x="6884" y="3040"/>
                  </a:cubicBezTo>
                  <a:cubicBezTo>
                    <a:pt x="6700" y="3040"/>
                    <a:pt x="6700" y="3040"/>
                    <a:pt x="6700" y="3040"/>
                  </a:cubicBezTo>
                  <a:cubicBezTo>
                    <a:pt x="6700" y="1316"/>
                    <a:pt x="6700" y="1316"/>
                    <a:pt x="6700" y="1316"/>
                  </a:cubicBezTo>
                  <a:cubicBezTo>
                    <a:pt x="6884" y="1316"/>
                    <a:pt x="6884" y="1316"/>
                    <a:pt x="6884" y="1316"/>
                  </a:cubicBezTo>
                  <a:cubicBezTo>
                    <a:pt x="6884" y="2068"/>
                    <a:pt x="6884" y="2068"/>
                    <a:pt x="6884" y="2068"/>
                  </a:cubicBezTo>
                  <a:cubicBezTo>
                    <a:pt x="6892" y="2068"/>
                    <a:pt x="6892" y="2068"/>
                    <a:pt x="6892" y="2068"/>
                  </a:cubicBezTo>
                  <a:cubicBezTo>
                    <a:pt x="6981" y="1924"/>
                    <a:pt x="7110" y="1850"/>
                    <a:pt x="7272" y="1850"/>
                  </a:cubicBezTo>
                  <a:cubicBezTo>
                    <a:pt x="7531" y="1850"/>
                    <a:pt x="7668" y="2013"/>
                    <a:pt x="7668" y="2328"/>
                  </a:cubicBezTo>
                  <a:close/>
                  <a:moveTo>
                    <a:pt x="8366" y="1851"/>
                  </a:moveTo>
                  <a:cubicBezTo>
                    <a:pt x="8293" y="1851"/>
                    <a:pt x="8212" y="1860"/>
                    <a:pt x="8130" y="1892"/>
                  </a:cubicBezTo>
                  <a:cubicBezTo>
                    <a:pt x="8057" y="1908"/>
                    <a:pt x="8000" y="1933"/>
                    <a:pt x="7968" y="1965"/>
                  </a:cubicBezTo>
                  <a:cubicBezTo>
                    <a:pt x="7968" y="1965"/>
                    <a:pt x="7968" y="1965"/>
                    <a:pt x="7968" y="2152"/>
                  </a:cubicBezTo>
                  <a:cubicBezTo>
                    <a:pt x="8080" y="2054"/>
                    <a:pt x="8204" y="2014"/>
                    <a:pt x="8350" y="2014"/>
                  </a:cubicBezTo>
                  <a:cubicBezTo>
                    <a:pt x="8504" y="2014"/>
                    <a:pt x="8585" y="2111"/>
                    <a:pt x="8585" y="2306"/>
                  </a:cubicBezTo>
                  <a:cubicBezTo>
                    <a:pt x="8585" y="2306"/>
                    <a:pt x="8585" y="2306"/>
                    <a:pt x="8236" y="2355"/>
                  </a:cubicBezTo>
                  <a:cubicBezTo>
                    <a:pt x="7984" y="2395"/>
                    <a:pt x="7854" y="2517"/>
                    <a:pt x="7854" y="2737"/>
                  </a:cubicBezTo>
                  <a:cubicBezTo>
                    <a:pt x="7854" y="2834"/>
                    <a:pt x="7887" y="2915"/>
                    <a:pt x="7944" y="2980"/>
                  </a:cubicBezTo>
                  <a:cubicBezTo>
                    <a:pt x="8017" y="3045"/>
                    <a:pt x="8106" y="3078"/>
                    <a:pt x="8227" y="3078"/>
                  </a:cubicBezTo>
                  <a:cubicBezTo>
                    <a:pt x="8382" y="3078"/>
                    <a:pt x="8504" y="3004"/>
                    <a:pt x="8584" y="2866"/>
                  </a:cubicBezTo>
                  <a:cubicBezTo>
                    <a:pt x="8584" y="2866"/>
                    <a:pt x="8584" y="2868"/>
                    <a:pt x="8584" y="3044"/>
                  </a:cubicBezTo>
                  <a:cubicBezTo>
                    <a:pt x="8584" y="3044"/>
                    <a:pt x="8584" y="3044"/>
                    <a:pt x="8772" y="3044"/>
                  </a:cubicBezTo>
                  <a:cubicBezTo>
                    <a:pt x="8772" y="2290"/>
                    <a:pt x="8772" y="2290"/>
                    <a:pt x="8772" y="2290"/>
                  </a:cubicBezTo>
                  <a:cubicBezTo>
                    <a:pt x="8772" y="1998"/>
                    <a:pt x="8642" y="1851"/>
                    <a:pt x="8366" y="1851"/>
                  </a:cubicBezTo>
                  <a:close/>
                  <a:moveTo>
                    <a:pt x="8584" y="2574"/>
                  </a:moveTo>
                  <a:cubicBezTo>
                    <a:pt x="8584" y="2672"/>
                    <a:pt x="8560" y="2753"/>
                    <a:pt x="8495" y="2818"/>
                  </a:cubicBezTo>
                  <a:cubicBezTo>
                    <a:pt x="8438" y="2883"/>
                    <a:pt x="8358" y="2915"/>
                    <a:pt x="8268" y="2915"/>
                  </a:cubicBezTo>
                  <a:cubicBezTo>
                    <a:pt x="8195" y="2915"/>
                    <a:pt x="8147" y="2899"/>
                    <a:pt x="8106" y="2866"/>
                  </a:cubicBezTo>
                  <a:cubicBezTo>
                    <a:pt x="8065" y="2826"/>
                    <a:pt x="8041" y="2777"/>
                    <a:pt x="8041" y="2720"/>
                  </a:cubicBezTo>
                  <a:cubicBezTo>
                    <a:pt x="8041" y="2655"/>
                    <a:pt x="8057" y="2607"/>
                    <a:pt x="8090" y="2574"/>
                  </a:cubicBezTo>
                  <a:cubicBezTo>
                    <a:pt x="8130" y="2534"/>
                    <a:pt x="8203" y="2509"/>
                    <a:pt x="8309" y="2501"/>
                  </a:cubicBezTo>
                  <a:cubicBezTo>
                    <a:pt x="8309" y="2501"/>
                    <a:pt x="8308" y="2501"/>
                    <a:pt x="8584" y="2460"/>
                  </a:cubicBezTo>
                  <a:lnTo>
                    <a:pt x="8584" y="2574"/>
                  </a:lnTo>
                  <a:close/>
                  <a:moveTo>
                    <a:pt x="9926" y="1972"/>
                  </a:moveTo>
                  <a:cubicBezTo>
                    <a:pt x="9999" y="2061"/>
                    <a:pt x="10032" y="2175"/>
                    <a:pt x="10032" y="2329"/>
                  </a:cubicBezTo>
                  <a:cubicBezTo>
                    <a:pt x="10032" y="3040"/>
                    <a:pt x="10032" y="3040"/>
                    <a:pt x="10032" y="3040"/>
                  </a:cubicBezTo>
                  <a:cubicBezTo>
                    <a:pt x="9844" y="3040"/>
                    <a:pt x="9844" y="3040"/>
                    <a:pt x="9844" y="3040"/>
                  </a:cubicBezTo>
                  <a:cubicBezTo>
                    <a:pt x="9844" y="2376"/>
                    <a:pt x="9844" y="2377"/>
                    <a:pt x="9844" y="2377"/>
                  </a:cubicBezTo>
                  <a:cubicBezTo>
                    <a:pt x="9844" y="2135"/>
                    <a:pt x="9755" y="2013"/>
                    <a:pt x="9568" y="2013"/>
                  </a:cubicBezTo>
                  <a:cubicBezTo>
                    <a:pt x="9479" y="2013"/>
                    <a:pt x="9398" y="2046"/>
                    <a:pt x="9341" y="2118"/>
                  </a:cubicBezTo>
                  <a:cubicBezTo>
                    <a:pt x="9276" y="2183"/>
                    <a:pt x="9244" y="2272"/>
                    <a:pt x="9244" y="2377"/>
                  </a:cubicBezTo>
                  <a:cubicBezTo>
                    <a:pt x="9244" y="3041"/>
                    <a:pt x="9244" y="3040"/>
                    <a:pt x="9244" y="3040"/>
                  </a:cubicBezTo>
                  <a:cubicBezTo>
                    <a:pt x="9056" y="3040"/>
                    <a:pt x="9056" y="3040"/>
                    <a:pt x="9056" y="3040"/>
                  </a:cubicBezTo>
                  <a:cubicBezTo>
                    <a:pt x="9056" y="1876"/>
                    <a:pt x="9056" y="1876"/>
                    <a:pt x="9056" y="1876"/>
                  </a:cubicBezTo>
                  <a:cubicBezTo>
                    <a:pt x="9244" y="1876"/>
                    <a:pt x="9244" y="1876"/>
                    <a:pt x="9244" y="1876"/>
                  </a:cubicBezTo>
                  <a:cubicBezTo>
                    <a:pt x="9244" y="2068"/>
                    <a:pt x="9244" y="2068"/>
                    <a:pt x="9244" y="2068"/>
                  </a:cubicBezTo>
                  <a:cubicBezTo>
                    <a:pt x="9252" y="2068"/>
                    <a:pt x="9251" y="2068"/>
                    <a:pt x="9251" y="2068"/>
                  </a:cubicBezTo>
                  <a:cubicBezTo>
                    <a:pt x="9340" y="1924"/>
                    <a:pt x="9462" y="1851"/>
                    <a:pt x="9633" y="1851"/>
                  </a:cubicBezTo>
                  <a:cubicBezTo>
                    <a:pt x="9763" y="1851"/>
                    <a:pt x="9861" y="1891"/>
                    <a:pt x="9926" y="1972"/>
                  </a:cubicBezTo>
                  <a:close/>
                  <a:moveTo>
                    <a:pt x="11108" y="2038"/>
                  </a:moveTo>
                  <a:cubicBezTo>
                    <a:pt x="11028" y="1916"/>
                    <a:pt x="10913" y="1851"/>
                    <a:pt x="10759" y="1851"/>
                  </a:cubicBezTo>
                  <a:cubicBezTo>
                    <a:pt x="10589" y="1851"/>
                    <a:pt x="10460" y="1908"/>
                    <a:pt x="10362" y="2030"/>
                  </a:cubicBezTo>
                  <a:cubicBezTo>
                    <a:pt x="10265" y="2143"/>
                    <a:pt x="10224" y="2305"/>
                    <a:pt x="10224" y="2499"/>
                  </a:cubicBezTo>
                  <a:cubicBezTo>
                    <a:pt x="10224" y="2677"/>
                    <a:pt x="10265" y="2815"/>
                    <a:pt x="10354" y="2920"/>
                  </a:cubicBezTo>
                  <a:cubicBezTo>
                    <a:pt x="10443" y="3025"/>
                    <a:pt x="10565" y="3074"/>
                    <a:pt x="10703" y="3074"/>
                  </a:cubicBezTo>
                  <a:cubicBezTo>
                    <a:pt x="10881" y="3074"/>
                    <a:pt x="11020" y="3001"/>
                    <a:pt x="11108" y="2847"/>
                  </a:cubicBezTo>
                  <a:cubicBezTo>
                    <a:pt x="11108" y="2847"/>
                    <a:pt x="11108" y="2847"/>
                    <a:pt x="11108" y="2977"/>
                  </a:cubicBezTo>
                  <a:cubicBezTo>
                    <a:pt x="11108" y="3284"/>
                    <a:pt x="10969" y="3438"/>
                    <a:pt x="10678" y="3438"/>
                  </a:cubicBezTo>
                  <a:cubicBezTo>
                    <a:pt x="10556" y="3438"/>
                    <a:pt x="10436" y="3398"/>
                    <a:pt x="10304" y="3325"/>
                  </a:cubicBezTo>
                  <a:cubicBezTo>
                    <a:pt x="10304" y="3325"/>
                    <a:pt x="10304" y="3325"/>
                    <a:pt x="10304" y="3511"/>
                  </a:cubicBezTo>
                  <a:cubicBezTo>
                    <a:pt x="10412" y="3568"/>
                    <a:pt x="10541" y="3592"/>
                    <a:pt x="10678" y="3592"/>
                  </a:cubicBezTo>
                  <a:cubicBezTo>
                    <a:pt x="11092" y="3592"/>
                    <a:pt x="11296" y="3381"/>
                    <a:pt x="11296" y="2952"/>
                  </a:cubicBezTo>
                  <a:cubicBezTo>
                    <a:pt x="11296" y="1876"/>
                    <a:pt x="11296" y="1876"/>
                    <a:pt x="11296" y="1876"/>
                  </a:cubicBezTo>
                  <a:cubicBezTo>
                    <a:pt x="11296" y="1876"/>
                    <a:pt x="11296" y="1876"/>
                    <a:pt x="11108" y="1876"/>
                  </a:cubicBezTo>
                  <a:cubicBezTo>
                    <a:pt x="11108" y="1876"/>
                    <a:pt x="11108" y="1876"/>
                    <a:pt x="11108" y="2038"/>
                  </a:cubicBezTo>
                  <a:close/>
                  <a:moveTo>
                    <a:pt x="11108" y="2515"/>
                  </a:moveTo>
                  <a:cubicBezTo>
                    <a:pt x="11108" y="2637"/>
                    <a:pt x="11076" y="2726"/>
                    <a:pt x="11011" y="2807"/>
                  </a:cubicBezTo>
                  <a:cubicBezTo>
                    <a:pt x="10946" y="2880"/>
                    <a:pt x="10865" y="2912"/>
                    <a:pt x="10759" y="2912"/>
                  </a:cubicBezTo>
                  <a:cubicBezTo>
                    <a:pt x="10654" y="2912"/>
                    <a:pt x="10573" y="2871"/>
                    <a:pt x="10508" y="2799"/>
                  </a:cubicBezTo>
                  <a:cubicBezTo>
                    <a:pt x="10443" y="2718"/>
                    <a:pt x="10411" y="2620"/>
                    <a:pt x="10411" y="2491"/>
                  </a:cubicBezTo>
                  <a:cubicBezTo>
                    <a:pt x="10411" y="2337"/>
                    <a:pt x="10443" y="2216"/>
                    <a:pt x="10516" y="2135"/>
                  </a:cubicBezTo>
                  <a:cubicBezTo>
                    <a:pt x="10581" y="2054"/>
                    <a:pt x="10670" y="2013"/>
                    <a:pt x="10784" y="2013"/>
                  </a:cubicBezTo>
                  <a:cubicBezTo>
                    <a:pt x="10881" y="2013"/>
                    <a:pt x="10954" y="2046"/>
                    <a:pt x="11019" y="2110"/>
                  </a:cubicBezTo>
                  <a:cubicBezTo>
                    <a:pt x="11084" y="2175"/>
                    <a:pt x="11108" y="2256"/>
                    <a:pt x="11108" y="2345"/>
                  </a:cubicBezTo>
                  <a:cubicBezTo>
                    <a:pt x="11108" y="2345"/>
                    <a:pt x="11108" y="2345"/>
                    <a:pt x="11108" y="2515"/>
                  </a:cubicBezTo>
                  <a:close/>
                  <a:moveTo>
                    <a:pt x="12536" y="2412"/>
                  </a:moveTo>
                  <a:cubicBezTo>
                    <a:pt x="12536" y="2241"/>
                    <a:pt x="12496" y="2111"/>
                    <a:pt x="12414" y="2006"/>
                  </a:cubicBezTo>
                  <a:cubicBezTo>
                    <a:pt x="12333" y="1900"/>
                    <a:pt x="12211" y="1851"/>
                    <a:pt x="12057" y="1851"/>
                  </a:cubicBezTo>
                  <a:cubicBezTo>
                    <a:pt x="11911" y="1851"/>
                    <a:pt x="11781" y="1908"/>
                    <a:pt x="11683" y="2014"/>
                  </a:cubicBezTo>
                  <a:cubicBezTo>
                    <a:pt x="11569" y="2128"/>
                    <a:pt x="11512" y="2282"/>
                    <a:pt x="11512" y="2469"/>
                  </a:cubicBezTo>
                  <a:cubicBezTo>
                    <a:pt x="11512" y="2663"/>
                    <a:pt x="11569" y="2818"/>
                    <a:pt x="11667" y="2923"/>
                  </a:cubicBezTo>
                  <a:cubicBezTo>
                    <a:pt x="11764" y="3029"/>
                    <a:pt x="11887" y="3078"/>
                    <a:pt x="12049" y="3078"/>
                  </a:cubicBezTo>
                  <a:cubicBezTo>
                    <a:pt x="12220" y="3078"/>
                    <a:pt x="12348" y="3037"/>
                    <a:pt x="12456" y="2964"/>
                  </a:cubicBezTo>
                  <a:cubicBezTo>
                    <a:pt x="12456" y="2964"/>
                    <a:pt x="12456" y="2964"/>
                    <a:pt x="12456" y="2793"/>
                  </a:cubicBezTo>
                  <a:cubicBezTo>
                    <a:pt x="12340" y="2875"/>
                    <a:pt x="12228" y="2915"/>
                    <a:pt x="12090" y="2915"/>
                  </a:cubicBezTo>
                  <a:cubicBezTo>
                    <a:pt x="11976" y="2915"/>
                    <a:pt x="11886" y="2882"/>
                    <a:pt x="11813" y="2809"/>
                  </a:cubicBezTo>
                  <a:cubicBezTo>
                    <a:pt x="11748" y="2744"/>
                    <a:pt x="11716" y="2640"/>
                    <a:pt x="11707" y="2508"/>
                  </a:cubicBezTo>
                  <a:cubicBezTo>
                    <a:pt x="11707" y="2508"/>
                    <a:pt x="11708" y="2508"/>
                    <a:pt x="12536" y="2508"/>
                  </a:cubicBezTo>
                  <a:lnTo>
                    <a:pt x="12536" y="2412"/>
                  </a:lnTo>
                  <a:close/>
                  <a:moveTo>
                    <a:pt x="11716" y="2356"/>
                  </a:moveTo>
                  <a:cubicBezTo>
                    <a:pt x="11724" y="2248"/>
                    <a:pt x="11764" y="2169"/>
                    <a:pt x="11829" y="2104"/>
                  </a:cubicBezTo>
                  <a:cubicBezTo>
                    <a:pt x="11886" y="2039"/>
                    <a:pt x="11968" y="2014"/>
                    <a:pt x="12049" y="2014"/>
                  </a:cubicBezTo>
                  <a:cubicBezTo>
                    <a:pt x="12147" y="2014"/>
                    <a:pt x="12220" y="2039"/>
                    <a:pt x="12269" y="2104"/>
                  </a:cubicBezTo>
                  <a:cubicBezTo>
                    <a:pt x="12317" y="2161"/>
                    <a:pt x="12342" y="2248"/>
                    <a:pt x="12342" y="2356"/>
                  </a:cubicBezTo>
                  <a:lnTo>
                    <a:pt x="11716" y="235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SharePoint"/>
            <p:cNvSpPr>
              <a:spLocks noChangeAspect="1" noEditPoints="1"/>
            </p:cNvSpPr>
            <p:nvPr/>
          </p:nvSpPr>
          <p:spPr bwMode="auto">
            <a:xfrm>
              <a:off x="7708813" y="4594327"/>
              <a:ext cx="1323196" cy="329184"/>
            </a:xfrm>
            <a:custGeom>
              <a:avLst/>
              <a:gdLst>
                <a:gd name="T0" fmla="*/ 35 w 12150"/>
                <a:gd name="T1" fmla="*/ 2387 h 3023"/>
                <a:gd name="T2" fmla="*/ 1622 w 12150"/>
                <a:gd name="T3" fmla="*/ 561 h 3023"/>
                <a:gd name="T4" fmla="*/ 604 w 12150"/>
                <a:gd name="T5" fmla="*/ 1905 h 3023"/>
                <a:gd name="T6" fmla="*/ 1251 w 12150"/>
                <a:gd name="T7" fmla="*/ 568 h 3023"/>
                <a:gd name="T8" fmla="*/ 1111 w 12150"/>
                <a:gd name="T9" fmla="*/ 1423 h 3023"/>
                <a:gd name="T10" fmla="*/ 687 w 12150"/>
                <a:gd name="T11" fmla="*/ 2261 h 3023"/>
                <a:gd name="T12" fmla="*/ 1647 w 12150"/>
                <a:gd name="T13" fmla="*/ 1786 h 3023"/>
                <a:gd name="T14" fmla="*/ 1216 w 12150"/>
                <a:gd name="T15" fmla="*/ 1262 h 3023"/>
                <a:gd name="T16" fmla="*/ 1223 w 12150"/>
                <a:gd name="T17" fmla="*/ 285 h 3023"/>
                <a:gd name="T18" fmla="*/ 654 w 12150"/>
                <a:gd name="T19" fmla="*/ 271 h 3023"/>
                <a:gd name="T20" fmla="*/ 1216 w 12150"/>
                <a:gd name="T21" fmla="*/ 561 h 3023"/>
                <a:gd name="T22" fmla="*/ 795 w 12150"/>
                <a:gd name="T23" fmla="*/ 1613 h 3023"/>
                <a:gd name="T24" fmla="*/ 575 w 12150"/>
                <a:gd name="T25" fmla="*/ 2289 h 3023"/>
                <a:gd name="T26" fmla="*/ 364 w 12150"/>
                <a:gd name="T27" fmla="*/ 2730 h 3023"/>
                <a:gd name="T28" fmla="*/ 995 w 12150"/>
                <a:gd name="T29" fmla="*/ 2569 h 3023"/>
                <a:gd name="T30" fmla="*/ 1619 w 12150"/>
                <a:gd name="T31" fmla="*/ 2226 h 3023"/>
                <a:gd name="T32" fmla="*/ 1265 w 12150"/>
                <a:gd name="T33" fmla="*/ 1549 h 3023"/>
                <a:gd name="T34" fmla="*/ 2738 w 12150"/>
                <a:gd name="T35" fmla="*/ 1185 h 3023"/>
                <a:gd name="T36" fmla="*/ 3232 w 12150"/>
                <a:gd name="T37" fmla="*/ 2465 h 3023"/>
                <a:gd name="T38" fmla="*/ 3795 w 12150"/>
                <a:gd name="T39" fmla="*/ 1423 h 3023"/>
                <a:gd name="T40" fmla="*/ 4727 w 12150"/>
                <a:gd name="T41" fmla="*/ 2046 h 3023"/>
                <a:gd name="T42" fmla="*/ 4552 w 12150"/>
                <a:gd name="T43" fmla="*/ 1589 h 3023"/>
                <a:gd name="T44" fmla="*/ 5133 w 12150"/>
                <a:gd name="T45" fmla="*/ 2563 h 3023"/>
                <a:gd name="T46" fmla="*/ 5267 w 12150"/>
                <a:gd name="T47" fmla="*/ 2465 h 3023"/>
                <a:gd name="T48" fmla="*/ 6329 w 12150"/>
                <a:gd name="T49" fmla="*/ 1836 h 3023"/>
                <a:gd name="T50" fmla="*/ 7126 w 12150"/>
                <a:gd name="T51" fmla="*/ 1591 h 3023"/>
                <a:gd name="T52" fmla="*/ 7539 w 12150"/>
                <a:gd name="T53" fmla="*/ 2159 h 3023"/>
                <a:gd name="T54" fmla="*/ 8481 w 12150"/>
                <a:gd name="T55" fmla="*/ 1323 h 3023"/>
                <a:gd name="T56" fmla="*/ 8340 w 12150"/>
                <a:gd name="T57" fmla="*/ 1862 h 3023"/>
                <a:gd name="T58" fmla="*/ 8844 w 12150"/>
                <a:gd name="T59" fmla="*/ 2500 h 3023"/>
                <a:gd name="T60" fmla="*/ 8970 w 12150"/>
                <a:gd name="T61" fmla="*/ 1829 h 3023"/>
                <a:gd name="T62" fmla="*/ 10050 w 12150"/>
                <a:gd name="T63" fmla="*/ 1175 h 3023"/>
                <a:gd name="T64" fmla="*/ 11163 w 12150"/>
                <a:gd name="T65" fmla="*/ 2005 h 3023"/>
                <a:gd name="T66" fmla="*/ 10487 w 12150"/>
                <a:gd name="T67" fmla="*/ 1619 h 3023"/>
                <a:gd name="T68" fmla="*/ 11657 w 12150"/>
                <a:gd name="T69" fmla="*/ 2465 h 3023"/>
                <a:gd name="T70" fmla="*/ 11459 w 12150"/>
                <a:gd name="T71" fmla="*/ 1367 h 3023"/>
                <a:gd name="T72" fmla="*/ 12150 w 12150"/>
                <a:gd name="T73" fmla="*/ 1686 h 3023"/>
                <a:gd name="T74" fmla="*/ 12107 w 12150"/>
                <a:gd name="T75" fmla="*/ 1750 h 3023"/>
                <a:gd name="T76" fmla="*/ 12037 w 12150"/>
                <a:gd name="T77" fmla="*/ 1695 h 3023"/>
                <a:gd name="T78" fmla="*/ 12065 w 12150"/>
                <a:gd name="T79" fmla="*/ 1637 h 3023"/>
                <a:gd name="T80" fmla="*/ 3568 w 12150"/>
                <a:gd name="T81" fmla="*/ 535 h 3023"/>
                <a:gd name="T82" fmla="*/ 3183 w 12150"/>
                <a:gd name="T83" fmla="*/ 607 h 3023"/>
                <a:gd name="T84" fmla="*/ 3801 w 12150"/>
                <a:gd name="T85" fmla="*/ 519 h 3023"/>
                <a:gd name="T86" fmla="*/ 3974 w 12150"/>
                <a:gd name="T87" fmla="*/ 729 h 3023"/>
                <a:gd name="T88" fmla="*/ 4191 w 12150"/>
                <a:gd name="T89" fmla="*/ 1028 h 3023"/>
                <a:gd name="T90" fmla="*/ 4479 w 12150"/>
                <a:gd name="T91" fmla="*/ 679 h 3023"/>
                <a:gd name="T92" fmla="*/ 4818 w 12150"/>
                <a:gd name="T93" fmla="*/ 729 h 3023"/>
                <a:gd name="T94" fmla="*/ 4684 w 12150"/>
                <a:gd name="T95" fmla="*/ 1007 h 3023"/>
                <a:gd name="T96" fmla="*/ 5076 w 12150"/>
                <a:gd name="T97" fmla="*/ 923 h 3023"/>
                <a:gd name="T98" fmla="*/ 4985 w 12150"/>
                <a:gd name="T99" fmla="*/ 777 h 3023"/>
                <a:gd name="T100" fmla="*/ 5394 w 12150"/>
                <a:gd name="T101" fmla="*/ 673 h 3023"/>
                <a:gd name="T102" fmla="*/ 5387 w 12150"/>
                <a:gd name="T103" fmla="*/ 1007 h 3023"/>
                <a:gd name="T104" fmla="*/ 5776 w 12150"/>
                <a:gd name="T105" fmla="*/ 503 h 3023"/>
                <a:gd name="T106" fmla="*/ 5663 w 12150"/>
                <a:gd name="T107" fmla="*/ 1051 h 3023"/>
                <a:gd name="T108" fmla="*/ 6051 w 12150"/>
                <a:gd name="T109" fmla="*/ 1041 h 3023"/>
                <a:gd name="T110" fmla="*/ 6179 w 12150"/>
                <a:gd name="T111" fmla="*/ 715 h 3023"/>
                <a:gd name="T112" fmla="*/ 6200 w 12150"/>
                <a:gd name="T113" fmla="*/ 643 h 3023"/>
                <a:gd name="T114" fmla="*/ 6179 w 12150"/>
                <a:gd name="T115" fmla="*/ 699 h 3023"/>
                <a:gd name="T116" fmla="*/ 6200 w 12150"/>
                <a:gd name="T117" fmla="*/ 810 h 3023"/>
                <a:gd name="T118" fmla="*/ 1523 w 12150"/>
                <a:gd name="T119" fmla="*/ 2887 h 3023"/>
                <a:gd name="T120" fmla="*/ 1775 w 12150"/>
                <a:gd name="T121" fmla="*/ 2887 h 3023"/>
                <a:gd name="T122" fmla="*/ 1651 w 12150"/>
                <a:gd name="T123" fmla="*/ 3023 h 3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50" h="3023">
                  <a:moveTo>
                    <a:pt x="1622" y="561"/>
                  </a:moveTo>
                  <a:cubicBezTo>
                    <a:pt x="1559" y="550"/>
                    <a:pt x="1491" y="540"/>
                    <a:pt x="1412" y="528"/>
                  </a:cubicBezTo>
                  <a:cubicBezTo>
                    <a:pt x="1296" y="332"/>
                    <a:pt x="1208" y="149"/>
                    <a:pt x="1174" y="0"/>
                  </a:cubicBezTo>
                  <a:cubicBezTo>
                    <a:pt x="1083" y="21"/>
                    <a:pt x="604" y="188"/>
                    <a:pt x="520" y="306"/>
                  </a:cubicBezTo>
                  <a:cubicBezTo>
                    <a:pt x="515" y="313"/>
                    <a:pt x="513" y="319"/>
                    <a:pt x="513" y="325"/>
                  </a:cubicBezTo>
                  <a:cubicBezTo>
                    <a:pt x="506" y="347"/>
                    <a:pt x="517" y="367"/>
                    <a:pt x="528" y="378"/>
                  </a:cubicBezTo>
                  <a:cubicBezTo>
                    <a:pt x="704" y="575"/>
                    <a:pt x="949" y="687"/>
                    <a:pt x="949" y="1087"/>
                  </a:cubicBezTo>
                  <a:cubicBezTo>
                    <a:pt x="949" y="1449"/>
                    <a:pt x="623" y="1791"/>
                    <a:pt x="296" y="2064"/>
                  </a:cubicBezTo>
                  <a:cubicBezTo>
                    <a:pt x="231" y="2107"/>
                    <a:pt x="231" y="2107"/>
                    <a:pt x="231" y="2107"/>
                  </a:cubicBezTo>
                  <a:cubicBezTo>
                    <a:pt x="147" y="2177"/>
                    <a:pt x="56" y="2289"/>
                    <a:pt x="35" y="2387"/>
                  </a:cubicBezTo>
                  <a:cubicBezTo>
                    <a:pt x="0" y="2534"/>
                    <a:pt x="112" y="2653"/>
                    <a:pt x="231" y="2737"/>
                  </a:cubicBezTo>
                  <a:cubicBezTo>
                    <a:pt x="364" y="2827"/>
                    <a:pt x="498" y="2876"/>
                    <a:pt x="659" y="2925"/>
                  </a:cubicBezTo>
                  <a:cubicBezTo>
                    <a:pt x="834" y="2974"/>
                    <a:pt x="1185" y="3016"/>
                    <a:pt x="1360" y="3023"/>
                  </a:cubicBezTo>
                  <a:cubicBezTo>
                    <a:pt x="1374" y="3023"/>
                    <a:pt x="1395" y="3016"/>
                    <a:pt x="1395" y="3016"/>
                  </a:cubicBezTo>
                  <a:cubicBezTo>
                    <a:pt x="1402" y="3002"/>
                    <a:pt x="1402" y="3002"/>
                    <a:pt x="1402" y="3002"/>
                  </a:cubicBezTo>
                  <a:cubicBezTo>
                    <a:pt x="1416" y="2974"/>
                    <a:pt x="1626" y="2590"/>
                    <a:pt x="1682" y="2261"/>
                  </a:cubicBezTo>
                  <a:cubicBezTo>
                    <a:pt x="1716" y="2046"/>
                    <a:pt x="1743" y="1759"/>
                    <a:pt x="1695" y="1482"/>
                  </a:cubicBezTo>
                  <a:cubicBezTo>
                    <a:pt x="2071" y="1370"/>
                    <a:pt x="2509" y="1262"/>
                    <a:pt x="2801" y="1220"/>
                  </a:cubicBezTo>
                  <a:cubicBezTo>
                    <a:pt x="2794" y="1199"/>
                    <a:pt x="2794" y="1199"/>
                    <a:pt x="2794" y="1199"/>
                  </a:cubicBezTo>
                  <a:cubicBezTo>
                    <a:pt x="2625" y="939"/>
                    <a:pt x="2373" y="701"/>
                    <a:pt x="1622" y="561"/>
                  </a:cubicBezTo>
                  <a:close/>
                  <a:moveTo>
                    <a:pt x="2141" y="778"/>
                  </a:moveTo>
                  <a:cubicBezTo>
                    <a:pt x="2191" y="799"/>
                    <a:pt x="2233" y="813"/>
                    <a:pt x="2275" y="834"/>
                  </a:cubicBezTo>
                  <a:cubicBezTo>
                    <a:pt x="2064" y="883"/>
                    <a:pt x="1868" y="946"/>
                    <a:pt x="1700" y="1016"/>
                  </a:cubicBezTo>
                  <a:cubicBezTo>
                    <a:pt x="1763" y="883"/>
                    <a:pt x="1791" y="771"/>
                    <a:pt x="1798" y="673"/>
                  </a:cubicBezTo>
                  <a:cubicBezTo>
                    <a:pt x="1917" y="701"/>
                    <a:pt x="2029" y="736"/>
                    <a:pt x="2141" y="778"/>
                  </a:cubicBezTo>
                  <a:close/>
                  <a:moveTo>
                    <a:pt x="1622" y="1023"/>
                  </a:moveTo>
                  <a:cubicBezTo>
                    <a:pt x="1545" y="974"/>
                    <a:pt x="1461" y="939"/>
                    <a:pt x="1384" y="904"/>
                  </a:cubicBezTo>
                  <a:cubicBezTo>
                    <a:pt x="1489" y="827"/>
                    <a:pt x="1622" y="743"/>
                    <a:pt x="1770" y="666"/>
                  </a:cubicBezTo>
                  <a:cubicBezTo>
                    <a:pt x="1763" y="750"/>
                    <a:pt x="1714" y="869"/>
                    <a:pt x="1622" y="1023"/>
                  </a:cubicBezTo>
                  <a:close/>
                  <a:moveTo>
                    <a:pt x="604" y="1905"/>
                  </a:moveTo>
                  <a:cubicBezTo>
                    <a:pt x="697" y="1858"/>
                    <a:pt x="783" y="1817"/>
                    <a:pt x="868" y="1780"/>
                  </a:cubicBezTo>
                  <a:cubicBezTo>
                    <a:pt x="797" y="1943"/>
                    <a:pt x="691" y="2106"/>
                    <a:pt x="645" y="2177"/>
                  </a:cubicBezTo>
                  <a:cubicBezTo>
                    <a:pt x="645" y="2184"/>
                    <a:pt x="638" y="2184"/>
                    <a:pt x="638" y="2191"/>
                  </a:cubicBezTo>
                  <a:cubicBezTo>
                    <a:pt x="592" y="2106"/>
                    <a:pt x="577" y="2009"/>
                    <a:pt x="604" y="1905"/>
                  </a:cubicBezTo>
                  <a:close/>
                  <a:moveTo>
                    <a:pt x="977" y="862"/>
                  </a:moveTo>
                  <a:cubicBezTo>
                    <a:pt x="1047" y="876"/>
                    <a:pt x="1139" y="904"/>
                    <a:pt x="1237" y="939"/>
                  </a:cubicBezTo>
                  <a:cubicBezTo>
                    <a:pt x="1160" y="1002"/>
                    <a:pt x="1082" y="1073"/>
                    <a:pt x="984" y="1171"/>
                  </a:cubicBezTo>
                  <a:cubicBezTo>
                    <a:pt x="998" y="1059"/>
                    <a:pt x="991" y="953"/>
                    <a:pt x="977" y="862"/>
                  </a:cubicBezTo>
                  <a:close/>
                  <a:moveTo>
                    <a:pt x="998" y="785"/>
                  </a:moveTo>
                  <a:cubicBezTo>
                    <a:pt x="1054" y="715"/>
                    <a:pt x="1146" y="645"/>
                    <a:pt x="1251" y="568"/>
                  </a:cubicBezTo>
                  <a:cubicBezTo>
                    <a:pt x="1286" y="659"/>
                    <a:pt x="1293" y="764"/>
                    <a:pt x="1286" y="869"/>
                  </a:cubicBezTo>
                  <a:cubicBezTo>
                    <a:pt x="1188" y="834"/>
                    <a:pt x="1089" y="813"/>
                    <a:pt x="998" y="785"/>
                  </a:cubicBezTo>
                  <a:close/>
                  <a:moveTo>
                    <a:pt x="1265" y="988"/>
                  </a:moveTo>
                  <a:cubicBezTo>
                    <a:pt x="1244" y="1101"/>
                    <a:pt x="1195" y="1213"/>
                    <a:pt x="1125" y="1318"/>
                  </a:cubicBezTo>
                  <a:cubicBezTo>
                    <a:pt x="1082" y="1269"/>
                    <a:pt x="1033" y="1234"/>
                    <a:pt x="998" y="1220"/>
                  </a:cubicBezTo>
                  <a:cubicBezTo>
                    <a:pt x="1047" y="1171"/>
                    <a:pt x="1139" y="1087"/>
                    <a:pt x="1265" y="988"/>
                  </a:cubicBezTo>
                  <a:close/>
                  <a:moveTo>
                    <a:pt x="1111" y="1423"/>
                  </a:moveTo>
                  <a:cubicBezTo>
                    <a:pt x="1160" y="1472"/>
                    <a:pt x="1174" y="1535"/>
                    <a:pt x="1181" y="1585"/>
                  </a:cubicBezTo>
                  <a:cubicBezTo>
                    <a:pt x="998" y="1655"/>
                    <a:pt x="858" y="1711"/>
                    <a:pt x="718" y="1781"/>
                  </a:cubicBezTo>
                  <a:cubicBezTo>
                    <a:pt x="886" y="1669"/>
                    <a:pt x="1019" y="1542"/>
                    <a:pt x="1111" y="1423"/>
                  </a:cubicBezTo>
                  <a:close/>
                  <a:moveTo>
                    <a:pt x="876" y="2135"/>
                  </a:moveTo>
                  <a:cubicBezTo>
                    <a:pt x="834" y="2149"/>
                    <a:pt x="785" y="2170"/>
                    <a:pt x="729" y="2184"/>
                  </a:cubicBezTo>
                  <a:cubicBezTo>
                    <a:pt x="775" y="2113"/>
                    <a:pt x="887" y="1897"/>
                    <a:pt x="942" y="1749"/>
                  </a:cubicBezTo>
                  <a:cubicBezTo>
                    <a:pt x="948" y="1746"/>
                    <a:pt x="953" y="1744"/>
                    <a:pt x="959" y="1741"/>
                  </a:cubicBezTo>
                  <a:cubicBezTo>
                    <a:pt x="1005" y="1873"/>
                    <a:pt x="1104" y="1977"/>
                    <a:pt x="1171" y="2030"/>
                  </a:cubicBezTo>
                  <a:cubicBezTo>
                    <a:pt x="1087" y="2065"/>
                    <a:pt x="988" y="2100"/>
                    <a:pt x="876" y="2135"/>
                  </a:cubicBezTo>
                  <a:close/>
                  <a:moveTo>
                    <a:pt x="1164" y="2093"/>
                  </a:moveTo>
                  <a:cubicBezTo>
                    <a:pt x="1108" y="2233"/>
                    <a:pt x="1037" y="2373"/>
                    <a:pt x="960" y="2492"/>
                  </a:cubicBezTo>
                  <a:cubicBezTo>
                    <a:pt x="925" y="2471"/>
                    <a:pt x="890" y="2450"/>
                    <a:pt x="862" y="2429"/>
                  </a:cubicBezTo>
                  <a:cubicBezTo>
                    <a:pt x="792" y="2380"/>
                    <a:pt x="729" y="2324"/>
                    <a:pt x="687" y="2261"/>
                  </a:cubicBezTo>
                  <a:cubicBezTo>
                    <a:pt x="764" y="2240"/>
                    <a:pt x="848" y="2212"/>
                    <a:pt x="932" y="2184"/>
                  </a:cubicBezTo>
                  <a:cubicBezTo>
                    <a:pt x="1009" y="2156"/>
                    <a:pt x="1087" y="2128"/>
                    <a:pt x="1164" y="2093"/>
                  </a:cubicBezTo>
                  <a:close/>
                  <a:moveTo>
                    <a:pt x="1004" y="1723"/>
                  </a:moveTo>
                  <a:cubicBezTo>
                    <a:pt x="1066" y="1698"/>
                    <a:pt x="1129" y="1673"/>
                    <a:pt x="1195" y="1648"/>
                  </a:cubicBezTo>
                  <a:cubicBezTo>
                    <a:pt x="1214" y="1640"/>
                    <a:pt x="1235" y="1632"/>
                    <a:pt x="1257" y="1624"/>
                  </a:cubicBezTo>
                  <a:cubicBezTo>
                    <a:pt x="1265" y="1742"/>
                    <a:pt x="1238" y="1865"/>
                    <a:pt x="1199" y="1989"/>
                  </a:cubicBezTo>
                  <a:cubicBezTo>
                    <a:pt x="1116" y="1918"/>
                    <a:pt x="1038" y="1819"/>
                    <a:pt x="1004" y="1723"/>
                  </a:cubicBezTo>
                  <a:close/>
                  <a:moveTo>
                    <a:pt x="1311" y="1605"/>
                  </a:moveTo>
                  <a:cubicBezTo>
                    <a:pt x="1314" y="1604"/>
                    <a:pt x="1317" y="1603"/>
                    <a:pt x="1319" y="1602"/>
                  </a:cubicBezTo>
                  <a:cubicBezTo>
                    <a:pt x="1401" y="1654"/>
                    <a:pt x="1580" y="1759"/>
                    <a:pt x="1647" y="1786"/>
                  </a:cubicBezTo>
                  <a:cubicBezTo>
                    <a:pt x="1556" y="1849"/>
                    <a:pt x="1437" y="1919"/>
                    <a:pt x="1255" y="1995"/>
                  </a:cubicBezTo>
                  <a:cubicBezTo>
                    <a:pt x="1302" y="1826"/>
                    <a:pt x="1317" y="1690"/>
                    <a:pt x="1311" y="1605"/>
                  </a:cubicBezTo>
                  <a:close/>
                  <a:moveTo>
                    <a:pt x="1216" y="1570"/>
                  </a:moveTo>
                  <a:cubicBezTo>
                    <a:pt x="1216" y="1486"/>
                    <a:pt x="1195" y="1416"/>
                    <a:pt x="1160" y="1367"/>
                  </a:cubicBezTo>
                  <a:cubicBezTo>
                    <a:pt x="1272" y="1297"/>
                    <a:pt x="1398" y="1227"/>
                    <a:pt x="1538" y="1157"/>
                  </a:cubicBezTo>
                  <a:cubicBezTo>
                    <a:pt x="1454" y="1283"/>
                    <a:pt x="1349" y="1416"/>
                    <a:pt x="1216" y="1570"/>
                  </a:cubicBezTo>
                  <a:close/>
                  <a:moveTo>
                    <a:pt x="1216" y="1262"/>
                  </a:moveTo>
                  <a:cubicBezTo>
                    <a:pt x="1272" y="1164"/>
                    <a:pt x="1307" y="1066"/>
                    <a:pt x="1328" y="974"/>
                  </a:cubicBezTo>
                  <a:cubicBezTo>
                    <a:pt x="1398" y="1009"/>
                    <a:pt x="1468" y="1044"/>
                    <a:pt x="1545" y="1087"/>
                  </a:cubicBezTo>
                  <a:cubicBezTo>
                    <a:pt x="1426" y="1143"/>
                    <a:pt x="1314" y="1199"/>
                    <a:pt x="1216" y="1262"/>
                  </a:cubicBezTo>
                  <a:close/>
                  <a:moveTo>
                    <a:pt x="1721" y="652"/>
                  </a:moveTo>
                  <a:cubicBezTo>
                    <a:pt x="1587" y="715"/>
                    <a:pt x="1468" y="771"/>
                    <a:pt x="1342" y="862"/>
                  </a:cubicBezTo>
                  <a:cubicBezTo>
                    <a:pt x="1342" y="757"/>
                    <a:pt x="1321" y="652"/>
                    <a:pt x="1286" y="568"/>
                  </a:cubicBezTo>
                  <a:cubicBezTo>
                    <a:pt x="1433" y="596"/>
                    <a:pt x="1573" y="617"/>
                    <a:pt x="1721" y="652"/>
                  </a:cubicBezTo>
                  <a:close/>
                  <a:moveTo>
                    <a:pt x="1339" y="517"/>
                  </a:moveTo>
                  <a:cubicBezTo>
                    <a:pt x="1261" y="505"/>
                    <a:pt x="1173" y="490"/>
                    <a:pt x="1069" y="472"/>
                  </a:cubicBezTo>
                  <a:cubicBezTo>
                    <a:pt x="1139" y="433"/>
                    <a:pt x="1192" y="393"/>
                    <a:pt x="1251" y="347"/>
                  </a:cubicBezTo>
                  <a:cubicBezTo>
                    <a:pt x="1277" y="398"/>
                    <a:pt x="1303" y="454"/>
                    <a:pt x="1339" y="517"/>
                  </a:cubicBezTo>
                  <a:close/>
                  <a:moveTo>
                    <a:pt x="1160" y="21"/>
                  </a:moveTo>
                  <a:cubicBezTo>
                    <a:pt x="1167" y="111"/>
                    <a:pt x="1188" y="195"/>
                    <a:pt x="1223" y="285"/>
                  </a:cubicBezTo>
                  <a:cubicBezTo>
                    <a:pt x="1118" y="257"/>
                    <a:pt x="844" y="222"/>
                    <a:pt x="752" y="208"/>
                  </a:cubicBezTo>
                  <a:cubicBezTo>
                    <a:pt x="914" y="111"/>
                    <a:pt x="1132" y="35"/>
                    <a:pt x="1160" y="21"/>
                  </a:cubicBezTo>
                  <a:close/>
                  <a:moveTo>
                    <a:pt x="724" y="222"/>
                  </a:moveTo>
                  <a:cubicBezTo>
                    <a:pt x="801" y="257"/>
                    <a:pt x="1090" y="313"/>
                    <a:pt x="1237" y="320"/>
                  </a:cubicBezTo>
                  <a:cubicBezTo>
                    <a:pt x="1237" y="327"/>
                    <a:pt x="1244" y="327"/>
                    <a:pt x="1244" y="327"/>
                  </a:cubicBezTo>
                  <a:cubicBezTo>
                    <a:pt x="1190" y="347"/>
                    <a:pt x="1096" y="393"/>
                    <a:pt x="1000" y="459"/>
                  </a:cubicBezTo>
                  <a:cubicBezTo>
                    <a:pt x="987" y="457"/>
                    <a:pt x="974" y="454"/>
                    <a:pt x="960" y="452"/>
                  </a:cubicBezTo>
                  <a:cubicBezTo>
                    <a:pt x="894" y="391"/>
                    <a:pt x="764" y="264"/>
                    <a:pt x="717" y="229"/>
                  </a:cubicBezTo>
                  <a:lnTo>
                    <a:pt x="724" y="222"/>
                  </a:lnTo>
                  <a:close/>
                  <a:moveTo>
                    <a:pt x="654" y="271"/>
                  </a:moveTo>
                  <a:cubicBezTo>
                    <a:pt x="668" y="264"/>
                    <a:pt x="682" y="250"/>
                    <a:pt x="703" y="236"/>
                  </a:cubicBezTo>
                  <a:cubicBezTo>
                    <a:pt x="734" y="278"/>
                    <a:pt x="810" y="374"/>
                    <a:pt x="863" y="437"/>
                  </a:cubicBezTo>
                  <a:cubicBezTo>
                    <a:pt x="776" y="424"/>
                    <a:pt x="662" y="402"/>
                    <a:pt x="589" y="374"/>
                  </a:cubicBezTo>
                  <a:cubicBezTo>
                    <a:pt x="586" y="338"/>
                    <a:pt x="628" y="297"/>
                    <a:pt x="654" y="271"/>
                  </a:cubicBezTo>
                  <a:close/>
                  <a:moveTo>
                    <a:pt x="634" y="427"/>
                  </a:moveTo>
                  <a:cubicBezTo>
                    <a:pt x="683" y="448"/>
                    <a:pt x="753" y="469"/>
                    <a:pt x="823" y="483"/>
                  </a:cubicBezTo>
                  <a:cubicBezTo>
                    <a:pt x="858" y="575"/>
                    <a:pt x="879" y="659"/>
                    <a:pt x="900" y="736"/>
                  </a:cubicBezTo>
                  <a:cubicBezTo>
                    <a:pt x="837" y="617"/>
                    <a:pt x="746" y="511"/>
                    <a:pt x="634" y="427"/>
                  </a:cubicBezTo>
                  <a:close/>
                  <a:moveTo>
                    <a:pt x="858" y="490"/>
                  </a:moveTo>
                  <a:cubicBezTo>
                    <a:pt x="991" y="518"/>
                    <a:pt x="1132" y="547"/>
                    <a:pt x="1216" y="561"/>
                  </a:cubicBezTo>
                  <a:cubicBezTo>
                    <a:pt x="1153" y="589"/>
                    <a:pt x="1019" y="673"/>
                    <a:pt x="956" y="757"/>
                  </a:cubicBezTo>
                  <a:cubicBezTo>
                    <a:pt x="921" y="631"/>
                    <a:pt x="879" y="533"/>
                    <a:pt x="858" y="490"/>
                  </a:cubicBezTo>
                  <a:close/>
                  <a:moveTo>
                    <a:pt x="956" y="1297"/>
                  </a:moveTo>
                  <a:cubicBezTo>
                    <a:pt x="998" y="1318"/>
                    <a:pt x="1033" y="1339"/>
                    <a:pt x="1061" y="1367"/>
                  </a:cubicBezTo>
                  <a:cubicBezTo>
                    <a:pt x="984" y="1423"/>
                    <a:pt x="907" y="1479"/>
                    <a:pt x="851" y="1528"/>
                  </a:cubicBezTo>
                  <a:cubicBezTo>
                    <a:pt x="900" y="1458"/>
                    <a:pt x="935" y="1381"/>
                    <a:pt x="956" y="1297"/>
                  </a:cubicBezTo>
                  <a:close/>
                  <a:moveTo>
                    <a:pt x="795" y="1613"/>
                  </a:moveTo>
                  <a:cubicBezTo>
                    <a:pt x="851" y="1563"/>
                    <a:pt x="935" y="1507"/>
                    <a:pt x="1040" y="1437"/>
                  </a:cubicBezTo>
                  <a:cubicBezTo>
                    <a:pt x="942" y="1563"/>
                    <a:pt x="809" y="1683"/>
                    <a:pt x="641" y="1781"/>
                  </a:cubicBezTo>
                  <a:cubicBezTo>
                    <a:pt x="704" y="1725"/>
                    <a:pt x="753" y="1669"/>
                    <a:pt x="795" y="1613"/>
                  </a:cubicBezTo>
                  <a:close/>
                  <a:moveTo>
                    <a:pt x="111" y="2352"/>
                  </a:moveTo>
                  <a:cubicBezTo>
                    <a:pt x="131" y="2250"/>
                    <a:pt x="231" y="2125"/>
                    <a:pt x="344" y="2045"/>
                  </a:cubicBezTo>
                  <a:cubicBezTo>
                    <a:pt x="407" y="2010"/>
                    <a:pt x="466" y="1977"/>
                    <a:pt x="522" y="1947"/>
                  </a:cubicBezTo>
                  <a:cubicBezTo>
                    <a:pt x="521" y="1951"/>
                    <a:pt x="520" y="1956"/>
                    <a:pt x="519" y="1961"/>
                  </a:cubicBezTo>
                  <a:cubicBezTo>
                    <a:pt x="519" y="1989"/>
                    <a:pt x="512" y="2016"/>
                    <a:pt x="512" y="2044"/>
                  </a:cubicBezTo>
                  <a:cubicBezTo>
                    <a:pt x="512" y="2107"/>
                    <a:pt x="539" y="2170"/>
                    <a:pt x="574" y="2233"/>
                  </a:cubicBezTo>
                  <a:cubicBezTo>
                    <a:pt x="434" y="2275"/>
                    <a:pt x="267" y="2324"/>
                    <a:pt x="111" y="2366"/>
                  </a:cubicBezTo>
                  <a:cubicBezTo>
                    <a:pt x="111" y="2359"/>
                    <a:pt x="111" y="2359"/>
                    <a:pt x="111" y="2352"/>
                  </a:cubicBezTo>
                  <a:close/>
                  <a:moveTo>
                    <a:pt x="112" y="2394"/>
                  </a:moveTo>
                  <a:cubicBezTo>
                    <a:pt x="259" y="2359"/>
                    <a:pt x="421" y="2324"/>
                    <a:pt x="575" y="2289"/>
                  </a:cubicBezTo>
                  <a:cubicBezTo>
                    <a:pt x="456" y="2457"/>
                    <a:pt x="357" y="2583"/>
                    <a:pt x="301" y="2681"/>
                  </a:cubicBezTo>
                  <a:cubicBezTo>
                    <a:pt x="210" y="2611"/>
                    <a:pt x="119" y="2506"/>
                    <a:pt x="112" y="2394"/>
                  </a:cubicBezTo>
                  <a:close/>
                  <a:moveTo>
                    <a:pt x="322" y="2702"/>
                  </a:moveTo>
                  <a:cubicBezTo>
                    <a:pt x="414" y="2562"/>
                    <a:pt x="526" y="2436"/>
                    <a:pt x="631" y="2310"/>
                  </a:cubicBezTo>
                  <a:cubicBezTo>
                    <a:pt x="652" y="2338"/>
                    <a:pt x="680" y="2373"/>
                    <a:pt x="715" y="2394"/>
                  </a:cubicBezTo>
                  <a:cubicBezTo>
                    <a:pt x="764" y="2443"/>
                    <a:pt x="827" y="2485"/>
                    <a:pt x="883" y="2520"/>
                  </a:cubicBezTo>
                  <a:cubicBezTo>
                    <a:pt x="708" y="2583"/>
                    <a:pt x="519" y="2653"/>
                    <a:pt x="336" y="2709"/>
                  </a:cubicBezTo>
                  <a:cubicBezTo>
                    <a:pt x="336" y="2709"/>
                    <a:pt x="329" y="2702"/>
                    <a:pt x="322" y="2702"/>
                  </a:cubicBezTo>
                  <a:close/>
                  <a:moveTo>
                    <a:pt x="694" y="2876"/>
                  </a:moveTo>
                  <a:cubicBezTo>
                    <a:pt x="533" y="2820"/>
                    <a:pt x="456" y="2792"/>
                    <a:pt x="364" y="2730"/>
                  </a:cubicBezTo>
                  <a:cubicBezTo>
                    <a:pt x="435" y="2709"/>
                    <a:pt x="757" y="2625"/>
                    <a:pt x="918" y="2569"/>
                  </a:cubicBezTo>
                  <a:cubicBezTo>
                    <a:pt x="827" y="2716"/>
                    <a:pt x="750" y="2827"/>
                    <a:pt x="722" y="2883"/>
                  </a:cubicBezTo>
                  <a:cubicBezTo>
                    <a:pt x="708" y="2883"/>
                    <a:pt x="701" y="2876"/>
                    <a:pt x="694" y="2876"/>
                  </a:cubicBezTo>
                  <a:close/>
                  <a:moveTo>
                    <a:pt x="1374" y="3002"/>
                  </a:moveTo>
                  <a:cubicBezTo>
                    <a:pt x="1248" y="2981"/>
                    <a:pt x="995" y="2946"/>
                    <a:pt x="820" y="2911"/>
                  </a:cubicBezTo>
                  <a:cubicBezTo>
                    <a:pt x="1058" y="2855"/>
                    <a:pt x="1213" y="2827"/>
                    <a:pt x="1479" y="2702"/>
                  </a:cubicBezTo>
                  <a:cubicBezTo>
                    <a:pt x="1437" y="2834"/>
                    <a:pt x="1395" y="2946"/>
                    <a:pt x="1374" y="3002"/>
                  </a:cubicBezTo>
                  <a:close/>
                  <a:moveTo>
                    <a:pt x="778" y="2897"/>
                  </a:moveTo>
                  <a:cubicBezTo>
                    <a:pt x="764" y="2897"/>
                    <a:pt x="757" y="2897"/>
                    <a:pt x="750" y="2890"/>
                  </a:cubicBezTo>
                  <a:cubicBezTo>
                    <a:pt x="848" y="2785"/>
                    <a:pt x="925" y="2674"/>
                    <a:pt x="995" y="2569"/>
                  </a:cubicBezTo>
                  <a:cubicBezTo>
                    <a:pt x="1220" y="2667"/>
                    <a:pt x="1451" y="2681"/>
                    <a:pt x="1486" y="2688"/>
                  </a:cubicBezTo>
                  <a:cubicBezTo>
                    <a:pt x="1374" y="2730"/>
                    <a:pt x="806" y="2890"/>
                    <a:pt x="778" y="2897"/>
                  </a:cubicBezTo>
                  <a:close/>
                  <a:moveTo>
                    <a:pt x="1605" y="2296"/>
                  </a:moveTo>
                  <a:cubicBezTo>
                    <a:pt x="1584" y="2387"/>
                    <a:pt x="1535" y="2534"/>
                    <a:pt x="1493" y="2667"/>
                  </a:cubicBezTo>
                  <a:cubicBezTo>
                    <a:pt x="1339" y="2646"/>
                    <a:pt x="1178" y="2597"/>
                    <a:pt x="1030" y="2527"/>
                  </a:cubicBezTo>
                  <a:cubicBezTo>
                    <a:pt x="1192" y="2464"/>
                    <a:pt x="1521" y="2310"/>
                    <a:pt x="1612" y="2247"/>
                  </a:cubicBezTo>
                  <a:cubicBezTo>
                    <a:pt x="1612" y="2268"/>
                    <a:pt x="1605" y="2282"/>
                    <a:pt x="1605" y="2296"/>
                  </a:cubicBezTo>
                  <a:close/>
                  <a:moveTo>
                    <a:pt x="1058" y="2457"/>
                  </a:moveTo>
                  <a:cubicBezTo>
                    <a:pt x="1136" y="2317"/>
                    <a:pt x="1192" y="2191"/>
                    <a:pt x="1234" y="2072"/>
                  </a:cubicBezTo>
                  <a:cubicBezTo>
                    <a:pt x="1395" y="2170"/>
                    <a:pt x="1563" y="2212"/>
                    <a:pt x="1619" y="2226"/>
                  </a:cubicBezTo>
                  <a:cubicBezTo>
                    <a:pt x="1521" y="2282"/>
                    <a:pt x="1206" y="2401"/>
                    <a:pt x="1058" y="2457"/>
                  </a:cubicBezTo>
                  <a:close/>
                  <a:moveTo>
                    <a:pt x="1619" y="2205"/>
                  </a:moveTo>
                  <a:cubicBezTo>
                    <a:pt x="1493" y="2170"/>
                    <a:pt x="1374" y="2114"/>
                    <a:pt x="1269" y="2044"/>
                  </a:cubicBezTo>
                  <a:cubicBezTo>
                    <a:pt x="1493" y="1933"/>
                    <a:pt x="1633" y="1828"/>
                    <a:pt x="1654" y="1814"/>
                  </a:cubicBezTo>
                  <a:cubicBezTo>
                    <a:pt x="1654" y="1961"/>
                    <a:pt x="1640" y="2093"/>
                    <a:pt x="1619" y="2205"/>
                  </a:cubicBezTo>
                  <a:close/>
                  <a:moveTo>
                    <a:pt x="1647" y="1765"/>
                  </a:moveTo>
                  <a:cubicBezTo>
                    <a:pt x="1570" y="1723"/>
                    <a:pt x="1437" y="1636"/>
                    <a:pt x="1369" y="1585"/>
                  </a:cubicBezTo>
                  <a:cubicBezTo>
                    <a:pt x="1447" y="1559"/>
                    <a:pt x="1534" y="1531"/>
                    <a:pt x="1626" y="1503"/>
                  </a:cubicBezTo>
                  <a:cubicBezTo>
                    <a:pt x="1642" y="1590"/>
                    <a:pt x="1647" y="1678"/>
                    <a:pt x="1647" y="1765"/>
                  </a:cubicBezTo>
                  <a:close/>
                  <a:moveTo>
                    <a:pt x="1265" y="1549"/>
                  </a:moveTo>
                  <a:cubicBezTo>
                    <a:pt x="1433" y="1409"/>
                    <a:pt x="1545" y="1269"/>
                    <a:pt x="1629" y="1136"/>
                  </a:cubicBezTo>
                  <a:cubicBezTo>
                    <a:pt x="1728" y="1199"/>
                    <a:pt x="1819" y="1269"/>
                    <a:pt x="1903" y="1346"/>
                  </a:cubicBezTo>
                  <a:cubicBezTo>
                    <a:pt x="1714" y="1395"/>
                    <a:pt x="1503" y="1465"/>
                    <a:pt x="1265" y="1549"/>
                  </a:cubicBezTo>
                  <a:close/>
                  <a:moveTo>
                    <a:pt x="1707" y="1080"/>
                  </a:moveTo>
                  <a:cubicBezTo>
                    <a:pt x="1889" y="995"/>
                    <a:pt x="2092" y="925"/>
                    <a:pt x="2310" y="862"/>
                  </a:cubicBezTo>
                  <a:cubicBezTo>
                    <a:pt x="2240" y="981"/>
                    <a:pt x="2120" y="1115"/>
                    <a:pt x="1945" y="1339"/>
                  </a:cubicBezTo>
                  <a:cubicBezTo>
                    <a:pt x="1882" y="1227"/>
                    <a:pt x="1798" y="1150"/>
                    <a:pt x="1707" y="1080"/>
                  </a:cubicBezTo>
                  <a:close/>
                  <a:moveTo>
                    <a:pt x="2001" y="1325"/>
                  </a:moveTo>
                  <a:cubicBezTo>
                    <a:pt x="2169" y="1164"/>
                    <a:pt x="2254" y="1073"/>
                    <a:pt x="2345" y="869"/>
                  </a:cubicBezTo>
                  <a:cubicBezTo>
                    <a:pt x="2534" y="974"/>
                    <a:pt x="2667" y="1101"/>
                    <a:pt x="2738" y="1185"/>
                  </a:cubicBezTo>
                  <a:cubicBezTo>
                    <a:pt x="2745" y="1192"/>
                    <a:pt x="2752" y="1192"/>
                    <a:pt x="2759" y="1199"/>
                  </a:cubicBezTo>
                  <a:cubicBezTo>
                    <a:pt x="2667" y="1206"/>
                    <a:pt x="2401" y="1227"/>
                    <a:pt x="2001" y="1325"/>
                  </a:cubicBezTo>
                  <a:close/>
                  <a:moveTo>
                    <a:pt x="3766" y="2038"/>
                  </a:moveTo>
                  <a:cubicBezTo>
                    <a:pt x="3822" y="2108"/>
                    <a:pt x="3850" y="2185"/>
                    <a:pt x="3850" y="2269"/>
                  </a:cubicBezTo>
                  <a:cubicBezTo>
                    <a:pt x="3850" y="2374"/>
                    <a:pt x="3815" y="2465"/>
                    <a:pt x="3745" y="2535"/>
                  </a:cubicBezTo>
                  <a:cubicBezTo>
                    <a:pt x="3660" y="2612"/>
                    <a:pt x="3541" y="2647"/>
                    <a:pt x="3386" y="2647"/>
                  </a:cubicBezTo>
                  <a:cubicBezTo>
                    <a:pt x="3330" y="2647"/>
                    <a:pt x="3274" y="2640"/>
                    <a:pt x="3204" y="2626"/>
                  </a:cubicBezTo>
                  <a:cubicBezTo>
                    <a:pt x="3140" y="2605"/>
                    <a:pt x="3099" y="2591"/>
                    <a:pt x="3063" y="2570"/>
                  </a:cubicBezTo>
                  <a:cubicBezTo>
                    <a:pt x="3063" y="2374"/>
                    <a:pt x="3063" y="2374"/>
                    <a:pt x="3063" y="2374"/>
                  </a:cubicBezTo>
                  <a:cubicBezTo>
                    <a:pt x="3107" y="2409"/>
                    <a:pt x="3161" y="2444"/>
                    <a:pt x="3232" y="2465"/>
                  </a:cubicBezTo>
                  <a:cubicBezTo>
                    <a:pt x="3295" y="2486"/>
                    <a:pt x="3351" y="2500"/>
                    <a:pt x="3407" y="2500"/>
                  </a:cubicBezTo>
                  <a:cubicBezTo>
                    <a:pt x="3590" y="2500"/>
                    <a:pt x="3682" y="2430"/>
                    <a:pt x="3682" y="2283"/>
                  </a:cubicBezTo>
                  <a:cubicBezTo>
                    <a:pt x="3682" y="2227"/>
                    <a:pt x="3653" y="2171"/>
                    <a:pt x="3611" y="2122"/>
                  </a:cubicBezTo>
                  <a:cubicBezTo>
                    <a:pt x="3569" y="2080"/>
                    <a:pt x="3492" y="2031"/>
                    <a:pt x="3379" y="1968"/>
                  </a:cubicBezTo>
                  <a:cubicBezTo>
                    <a:pt x="3267" y="1905"/>
                    <a:pt x="3183" y="1843"/>
                    <a:pt x="3133" y="1780"/>
                  </a:cubicBezTo>
                  <a:cubicBezTo>
                    <a:pt x="3091" y="1717"/>
                    <a:pt x="3063" y="1647"/>
                    <a:pt x="3063" y="1563"/>
                  </a:cubicBezTo>
                  <a:cubicBezTo>
                    <a:pt x="3063" y="1458"/>
                    <a:pt x="3105" y="1367"/>
                    <a:pt x="3183" y="1297"/>
                  </a:cubicBezTo>
                  <a:cubicBezTo>
                    <a:pt x="3267" y="1227"/>
                    <a:pt x="3380" y="1192"/>
                    <a:pt x="3513" y="1192"/>
                  </a:cubicBezTo>
                  <a:cubicBezTo>
                    <a:pt x="3640" y="1192"/>
                    <a:pt x="3739" y="1206"/>
                    <a:pt x="3795" y="1241"/>
                  </a:cubicBezTo>
                  <a:cubicBezTo>
                    <a:pt x="3795" y="1423"/>
                    <a:pt x="3795" y="1423"/>
                    <a:pt x="3795" y="1423"/>
                  </a:cubicBezTo>
                  <a:cubicBezTo>
                    <a:pt x="3715" y="1367"/>
                    <a:pt x="3626" y="1339"/>
                    <a:pt x="3506" y="1339"/>
                  </a:cubicBezTo>
                  <a:cubicBezTo>
                    <a:pt x="3422" y="1339"/>
                    <a:pt x="3358" y="1360"/>
                    <a:pt x="3309" y="1402"/>
                  </a:cubicBezTo>
                  <a:cubicBezTo>
                    <a:pt x="3260" y="1437"/>
                    <a:pt x="3239" y="1493"/>
                    <a:pt x="3239" y="1549"/>
                  </a:cubicBezTo>
                  <a:cubicBezTo>
                    <a:pt x="3239" y="1619"/>
                    <a:pt x="3260" y="1668"/>
                    <a:pt x="3302" y="1717"/>
                  </a:cubicBezTo>
                  <a:cubicBezTo>
                    <a:pt x="3337" y="1752"/>
                    <a:pt x="3407" y="1801"/>
                    <a:pt x="3513" y="1857"/>
                  </a:cubicBezTo>
                  <a:cubicBezTo>
                    <a:pt x="3632" y="1919"/>
                    <a:pt x="3717" y="1982"/>
                    <a:pt x="3766" y="2038"/>
                  </a:cubicBezTo>
                  <a:close/>
                  <a:moveTo>
                    <a:pt x="4887" y="2003"/>
                  </a:moveTo>
                  <a:cubicBezTo>
                    <a:pt x="4887" y="2631"/>
                    <a:pt x="4887" y="2631"/>
                    <a:pt x="4887" y="2631"/>
                  </a:cubicBezTo>
                  <a:cubicBezTo>
                    <a:pt x="4727" y="2631"/>
                    <a:pt x="4727" y="2631"/>
                    <a:pt x="4727" y="2631"/>
                  </a:cubicBezTo>
                  <a:cubicBezTo>
                    <a:pt x="4727" y="2047"/>
                    <a:pt x="4727" y="2046"/>
                    <a:pt x="4727" y="2046"/>
                  </a:cubicBezTo>
                  <a:cubicBezTo>
                    <a:pt x="4727" y="1834"/>
                    <a:pt x="4650" y="1729"/>
                    <a:pt x="4496" y="1729"/>
                  </a:cubicBezTo>
                  <a:cubicBezTo>
                    <a:pt x="4419" y="1729"/>
                    <a:pt x="4349" y="1757"/>
                    <a:pt x="4300" y="1813"/>
                  </a:cubicBezTo>
                  <a:cubicBezTo>
                    <a:pt x="4244" y="1877"/>
                    <a:pt x="4215" y="1954"/>
                    <a:pt x="4215" y="2053"/>
                  </a:cubicBezTo>
                  <a:cubicBezTo>
                    <a:pt x="4215" y="2630"/>
                    <a:pt x="4215" y="2631"/>
                    <a:pt x="4215" y="2631"/>
                  </a:cubicBezTo>
                  <a:cubicBezTo>
                    <a:pt x="4055" y="2631"/>
                    <a:pt x="4055" y="2631"/>
                    <a:pt x="4055" y="2631"/>
                  </a:cubicBezTo>
                  <a:cubicBezTo>
                    <a:pt x="4055" y="1123"/>
                    <a:pt x="4055" y="1123"/>
                    <a:pt x="4055" y="1123"/>
                  </a:cubicBezTo>
                  <a:cubicBezTo>
                    <a:pt x="4215" y="1123"/>
                    <a:pt x="4215" y="1123"/>
                    <a:pt x="4215" y="1123"/>
                  </a:cubicBezTo>
                  <a:cubicBezTo>
                    <a:pt x="4215" y="1779"/>
                    <a:pt x="4215" y="1779"/>
                    <a:pt x="4215" y="1779"/>
                  </a:cubicBezTo>
                  <a:cubicBezTo>
                    <a:pt x="4223" y="1779"/>
                    <a:pt x="4224" y="1779"/>
                    <a:pt x="4224" y="1779"/>
                  </a:cubicBezTo>
                  <a:cubicBezTo>
                    <a:pt x="4301" y="1651"/>
                    <a:pt x="4405" y="1589"/>
                    <a:pt x="4552" y="1589"/>
                  </a:cubicBezTo>
                  <a:cubicBezTo>
                    <a:pt x="4776" y="1589"/>
                    <a:pt x="4887" y="1729"/>
                    <a:pt x="4887" y="2003"/>
                  </a:cubicBezTo>
                  <a:close/>
                  <a:moveTo>
                    <a:pt x="5492" y="1591"/>
                  </a:moveTo>
                  <a:cubicBezTo>
                    <a:pt x="5435" y="1591"/>
                    <a:pt x="5366" y="1605"/>
                    <a:pt x="5295" y="1626"/>
                  </a:cubicBezTo>
                  <a:cubicBezTo>
                    <a:pt x="5232" y="1647"/>
                    <a:pt x="5183" y="1668"/>
                    <a:pt x="5155" y="1689"/>
                  </a:cubicBezTo>
                  <a:cubicBezTo>
                    <a:pt x="5155" y="1689"/>
                    <a:pt x="5155" y="1689"/>
                    <a:pt x="5155" y="1850"/>
                  </a:cubicBezTo>
                  <a:cubicBezTo>
                    <a:pt x="5251" y="1773"/>
                    <a:pt x="5359" y="1731"/>
                    <a:pt x="5486" y="1731"/>
                  </a:cubicBezTo>
                  <a:cubicBezTo>
                    <a:pt x="5620" y="1731"/>
                    <a:pt x="5690" y="1815"/>
                    <a:pt x="5690" y="1983"/>
                  </a:cubicBezTo>
                  <a:cubicBezTo>
                    <a:pt x="5690" y="1983"/>
                    <a:pt x="5690" y="1983"/>
                    <a:pt x="5387" y="2025"/>
                  </a:cubicBezTo>
                  <a:cubicBezTo>
                    <a:pt x="5161" y="2060"/>
                    <a:pt x="5048" y="2165"/>
                    <a:pt x="5048" y="2353"/>
                  </a:cubicBezTo>
                  <a:cubicBezTo>
                    <a:pt x="5048" y="2444"/>
                    <a:pt x="5076" y="2507"/>
                    <a:pt x="5133" y="2563"/>
                  </a:cubicBezTo>
                  <a:cubicBezTo>
                    <a:pt x="5189" y="2619"/>
                    <a:pt x="5274" y="2647"/>
                    <a:pt x="5373" y="2647"/>
                  </a:cubicBezTo>
                  <a:cubicBezTo>
                    <a:pt x="5514" y="2647"/>
                    <a:pt x="5619" y="2584"/>
                    <a:pt x="5691" y="2465"/>
                  </a:cubicBezTo>
                  <a:cubicBezTo>
                    <a:pt x="5691" y="2465"/>
                    <a:pt x="5691" y="2467"/>
                    <a:pt x="5691" y="2627"/>
                  </a:cubicBezTo>
                  <a:cubicBezTo>
                    <a:pt x="5691" y="2627"/>
                    <a:pt x="5691" y="2627"/>
                    <a:pt x="5851" y="2627"/>
                  </a:cubicBezTo>
                  <a:cubicBezTo>
                    <a:pt x="5851" y="1969"/>
                    <a:pt x="5851" y="1969"/>
                    <a:pt x="5851" y="1969"/>
                  </a:cubicBezTo>
                  <a:cubicBezTo>
                    <a:pt x="5851" y="1717"/>
                    <a:pt x="5732" y="1591"/>
                    <a:pt x="5492" y="1591"/>
                  </a:cubicBezTo>
                  <a:close/>
                  <a:moveTo>
                    <a:pt x="5691" y="2213"/>
                  </a:moveTo>
                  <a:cubicBezTo>
                    <a:pt x="5691" y="2297"/>
                    <a:pt x="5662" y="2367"/>
                    <a:pt x="5613" y="2423"/>
                  </a:cubicBezTo>
                  <a:cubicBezTo>
                    <a:pt x="5564" y="2479"/>
                    <a:pt x="5493" y="2507"/>
                    <a:pt x="5415" y="2507"/>
                  </a:cubicBezTo>
                  <a:cubicBezTo>
                    <a:pt x="5352" y="2507"/>
                    <a:pt x="5302" y="2493"/>
                    <a:pt x="5267" y="2465"/>
                  </a:cubicBezTo>
                  <a:cubicBezTo>
                    <a:pt x="5239" y="2430"/>
                    <a:pt x="5217" y="2388"/>
                    <a:pt x="5217" y="2339"/>
                  </a:cubicBezTo>
                  <a:cubicBezTo>
                    <a:pt x="5217" y="2283"/>
                    <a:pt x="5232" y="2241"/>
                    <a:pt x="5260" y="2213"/>
                  </a:cubicBezTo>
                  <a:cubicBezTo>
                    <a:pt x="5295" y="2186"/>
                    <a:pt x="5359" y="2158"/>
                    <a:pt x="5444" y="2151"/>
                  </a:cubicBezTo>
                  <a:cubicBezTo>
                    <a:pt x="5444" y="2151"/>
                    <a:pt x="5443" y="2151"/>
                    <a:pt x="5691" y="2116"/>
                  </a:cubicBezTo>
                  <a:lnTo>
                    <a:pt x="5691" y="2213"/>
                  </a:lnTo>
                  <a:close/>
                  <a:moveTo>
                    <a:pt x="6518" y="1597"/>
                  </a:moveTo>
                  <a:cubicBezTo>
                    <a:pt x="6560" y="1597"/>
                    <a:pt x="6595" y="1604"/>
                    <a:pt x="6615" y="1611"/>
                  </a:cubicBezTo>
                  <a:cubicBezTo>
                    <a:pt x="6615" y="1780"/>
                    <a:pt x="6615" y="1780"/>
                    <a:pt x="6615" y="1780"/>
                  </a:cubicBezTo>
                  <a:cubicBezTo>
                    <a:pt x="6587" y="1759"/>
                    <a:pt x="6545" y="1745"/>
                    <a:pt x="6496" y="1745"/>
                  </a:cubicBezTo>
                  <a:cubicBezTo>
                    <a:pt x="6426" y="1745"/>
                    <a:pt x="6371" y="1773"/>
                    <a:pt x="6329" y="1836"/>
                  </a:cubicBezTo>
                  <a:cubicBezTo>
                    <a:pt x="6280" y="1899"/>
                    <a:pt x="6251" y="1991"/>
                    <a:pt x="6251" y="2110"/>
                  </a:cubicBezTo>
                  <a:cubicBezTo>
                    <a:pt x="6251" y="2630"/>
                    <a:pt x="6251" y="2631"/>
                    <a:pt x="6251" y="2631"/>
                  </a:cubicBezTo>
                  <a:cubicBezTo>
                    <a:pt x="6091" y="2631"/>
                    <a:pt x="6091" y="2631"/>
                    <a:pt x="6091" y="2631"/>
                  </a:cubicBezTo>
                  <a:cubicBezTo>
                    <a:pt x="6091" y="1619"/>
                    <a:pt x="6091" y="1619"/>
                    <a:pt x="6091" y="1619"/>
                  </a:cubicBezTo>
                  <a:cubicBezTo>
                    <a:pt x="6251" y="1619"/>
                    <a:pt x="6251" y="1619"/>
                    <a:pt x="6251" y="1619"/>
                  </a:cubicBezTo>
                  <a:cubicBezTo>
                    <a:pt x="6251" y="1823"/>
                    <a:pt x="6251" y="1823"/>
                    <a:pt x="6251" y="1823"/>
                  </a:cubicBezTo>
                  <a:cubicBezTo>
                    <a:pt x="6259" y="1823"/>
                    <a:pt x="6260" y="1823"/>
                    <a:pt x="6260" y="1823"/>
                  </a:cubicBezTo>
                  <a:cubicBezTo>
                    <a:pt x="6281" y="1751"/>
                    <a:pt x="6316" y="1696"/>
                    <a:pt x="6365" y="1654"/>
                  </a:cubicBezTo>
                  <a:cubicBezTo>
                    <a:pt x="6414" y="1619"/>
                    <a:pt x="6462" y="1597"/>
                    <a:pt x="6518" y="1597"/>
                  </a:cubicBezTo>
                  <a:close/>
                  <a:moveTo>
                    <a:pt x="7126" y="1591"/>
                  </a:moveTo>
                  <a:cubicBezTo>
                    <a:pt x="7000" y="1591"/>
                    <a:pt x="6887" y="1640"/>
                    <a:pt x="6803" y="1731"/>
                  </a:cubicBezTo>
                  <a:cubicBezTo>
                    <a:pt x="6704" y="1829"/>
                    <a:pt x="6662" y="1962"/>
                    <a:pt x="6662" y="2123"/>
                  </a:cubicBezTo>
                  <a:cubicBezTo>
                    <a:pt x="6662" y="2297"/>
                    <a:pt x="6704" y="2423"/>
                    <a:pt x="6789" y="2521"/>
                  </a:cubicBezTo>
                  <a:cubicBezTo>
                    <a:pt x="6873" y="2605"/>
                    <a:pt x="6979" y="2647"/>
                    <a:pt x="7119" y="2647"/>
                  </a:cubicBezTo>
                  <a:cubicBezTo>
                    <a:pt x="7267" y="2647"/>
                    <a:pt x="7387" y="2612"/>
                    <a:pt x="7471" y="2549"/>
                  </a:cubicBezTo>
                  <a:cubicBezTo>
                    <a:pt x="7471" y="2549"/>
                    <a:pt x="7471" y="2549"/>
                    <a:pt x="7471" y="2402"/>
                  </a:cubicBezTo>
                  <a:cubicBezTo>
                    <a:pt x="7379" y="2472"/>
                    <a:pt x="7274" y="2507"/>
                    <a:pt x="7162" y="2507"/>
                  </a:cubicBezTo>
                  <a:cubicBezTo>
                    <a:pt x="7056" y="2507"/>
                    <a:pt x="6979" y="2480"/>
                    <a:pt x="6922" y="2417"/>
                  </a:cubicBezTo>
                  <a:cubicBezTo>
                    <a:pt x="6859" y="2361"/>
                    <a:pt x="6831" y="2271"/>
                    <a:pt x="6831" y="2159"/>
                  </a:cubicBezTo>
                  <a:cubicBezTo>
                    <a:pt x="6831" y="2159"/>
                    <a:pt x="6831" y="2159"/>
                    <a:pt x="7539" y="2159"/>
                  </a:cubicBezTo>
                  <a:cubicBezTo>
                    <a:pt x="7539" y="2074"/>
                    <a:pt x="7539" y="2074"/>
                    <a:pt x="7539" y="2074"/>
                  </a:cubicBezTo>
                  <a:cubicBezTo>
                    <a:pt x="7539" y="1927"/>
                    <a:pt x="7505" y="1815"/>
                    <a:pt x="7442" y="1731"/>
                  </a:cubicBezTo>
                  <a:cubicBezTo>
                    <a:pt x="7364" y="1640"/>
                    <a:pt x="7260" y="1591"/>
                    <a:pt x="7126" y="1591"/>
                  </a:cubicBezTo>
                  <a:close/>
                  <a:moveTo>
                    <a:pt x="6831" y="2023"/>
                  </a:moveTo>
                  <a:cubicBezTo>
                    <a:pt x="6845" y="1935"/>
                    <a:pt x="6873" y="1863"/>
                    <a:pt x="6929" y="1807"/>
                  </a:cubicBezTo>
                  <a:cubicBezTo>
                    <a:pt x="6986" y="1758"/>
                    <a:pt x="7049" y="1731"/>
                    <a:pt x="7126" y="1731"/>
                  </a:cubicBezTo>
                  <a:cubicBezTo>
                    <a:pt x="7203" y="1731"/>
                    <a:pt x="7267" y="1758"/>
                    <a:pt x="7309" y="1807"/>
                  </a:cubicBezTo>
                  <a:cubicBezTo>
                    <a:pt x="7351" y="1856"/>
                    <a:pt x="7372" y="1935"/>
                    <a:pt x="7379" y="2023"/>
                  </a:cubicBezTo>
                  <a:lnTo>
                    <a:pt x="6831" y="2023"/>
                  </a:lnTo>
                  <a:close/>
                  <a:moveTo>
                    <a:pt x="8481" y="1323"/>
                  </a:moveTo>
                  <a:cubicBezTo>
                    <a:pt x="8396" y="1245"/>
                    <a:pt x="8284" y="1211"/>
                    <a:pt x="8129" y="1211"/>
                  </a:cubicBezTo>
                  <a:cubicBezTo>
                    <a:pt x="8129" y="1211"/>
                    <a:pt x="8127" y="1211"/>
                    <a:pt x="7735" y="1211"/>
                  </a:cubicBezTo>
                  <a:cubicBezTo>
                    <a:pt x="7735" y="1211"/>
                    <a:pt x="7735" y="1211"/>
                    <a:pt x="7735" y="2631"/>
                  </a:cubicBezTo>
                  <a:cubicBezTo>
                    <a:pt x="7735" y="2631"/>
                    <a:pt x="7735" y="2631"/>
                    <a:pt x="7903" y="2631"/>
                  </a:cubicBezTo>
                  <a:cubicBezTo>
                    <a:pt x="7903" y="2631"/>
                    <a:pt x="7903" y="2631"/>
                    <a:pt x="7903" y="2087"/>
                  </a:cubicBezTo>
                  <a:cubicBezTo>
                    <a:pt x="7903" y="2087"/>
                    <a:pt x="7904" y="2087"/>
                    <a:pt x="8094" y="2087"/>
                  </a:cubicBezTo>
                  <a:cubicBezTo>
                    <a:pt x="8255" y="2087"/>
                    <a:pt x="8382" y="2045"/>
                    <a:pt x="8481" y="1954"/>
                  </a:cubicBezTo>
                  <a:cubicBezTo>
                    <a:pt x="8565" y="1870"/>
                    <a:pt x="8607" y="1758"/>
                    <a:pt x="8607" y="1631"/>
                  </a:cubicBezTo>
                  <a:cubicBezTo>
                    <a:pt x="8607" y="1498"/>
                    <a:pt x="8565" y="1393"/>
                    <a:pt x="8481" y="1323"/>
                  </a:cubicBezTo>
                  <a:close/>
                  <a:moveTo>
                    <a:pt x="8340" y="1862"/>
                  </a:moveTo>
                  <a:cubicBezTo>
                    <a:pt x="8284" y="1912"/>
                    <a:pt x="8192" y="1939"/>
                    <a:pt x="8080" y="1939"/>
                  </a:cubicBezTo>
                  <a:cubicBezTo>
                    <a:pt x="8080" y="1939"/>
                    <a:pt x="8079" y="1939"/>
                    <a:pt x="7903" y="1939"/>
                  </a:cubicBezTo>
                  <a:cubicBezTo>
                    <a:pt x="7903" y="1939"/>
                    <a:pt x="7903" y="1939"/>
                    <a:pt x="7903" y="1355"/>
                  </a:cubicBezTo>
                  <a:cubicBezTo>
                    <a:pt x="7903" y="1355"/>
                    <a:pt x="7904" y="1355"/>
                    <a:pt x="8101" y="1355"/>
                  </a:cubicBezTo>
                  <a:cubicBezTo>
                    <a:pt x="8319" y="1355"/>
                    <a:pt x="8431" y="1454"/>
                    <a:pt x="8431" y="1637"/>
                  </a:cubicBezTo>
                  <a:cubicBezTo>
                    <a:pt x="8431" y="1735"/>
                    <a:pt x="8403" y="1806"/>
                    <a:pt x="8340" y="1862"/>
                  </a:cubicBezTo>
                  <a:close/>
                  <a:moveTo>
                    <a:pt x="9223" y="1591"/>
                  </a:moveTo>
                  <a:cubicBezTo>
                    <a:pt x="9076" y="1591"/>
                    <a:pt x="8949" y="1633"/>
                    <a:pt x="8858" y="1724"/>
                  </a:cubicBezTo>
                  <a:cubicBezTo>
                    <a:pt x="8759" y="1822"/>
                    <a:pt x="8710" y="1955"/>
                    <a:pt x="8710" y="2130"/>
                  </a:cubicBezTo>
                  <a:cubicBezTo>
                    <a:pt x="8710" y="2283"/>
                    <a:pt x="8752" y="2409"/>
                    <a:pt x="8844" y="2500"/>
                  </a:cubicBezTo>
                  <a:cubicBezTo>
                    <a:pt x="8928" y="2598"/>
                    <a:pt x="9047" y="2647"/>
                    <a:pt x="9202" y="2647"/>
                  </a:cubicBezTo>
                  <a:cubicBezTo>
                    <a:pt x="9357" y="2647"/>
                    <a:pt x="9476" y="2598"/>
                    <a:pt x="9568" y="2500"/>
                  </a:cubicBezTo>
                  <a:cubicBezTo>
                    <a:pt x="9659" y="2402"/>
                    <a:pt x="9708" y="2276"/>
                    <a:pt x="9708" y="2116"/>
                  </a:cubicBezTo>
                  <a:cubicBezTo>
                    <a:pt x="9708" y="1955"/>
                    <a:pt x="9666" y="1822"/>
                    <a:pt x="9582" y="1731"/>
                  </a:cubicBezTo>
                  <a:cubicBezTo>
                    <a:pt x="9497" y="1640"/>
                    <a:pt x="9378" y="1591"/>
                    <a:pt x="9223" y="1591"/>
                  </a:cubicBezTo>
                  <a:close/>
                  <a:moveTo>
                    <a:pt x="9462" y="2409"/>
                  </a:moveTo>
                  <a:cubicBezTo>
                    <a:pt x="9406" y="2472"/>
                    <a:pt x="9322" y="2507"/>
                    <a:pt x="9216" y="2507"/>
                  </a:cubicBezTo>
                  <a:cubicBezTo>
                    <a:pt x="9111" y="2507"/>
                    <a:pt x="9033" y="2479"/>
                    <a:pt x="8970" y="2409"/>
                  </a:cubicBezTo>
                  <a:cubicBezTo>
                    <a:pt x="8907" y="2339"/>
                    <a:pt x="8879" y="2248"/>
                    <a:pt x="8879" y="2123"/>
                  </a:cubicBezTo>
                  <a:cubicBezTo>
                    <a:pt x="8879" y="1997"/>
                    <a:pt x="8907" y="1899"/>
                    <a:pt x="8970" y="1829"/>
                  </a:cubicBezTo>
                  <a:cubicBezTo>
                    <a:pt x="9033" y="1759"/>
                    <a:pt x="9111" y="1731"/>
                    <a:pt x="9216" y="1731"/>
                  </a:cubicBezTo>
                  <a:cubicBezTo>
                    <a:pt x="9315" y="1731"/>
                    <a:pt x="9399" y="1759"/>
                    <a:pt x="9455" y="1829"/>
                  </a:cubicBezTo>
                  <a:cubicBezTo>
                    <a:pt x="9511" y="1892"/>
                    <a:pt x="9540" y="1990"/>
                    <a:pt x="9540" y="2123"/>
                  </a:cubicBezTo>
                  <a:cubicBezTo>
                    <a:pt x="9540" y="2241"/>
                    <a:pt x="9511" y="2339"/>
                    <a:pt x="9462" y="2409"/>
                  </a:cubicBezTo>
                  <a:close/>
                  <a:moveTo>
                    <a:pt x="9895" y="1619"/>
                  </a:moveTo>
                  <a:cubicBezTo>
                    <a:pt x="10055" y="1619"/>
                    <a:pt x="10055" y="1619"/>
                    <a:pt x="10055" y="1619"/>
                  </a:cubicBezTo>
                  <a:cubicBezTo>
                    <a:pt x="10055" y="2631"/>
                    <a:pt x="10055" y="2631"/>
                    <a:pt x="10055" y="2631"/>
                  </a:cubicBezTo>
                  <a:cubicBezTo>
                    <a:pt x="9895" y="2631"/>
                    <a:pt x="9895" y="2631"/>
                    <a:pt x="9895" y="2631"/>
                  </a:cubicBezTo>
                  <a:cubicBezTo>
                    <a:pt x="9895" y="1619"/>
                    <a:pt x="9895" y="1619"/>
                    <a:pt x="9895" y="1619"/>
                  </a:cubicBezTo>
                  <a:close/>
                  <a:moveTo>
                    <a:pt x="10050" y="1175"/>
                  </a:moveTo>
                  <a:cubicBezTo>
                    <a:pt x="10071" y="1196"/>
                    <a:pt x="10085" y="1224"/>
                    <a:pt x="10085" y="1252"/>
                  </a:cubicBezTo>
                  <a:cubicBezTo>
                    <a:pt x="10085" y="1280"/>
                    <a:pt x="10071" y="1308"/>
                    <a:pt x="10050" y="1329"/>
                  </a:cubicBezTo>
                  <a:cubicBezTo>
                    <a:pt x="10036" y="1350"/>
                    <a:pt x="10007" y="1357"/>
                    <a:pt x="9979" y="1357"/>
                  </a:cubicBezTo>
                  <a:cubicBezTo>
                    <a:pt x="9951" y="1357"/>
                    <a:pt x="9923" y="1350"/>
                    <a:pt x="9902" y="1329"/>
                  </a:cubicBezTo>
                  <a:cubicBezTo>
                    <a:pt x="9881" y="1308"/>
                    <a:pt x="9874" y="1280"/>
                    <a:pt x="9874" y="1252"/>
                  </a:cubicBezTo>
                  <a:cubicBezTo>
                    <a:pt x="9874" y="1224"/>
                    <a:pt x="9881" y="1196"/>
                    <a:pt x="9902" y="1175"/>
                  </a:cubicBezTo>
                  <a:cubicBezTo>
                    <a:pt x="9923" y="1154"/>
                    <a:pt x="9951" y="1147"/>
                    <a:pt x="9979" y="1147"/>
                  </a:cubicBezTo>
                  <a:cubicBezTo>
                    <a:pt x="10007" y="1147"/>
                    <a:pt x="10036" y="1154"/>
                    <a:pt x="10050" y="1175"/>
                  </a:cubicBezTo>
                  <a:close/>
                  <a:moveTo>
                    <a:pt x="11072" y="1703"/>
                  </a:moveTo>
                  <a:cubicBezTo>
                    <a:pt x="11128" y="1773"/>
                    <a:pt x="11163" y="1872"/>
                    <a:pt x="11163" y="2005"/>
                  </a:cubicBezTo>
                  <a:cubicBezTo>
                    <a:pt x="11163" y="2631"/>
                    <a:pt x="11163" y="2631"/>
                    <a:pt x="11163" y="2631"/>
                  </a:cubicBezTo>
                  <a:cubicBezTo>
                    <a:pt x="10995" y="2631"/>
                    <a:pt x="10995" y="2631"/>
                    <a:pt x="10995" y="2631"/>
                  </a:cubicBezTo>
                  <a:cubicBezTo>
                    <a:pt x="10995" y="2047"/>
                    <a:pt x="10995" y="2047"/>
                    <a:pt x="10995" y="2047"/>
                  </a:cubicBezTo>
                  <a:cubicBezTo>
                    <a:pt x="10995" y="1837"/>
                    <a:pt x="10919" y="1732"/>
                    <a:pt x="10765" y="1732"/>
                  </a:cubicBezTo>
                  <a:cubicBezTo>
                    <a:pt x="10681" y="1732"/>
                    <a:pt x="10619" y="1760"/>
                    <a:pt x="10563" y="1823"/>
                  </a:cubicBezTo>
                  <a:cubicBezTo>
                    <a:pt x="10514" y="1879"/>
                    <a:pt x="10487" y="1956"/>
                    <a:pt x="10487" y="2047"/>
                  </a:cubicBezTo>
                  <a:cubicBezTo>
                    <a:pt x="10487" y="2630"/>
                    <a:pt x="10487" y="2631"/>
                    <a:pt x="10487" y="2631"/>
                  </a:cubicBezTo>
                  <a:cubicBezTo>
                    <a:pt x="10323" y="2631"/>
                    <a:pt x="10323" y="2631"/>
                    <a:pt x="10323" y="2631"/>
                  </a:cubicBezTo>
                  <a:cubicBezTo>
                    <a:pt x="10323" y="1619"/>
                    <a:pt x="10323" y="1619"/>
                    <a:pt x="10323" y="1619"/>
                  </a:cubicBezTo>
                  <a:cubicBezTo>
                    <a:pt x="10487" y="1619"/>
                    <a:pt x="10487" y="1619"/>
                    <a:pt x="10487" y="1619"/>
                  </a:cubicBezTo>
                  <a:cubicBezTo>
                    <a:pt x="10487" y="1779"/>
                    <a:pt x="10487" y="1779"/>
                    <a:pt x="10487" y="1779"/>
                  </a:cubicBezTo>
                  <a:cubicBezTo>
                    <a:pt x="10491" y="1779"/>
                    <a:pt x="10492" y="1779"/>
                    <a:pt x="10492" y="1779"/>
                  </a:cubicBezTo>
                  <a:cubicBezTo>
                    <a:pt x="10562" y="1655"/>
                    <a:pt x="10674" y="1591"/>
                    <a:pt x="10820" y="1591"/>
                  </a:cubicBezTo>
                  <a:cubicBezTo>
                    <a:pt x="10932" y="1591"/>
                    <a:pt x="11016" y="1626"/>
                    <a:pt x="11072" y="1703"/>
                  </a:cubicBezTo>
                  <a:close/>
                  <a:moveTo>
                    <a:pt x="11623" y="1619"/>
                  </a:moveTo>
                  <a:cubicBezTo>
                    <a:pt x="11875" y="1619"/>
                    <a:pt x="11875" y="1619"/>
                    <a:pt x="11875" y="1619"/>
                  </a:cubicBezTo>
                  <a:cubicBezTo>
                    <a:pt x="11875" y="1751"/>
                    <a:pt x="11875" y="1751"/>
                    <a:pt x="11875" y="1751"/>
                  </a:cubicBezTo>
                  <a:cubicBezTo>
                    <a:pt x="11623" y="1751"/>
                    <a:pt x="11623" y="1751"/>
                    <a:pt x="11623" y="1751"/>
                  </a:cubicBezTo>
                  <a:cubicBezTo>
                    <a:pt x="11623" y="2319"/>
                    <a:pt x="11623" y="2318"/>
                    <a:pt x="11623" y="2318"/>
                  </a:cubicBezTo>
                  <a:cubicBezTo>
                    <a:pt x="11623" y="2388"/>
                    <a:pt x="11636" y="2437"/>
                    <a:pt x="11657" y="2465"/>
                  </a:cubicBezTo>
                  <a:cubicBezTo>
                    <a:pt x="11679" y="2493"/>
                    <a:pt x="11720" y="2507"/>
                    <a:pt x="11769" y="2507"/>
                  </a:cubicBezTo>
                  <a:cubicBezTo>
                    <a:pt x="11812" y="2507"/>
                    <a:pt x="11847" y="2500"/>
                    <a:pt x="11875" y="2472"/>
                  </a:cubicBezTo>
                  <a:cubicBezTo>
                    <a:pt x="11875" y="2612"/>
                    <a:pt x="11875" y="2612"/>
                    <a:pt x="11875" y="2612"/>
                  </a:cubicBezTo>
                  <a:cubicBezTo>
                    <a:pt x="11839" y="2633"/>
                    <a:pt x="11791" y="2647"/>
                    <a:pt x="11727" y="2647"/>
                  </a:cubicBezTo>
                  <a:cubicBezTo>
                    <a:pt x="11543" y="2647"/>
                    <a:pt x="11459" y="2549"/>
                    <a:pt x="11459" y="2346"/>
                  </a:cubicBezTo>
                  <a:cubicBezTo>
                    <a:pt x="11459" y="1751"/>
                    <a:pt x="11459" y="1751"/>
                    <a:pt x="11459" y="1751"/>
                  </a:cubicBezTo>
                  <a:cubicBezTo>
                    <a:pt x="11283" y="1751"/>
                    <a:pt x="11283" y="1751"/>
                    <a:pt x="11283" y="1751"/>
                  </a:cubicBezTo>
                  <a:cubicBezTo>
                    <a:pt x="11283" y="1619"/>
                    <a:pt x="11283" y="1619"/>
                    <a:pt x="11283" y="1619"/>
                  </a:cubicBezTo>
                  <a:cubicBezTo>
                    <a:pt x="11459" y="1619"/>
                    <a:pt x="11459" y="1619"/>
                    <a:pt x="11459" y="1619"/>
                  </a:cubicBezTo>
                  <a:cubicBezTo>
                    <a:pt x="11459" y="1367"/>
                    <a:pt x="11459" y="1367"/>
                    <a:pt x="11459" y="1367"/>
                  </a:cubicBezTo>
                  <a:cubicBezTo>
                    <a:pt x="11507" y="1353"/>
                    <a:pt x="11567" y="1339"/>
                    <a:pt x="11623" y="1318"/>
                  </a:cubicBezTo>
                  <a:cubicBezTo>
                    <a:pt x="11623" y="1618"/>
                    <a:pt x="11623" y="1619"/>
                    <a:pt x="11623" y="1619"/>
                  </a:cubicBezTo>
                  <a:close/>
                  <a:moveTo>
                    <a:pt x="12114" y="1608"/>
                  </a:moveTo>
                  <a:cubicBezTo>
                    <a:pt x="12100" y="1587"/>
                    <a:pt x="12072" y="1580"/>
                    <a:pt x="12044" y="1580"/>
                  </a:cubicBezTo>
                  <a:cubicBezTo>
                    <a:pt x="12016" y="1580"/>
                    <a:pt x="11988" y="1594"/>
                    <a:pt x="11974" y="1608"/>
                  </a:cubicBezTo>
                  <a:cubicBezTo>
                    <a:pt x="11953" y="1630"/>
                    <a:pt x="11939" y="1658"/>
                    <a:pt x="11939" y="1686"/>
                  </a:cubicBezTo>
                  <a:cubicBezTo>
                    <a:pt x="11939" y="1715"/>
                    <a:pt x="11953" y="1736"/>
                    <a:pt x="11967" y="1757"/>
                  </a:cubicBezTo>
                  <a:cubicBezTo>
                    <a:pt x="11988" y="1778"/>
                    <a:pt x="12016" y="1785"/>
                    <a:pt x="12044" y="1785"/>
                  </a:cubicBezTo>
                  <a:cubicBezTo>
                    <a:pt x="12072" y="1785"/>
                    <a:pt x="12100" y="1778"/>
                    <a:pt x="12114" y="1757"/>
                  </a:cubicBezTo>
                  <a:cubicBezTo>
                    <a:pt x="12136" y="1736"/>
                    <a:pt x="12150" y="1715"/>
                    <a:pt x="12150" y="1686"/>
                  </a:cubicBezTo>
                  <a:cubicBezTo>
                    <a:pt x="12150" y="1651"/>
                    <a:pt x="12136" y="1630"/>
                    <a:pt x="12114" y="1608"/>
                  </a:cubicBezTo>
                  <a:close/>
                  <a:moveTo>
                    <a:pt x="12107" y="1750"/>
                  </a:moveTo>
                  <a:cubicBezTo>
                    <a:pt x="12093" y="1764"/>
                    <a:pt x="12072" y="1778"/>
                    <a:pt x="12044" y="1778"/>
                  </a:cubicBezTo>
                  <a:cubicBezTo>
                    <a:pt x="12016" y="1778"/>
                    <a:pt x="11995" y="1764"/>
                    <a:pt x="11981" y="1750"/>
                  </a:cubicBezTo>
                  <a:cubicBezTo>
                    <a:pt x="11960" y="1729"/>
                    <a:pt x="11953" y="1708"/>
                    <a:pt x="11953" y="1686"/>
                  </a:cubicBezTo>
                  <a:cubicBezTo>
                    <a:pt x="11953" y="1658"/>
                    <a:pt x="11960" y="1637"/>
                    <a:pt x="11981" y="1615"/>
                  </a:cubicBezTo>
                  <a:cubicBezTo>
                    <a:pt x="11995" y="1601"/>
                    <a:pt x="12016" y="1594"/>
                    <a:pt x="12044" y="1594"/>
                  </a:cubicBezTo>
                  <a:cubicBezTo>
                    <a:pt x="12072" y="1594"/>
                    <a:pt x="12093" y="1601"/>
                    <a:pt x="12107" y="1615"/>
                  </a:cubicBezTo>
                  <a:cubicBezTo>
                    <a:pt x="12128" y="1637"/>
                    <a:pt x="12136" y="1658"/>
                    <a:pt x="12136" y="1686"/>
                  </a:cubicBezTo>
                  <a:cubicBezTo>
                    <a:pt x="12136" y="1708"/>
                    <a:pt x="12128" y="1729"/>
                    <a:pt x="12107" y="1750"/>
                  </a:cubicBezTo>
                  <a:close/>
                  <a:moveTo>
                    <a:pt x="12058" y="1686"/>
                  </a:moveTo>
                  <a:cubicBezTo>
                    <a:pt x="12065" y="1686"/>
                    <a:pt x="12072" y="1679"/>
                    <a:pt x="12079" y="1672"/>
                  </a:cubicBezTo>
                  <a:cubicBezTo>
                    <a:pt x="12086" y="1672"/>
                    <a:pt x="12086" y="1658"/>
                    <a:pt x="12086" y="1651"/>
                  </a:cubicBezTo>
                  <a:cubicBezTo>
                    <a:pt x="12086" y="1644"/>
                    <a:pt x="12086" y="1636"/>
                    <a:pt x="12079" y="1629"/>
                  </a:cubicBezTo>
                  <a:cubicBezTo>
                    <a:pt x="12072" y="1622"/>
                    <a:pt x="12058" y="1615"/>
                    <a:pt x="12044" y="1615"/>
                  </a:cubicBezTo>
                  <a:cubicBezTo>
                    <a:pt x="12044" y="1615"/>
                    <a:pt x="12043" y="1615"/>
                    <a:pt x="12003" y="1615"/>
                  </a:cubicBezTo>
                  <a:cubicBezTo>
                    <a:pt x="12003" y="1615"/>
                    <a:pt x="12003" y="1615"/>
                    <a:pt x="12003" y="1751"/>
                  </a:cubicBezTo>
                  <a:cubicBezTo>
                    <a:pt x="12003" y="1751"/>
                    <a:pt x="12003" y="1751"/>
                    <a:pt x="12023" y="1751"/>
                  </a:cubicBezTo>
                  <a:cubicBezTo>
                    <a:pt x="12023" y="1751"/>
                    <a:pt x="12023" y="1751"/>
                    <a:pt x="12023" y="1695"/>
                  </a:cubicBezTo>
                  <a:cubicBezTo>
                    <a:pt x="12023" y="1695"/>
                    <a:pt x="12023" y="1695"/>
                    <a:pt x="12037" y="1695"/>
                  </a:cubicBezTo>
                  <a:cubicBezTo>
                    <a:pt x="12044" y="1695"/>
                    <a:pt x="12051" y="1702"/>
                    <a:pt x="12058" y="1716"/>
                  </a:cubicBezTo>
                  <a:cubicBezTo>
                    <a:pt x="12058" y="1716"/>
                    <a:pt x="12058" y="1715"/>
                    <a:pt x="12072" y="1751"/>
                  </a:cubicBezTo>
                  <a:cubicBezTo>
                    <a:pt x="12072" y="1751"/>
                    <a:pt x="12072" y="1751"/>
                    <a:pt x="12093" y="1751"/>
                  </a:cubicBezTo>
                  <a:cubicBezTo>
                    <a:pt x="12079" y="1715"/>
                    <a:pt x="12079" y="1715"/>
                    <a:pt x="12079" y="1715"/>
                  </a:cubicBezTo>
                  <a:cubicBezTo>
                    <a:pt x="12072" y="1701"/>
                    <a:pt x="12065" y="1693"/>
                    <a:pt x="12058" y="1686"/>
                  </a:cubicBezTo>
                  <a:close/>
                  <a:moveTo>
                    <a:pt x="12044" y="1679"/>
                  </a:moveTo>
                  <a:cubicBezTo>
                    <a:pt x="12044" y="1679"/>
                    <a:pt x="12043" y="1679"/>
                    <a:pt x="12023" y="1679"/>
                  </a:cubicBezTo>
                  <a:cubicBezTo>
                    <a:pt x="12023" y="1679"/>
                    <a:pt x="12023" y="1679"/>
                    <a:pt x="12023" y="1631"/>
                  </a:cubicBezTo>
                  <a:cubicBezTo>
                    <a:pt x="12023" y="1631"/>
                    <a:pt x="12023" y="1631"/>
                    <a:pt x="12037" y="1631"/>
                  </a:cubicBezTo>
                  <a:cubicBezTo>
                    <a:pt x="12051" y="1631"/>
                    <a:pt x="12058" y="1637"/>
                    <a:pt x="12065" y="1637"/>
                  </a:cubicBezTo>
                  <a:cubicBezTo>
                    <a:pt x="12065" y="1644"/>
                    <a:pt x="12072" y="1644"/>
                    <a:pt x="12072" y="1651"/>
                  </a:cubicBezTo>
                  <a:cubicBezTo>
                    <a:pt x="12072" y="1672"/>
                    <a:pt x="12058" y="1679"/>
                    <a:pt x="12044" y="1679"/>
                  </a:cubicBezTo>
                  <a:close/>
                  <a:moveTo>
                    <a:pt x="3183" y="1051"/>
                  </a:moveTo>
                  <a:cubicBezTo>
                    <a:pt x="3127" y="1051"/>
                    <a:pt x="3127" y="1051"/>
                    <a:pt x="3127" y="1051"/>
                  </a:cubicBezTo>
                  <a:cubicBezTo>
                    <a:pt x="3127" y="535"/>
                    <a:pt x="3127" y="535"/>
                    <a:pt x="3127" y="535"/>
                  </a:cubicBezTo>
                  <a:cubicBezTo>
                    <a:pt x="3203" y="535"/>
                    <a:pt x="3203" y="535"/>
                    <a:pt x="3203" y="535"/>
                  </a:cubicBezTo>
                  <a:cubicBezTo>
                    <a:pt x="3364" y="895"/>
                    <a:pt x="3364" y="894"/>
                    <a:pt x="3364" y="894"/>
                  </a:cubicBezTo>
                  <a:cubicBezTo>
                    <a:pt x="3371" y="915"/>
                    <a:pt x="3378" y="937"/>
                    <a:pt x="3385" y="951"/>
                  </a:cubicBezTo>
                  <a:cubicBezTo>
                    <a:pt x="3399" y="923"/>
                    <a:pt x="3406" y="901"/>
                    <a:pt x="3413" y="887"/>
                  </a:cubicBezTo>
                  <a:cubicBezTo>
                    <a:pt x="3568" y="536"/>
                    <a:pt x="3568" y="535"/>
                    <a:pt x="3568" y="535"/>
                  </a:cubicBezTo>
                  <a:cubicBezTo>
                    <a:pt x="3645" y="535"/>
                    <a:pt x="3643" y="535"/>
                    <a:pt x="3643" y="535"/>
                  </a:cubicBezTo>
                  <a:cubicBezTo>
                    <a:pt x="3643" y="1051"/>
                    <a:pt x="3643" y="1051"/>
                    <a:pt x="3643" y="1051"/>
                  </a:cubicBezTo>
                  <a:cubicBezTo>
                    <a:pt x="3587" y="1051"/>
                    <a:pt x="3587" y="1051"/>
                    <a:pt x="3587" y="1051"/>
                  </a:cubicBezTo>
                  <a:cubicBezTo>
                    <a:pt x="3587" y="707"/>
                    <a:pt x="3587" y="705"/>
                    <a:pt x="3587" y="705"/>
                  </a:cubicBezTo>
                  <a:cubicBezTo>
                    <a:pt x="3587" y="677"/>
                    <a:pt x="3587" y="642"/>
                    <a:pt x="3587" y="607"/>
                  </a:cubicBezTo>
                  <a:cubicBezTo>
                    <a:pt x="3583" y="628"/>
                    <a:pt x="3581" y="642"/>
                    <a:pt x="3574" y="656"/>
                  </a:cubicBezTo>
                  <a:cubicBezTo>
                    <a:pt x="3398" y="1050"/>
                    <a:pt x="3399" y="1051"/>
                    <a:pt x="3399" y="1051"/>
                  </a:cubicBezTo>
                  <a:cubicBezTo>
                    <a:pt x="3371" y="1051"/>
                    <a:pt x="3371" y="1051"/>
                    <a:pt x="3371" y="1051"/>
                  </a:cubicBezTo>
                  <a:cubicBezTo>
                    <a:pt x="3196" y="655"/>
                    <a:pt x="3197" y="656"/>
                    <a:pt x="3197" y="656"/>
                  </a:cubicBezTo>
                  <a:cubicBezTo>
                    <a:pt x="3189" y="649"/>
                    <a:pt x="3187" y="628"/>
                    <a:pt x="3183" y="607"/>
                  </a:cubicBezTo>
                  <a:cubicBezTo>
                    <a:pt x="3183" y="628"/>
                    <a:pt x="3183" y="656"/>
                    <a:pt x="3183" y="705"/>
                  </a:cubicBezTo>
                  <a:cubicBezTo>
                    <a:pt x="3183" y="1050"/>
                    <a:pt x="3183" y="1051"/>
                    <a:pt x="3183" y="1051"/>
                  </a:cubicBezTo>
                  <a:close/>
                  <a:moveTo>
                    <a:pt x="3771" y="687"/>
                  </a:moveTo>
                  <a:cubicBezTo>
                    <a:pt x="3831" y="687"/>
                    <a:pt x="3831" y="687"/>
                    <a:pt x="3831" y="687"/>
                  </a:cubicBezTo>
                  <a:cubicBezTo>
                    <a:pt x="3831" y="1051"/>
                    <a:pt x="3831" y="1051"/>
                    <a:pt x="3831" y="1051"/>
                  </a:cubicBezTo>
                  <a:cubicBezTo>
                    <a:pt x="3771" y="1051"/>
                    <a:pt x="3771" y="1051"/>
                    <a:pt x="3771" y="1051"/>
                  </a:cubicBezTo>
                  <a:cubicBezTo>
                    <a:pt x="3771" y="687"/>
                    <a:pt x="3771" y="687"/>
                    <a:pt x="3771" y="687"/>
                  </a:cubicBezTo>
                  <a:close/>
                  <a:moveTo>
                    <a:pt x="3765" y="554"/>
                  </a:moveTo>
                  <a:cubicBezTo>
                    <a:pt x="3765" y="540"/>
                    <a:pt x="3772" y="533"/>
                    <a:pt x="3779" y="526"/>
                  </a:cubicBezTo>
                  <a:cubicBezTo>
                    <a:pt x="3786" y="519"/>
                    <a:pt x="3794" y="519"/>
                    <a:pt x="3801" y="519"/>
                  </a:cubicBezTo>
                  <a:cubicBezTo>
                    <a:pt x="3815" y="519"/>
                    <a:pt x="3823" y="519"/>
                    <a:pt x="3830" y="526"/>
                  </a:cubicBezTo>
                  <a:cubicBezTo>
                    <a:pt x="3837" y="533"/>
                    <a:pt x="3845" y="540"/>
                    <a:pt x="3845" y="554"/>
                  </a:cubicBezTo>
                  <a:cubicBezTo>
                    <a:pt x="3845" y="568"/>
                    <a:pt x="3837" y="575"/>
                    <a:pt x="3830" y="582"/>
                  </a:cubicBezTo>
                  <a:cubicBezTo>
                    <a:pt x="3823" y="589"/>
                    <a:pt x="3815" y="589"/>
                    <a:pt x="3801" y="589"/>
                  </a:cubicBezTo>
                  <a:cubicBezTo>
                    <a:pt x="3794" y="589"/>
                    <a:pt x="3786" y="589"/>
                    <a:pt x="3779" y="582"/>
                  </a:cubicBezTo>
                  <a:cubicBezTo>
                    <a:pt x="3772" y="575"/>
                    <a:pt x="3765" y="568"/>
                    <a:pt x="3765" y="554"/>
                  </a:cubicBezTo>
                  <a:close/>
                  <a:moveTo>
                    <a:pt x="4093" y="1055"/>
                  </a:moveTo>
                  <a:cubicBezTo>
                    <a:pt x="4044" y="1055"/>
                    <a:pt x="4003" y="1034"/>
                    <a:pt x="3968" y="1000"/>
                  </a:cubicBezTo>
                  <a:cubicBezTo>
                    <a:pt x="3940" y="972"/>
                    <a:pt x="3918" y="923"/>
                    <a:pt x="3918" y="875"/>
                  </a:cubicBezTo>
                  <a:cubicBezTo>
                    <a:pt x="3918" y="812"/>
                    <a:pt x="3939" y="763"/>
                    <a:pt x="3974" y="729"/>
                  </a:cubicBezTo>
                  <a:cubicBezTo>
                    <a:pt x="4010" y="694"/>
                    <a:pt x="4051" y="673"/>
                    <a:pt x="4108" y="673"/>
                  </a:cubicBezTo>
                  <a:cubicBezTo>
                    <a:pt x="4143" y="673"/>
                    <a:pt x="4171" y="680"/>
                    <a:pt x="4191" y="694"/>
                  </a:cubicBezTo>
                  <a:cubicBezTo>
                    <a:pt x="4191" y="757"/>
                    <a:pt x="4191" y="757"/>
                    <a:pt x="4191" y="757"/>
                  </a:cubicBezTo>
                  <a:cubicBezTo>
                    <a:pt x="4171" y="736"/>
                    <a:pt x="4143" y="722"/>
                    <a:pt x="4107" y="722"/>
                  </a:cubicBezTo>
                  <a:cubicBezTo>
                    <a:pt x="4072" y="722"/>
                    <a:pt x="4045" y="736"/>
                    <a:pt x="4017" y="763"/>
                  </a:cubicBezTo>
                  <a:cubicBezTo>
                    <a:pt x="3996" y="791"/>
                    <a:pt x="3982" y="826"/>
                    <a:pt x="3982" y="868"/>
                  </a:cubicBezTo>
                  <a:cubicBezTo>
                    <a:pt x="3982" y="909"/>
                    <a:pt x="3996" y="944"/>
                    <a:pt x="4017" y="972"/>
                  </a:cubicBezTo>
                  <a:cubicBezTo>
                    <a:pt x="4038" y="993"/>
                    <a:pt x="4065" y="1007"/>
                    <a:pt x="4108" y="1007"/>
                  </a:cubicBezTo>
                  <a:cubicBezTo>
                    <a:pt x="4136" y="1007"/>
                    <a:pt x="4163" y="993"/>
                    <a:pt x="4191" y="972"/>
                  </a:cubicBezTo>
                  <a:cubicBezTo>
                    <a:pt x="4191" y="1028"/>
                    <a:pt x="4191" y="1028"/>
                    <a:pt x="4191" y="1028"/>
                  </a:cubicBezTo>
                  <a:cubicBezTo>
                    <a:pt x="4163" y="1048"/>
                    <a:pt x="4136" y="1055"/>
                    <a:pt x="4093" y="1055"/>
                  </a:cubicBezTo>
                  <a:close/>
                  <a:moveTo>
                    <a:pt x="4343" y="1051"/>
                  </a:moveTo>
                  <a:cubicBezTo>
                    <a:pt x="4283" y="1051"/>
                    <a:pt x="4283" y="1051"/>
                    <a:pt x="4283" y="1051"/>
                  </a:cubicBezTo>
                  <a:cubicBezTo>
                    <a:pt x="4283" y="687"/>
                    <a:pt x="4283" y="687"/>
                    <a:pt x="4283" y="687"/>
                  </a:cubicBezTo>
                  <a:cubicBezTo>
                    <a:pt x="4343" y="687"/>
                    <a:pt x="4343" y="687"/>
                    <a:pt x="4343" y="687"/>
                  </a:cubicBezTo>
                  <a:cubicBezTo>
                    <a:pt x="4343" y="755"/>
                    <a:pt x="4343" y="755"/>
                    <a:pt x="4343" y="755"/>
                  </a:cubicBezTo>
                  <a:cubicBezTo>
                    <a:pt x="4347" y="755"/>
                    <a:pt x="4348" y="755"/>
                    <a:pt x="4348" y="755"/>
                  </a:cubicBezTo>
                  <a:cubicBezTo>
                    <a:pt x="4356" y="735"/>
                    <a:pt x="4370" y="714"/>
                    <a:pt x="4384" y="700"/>
                  </a:cubicBezTo>
                  <a:cubicBezTo>
                    <a:pt x="4406" y="686"/>
                    <a:pt x="4420" y="679"/>
                    <a:pt x="4442" y="679"/>
                  </a:cubicBezTo>
                  <a:cubicBezTo>
                    <a:pt x="4456" y="679"/>
                    <a:pt x="4471" y="679"/>
                    <a:pt x="4479" y="679"/>
                  </a:cubicBezTo>
                  <a:cubicBezTo>
                    <a:pt x="4479" y="742"/>
                    <a:pt x="4479" y="742"/>
                    <a:pt x="4479" y="742"/>
                  </a:cubicBezTo>
                  <a:cubicBezTo>
                    <a:pt x="4471" y="735"/>
                    <a:pt x="4457" y="728"/>
                    <a:pt x="4436" y="728"/>
                  </a:cubicBezTo>
                  <a:cubicBezTo>
                    <a:pt x="4407" y="728"/>
                    <a:pt x="4392" y="742"/>
                    <a:pt x="4371" y="763"/>
                  </a:cubicBezTo>
                  <a:cubicBezTo>
                    <a:pt x="4356" y="784"/>
                    <a:pt x="4343" y="819"/>
                    <a:pt x="4343" y="861"/>
                  </a:cubicBezTo>
                  <a:cubicBezTo>
                    <a:pt x="4343" y="1050"/>
                    <a:pt x="4343" y="1051"/>
                    <a:pt x="4343" y="1051"/>
                  </a:cubicBezTo>
                  <a:close/>
                  <a:moveTo>
                    <a:pt x="4550" y="1000"/>
                  </a:moveTo>
                  <a:cubicBezTo>
                    <a:pt x="4578" y="1034"/>
                    <a:pt x="4620" y="1055"/>
                    <a:pt x="4677" y="1055"/>
                  </a:cubicBezTo>
                  <a:cubicBezTo>
                    <a:pt x="4733" y="1055"/>
                    <a:pt x="4775" y="1034"/>
                    <a:pt x="4811" y="1000"/>
                  </a:cubicBezTo>
                  <a:cubicBezTo>
                    <a:pt x="4846" y="965"/>
                    <a:pt x="4860" y="923"/>
                    <a:pt x="4860" y="861"/>
                  </a:cubicBezTo>
                  <a:cubicBezTo>
                    <a:pt x="4860" y="805"/>
                    <a:pt x="4846" y="757"/>
                    <a:pt x="4818" y="729"/>
                  </a:cubicBezTo>
                  <a:cubicBezTo>
                    <a:pt x="4782" y="694"/>
                    <a:pt x="4740" y="673"/>
                    <a:pt x="4684" y="673"/>
                  </a:cubicBezTo>
                  <a:cubicBezTo>
                    <a:pt x="4627" y="673"/>
                    <a:pt x="4585" y="694"/>
                    <a:pt x="4550" y="722"/>
                  </a:cubicBezTo>
                  <a:cubicBezTo>
                    <a:pt x="4515" y="757"/>
                    <a:pt x="4500" y="805"/>
                    <a:pt x="4500" y="868"/>
                  </a:cubicBezTo>
                  <a:cubicBezTo>
                    <a:pt x="4500" y="923"/>
                    <a:pt x="4515" y="972"/>
                    <a:pt x="4550" y="1000"/>
                  </a:cubicBezTo>
                  <a:close/>
                  <a:moveTo>
                    <a:pt x="4592" y="763"/>
                  </a:moveTo>
                  <a:cubicBezTo>
                    <a:pt x="4613" y="736"/>
                    <a:pt x="4648" y="722"/>
                    <a:pt x="4684" y="722"/>
                  </a:cubicBezTo>
                  <a:cubicBezTo>
                    <a:pt x="4719" y="722"/>
                    <a:pt x="4747" y="736"/>
                    <a:pt x="4768" y="757"/>
                  </a:cubicBezTo>
                  <a:cubicBezTo>
                    <a:pt x="4789" y="784"/>
                    <a:pt x="4803" y="819"/>
                    <a:pt x="4803" y="868"/>
                  </a:cubicBezTo>
                  <a:cubicBezTo>
                    <a:pt x="4803" y="909"/>
                    <a:pt x="4789" y="944"/>
                    <a:pt x="4768" y="965"/>
                  </a:cubicBezTo>
                  <a:cubicBezTo>
                    <a:pt x="4747" y="993"/>
                    <a:pt x="4719" y="1007"/>
                    <a:pt x="4684" y="1007"/>
                  </a:cubicBezTo>
                  <a:cubicBezTo>
                    <a:pt x="4641" y="1007"/>
                    <a:pt x="4613" y="993"/>
                    <a:pt x="4592" y="972"/>
                  </a:cubicBezTo>
                  <a:cubicBezTo>
                    <a:pt x="4571" y="944"/>
                    <a:pt x="4557" y="909"/>
                    <a:pt x="4557" y="868"/>
                  </a:cubicBezTo>
                  <a:cubicBezTo>
                    <a:pt x="4557" y="819"/>
                    <a:pt x="4571" y="784"/>
                    <a:pt x="4592" y="763"/>
                  </a:cubicBezTo>
                  <a:close/>
                  <a:moveTo>
                    <a:pt x="5117" y="1021"/>
                  </a:moveTo>
                  <a:cubicBezTo>
                    <a:pt x="5090" y="1041"/>
                    <a:pt x="5055" y="1055"/>
                    <a:pt x="5013" y="1055"/>
                  </a:cubicBezTo>
                  <a:cubicBezTo>
                    <a:pt x="4978" y="1055"/>
                    <a:pt x="4951" y="1048"/>
                    <a:pt x="4923" y="1034"/>
                  </a:cubicBezTo>
                  <a:cubicBezTo>
                    <a:pt x="4923" y="972"/>
                    <a:pt x="4923" y="972"/>
                    <a:pt x="4923" y="972"/>
                  </a:cubicBezTo>
                  <a:cubicBezTo>
                    <a:pt x="4951" y="993"/>
                    <a:pt x="4985" y="1007"/>
                    <a:pt x="5020" y="1007"/>
                  </a:cubicBezTo>
                  <a:cubicBezTo>
                    <a:pt x="5069" y="1007"/>
                    <a:pt x="5089" y="986"/>
                    <a:pt x="5089" y="958"/>
                  </a:cubicBezTo>
                  <a:cubicBezTo>
                    <a:pt x="5089" y="937"/>
                    <a:pt x="5082" y="930"/>
                    <a:pt x="5076" y="923"/>
                  </a:cubicBezTo>
                  <a:cubicBezTo>
                    <a:pt x="5062" y="909"/>
                    <a:pt x="5041" y="902"/>
                    <a:pt x="5013" y="889"/>
                  </a:cubicBezTo>
                  <a:cubicBezTo>
                    <a:pt x="4985" y="875"/>
                    <a:pt x="4964" y="861"/>
                    <a:pt x="4950" y="847"/>
                  </a:cubicBezTo>
                  <a:cubicBezTo>
                    <a:pt x="4936" y="826"/>
                    <a:pt x="4923" y="805"/>
                    <a:pt x="4923" y="777"/>
                  </a:cubicBezTo>
                  <a:cubicBezTo>
                    <a:pt x="4923" y="750"/>
                    <a:pt x="4936" y="729"/>
                    <a:pt x="4964" y="708"/>
                  </a:cubicBezTo>
                  <a:cubicBezTo>
                    <a:pt x="4985" y="687"/>
                    <a:pt x="5013" y="673"/>
                    <a:pt x="5055" y="673"/>
                  </a:cubicBezTo>
                  <a:cubicBezTo>
                    <a:pt x="5082" y="673"/>
                    <a:pt x="5111" y="680"/>
                    <a:pt x="5131" y="694"/>
                  </a:cubicBezTo>
                  <a:cubicBezTo>
                    <a:pt x="5131" y="750"/>
                    <a:pt x="5131" y="750"/>
                    <a:pt x="5131" y="750"/>
                  </a:cubicBezTo>
                  <a:cubicBezTo>
                    <a:pt x="5111" y="736"/>
                    <a:pt x="5082" y="722"/>
                    <a:pt x="5048" y="722"/>
                  </a:cubicBezTo>
                  <a:cubicBezTo>
                    <a:pt x="5027" y="722"/>
                    <a:pt x="5013" y="729"/>
                    <a:pt x="5006" y="743"/>
                  </a:cubicBezTo>
                  <a:cubicBezTo>
                    <a:pt x="4992" y="750"/>
                    <a:pt x="4985" y="763"/>
                    <a:pt x="4985" y="777"/>
                  </a:cubicBezTo>
                  <a:cubicBezTo>
                    <a:pt x="4985" y="791"/>
                    <a:pt x="4992" y="805"/>
                    <a:pt x="4999" y="812"/>
                  </a:cubicBezTo>
                  <a:cubicBezTo>
                    <a:pt x="5006" y="819"/>
                    <a:pt x="5027" y="833"/>
                    <a:pt x="5055" y="840"/>
                  </a:cubicBezTo>
                  <a:cubicBezTo>
                    <a:pt x="5082" y="854"/>
                    <a:pt x="5110" y="868"/>
                    <a:pt x="5124" y="882"/>
                  </a:cubicBezTo>
                  <a:cubicBezTo>
                    <a:pt x="5138" y="902"/>
                    <a:pt x="5145" y="923"/>
                    <a:pt x="5145" y="951"/>
                  </a:cubicBezTo>
                  <a:cubicBezTo>
                    <a:pt x="5145" y="979"/>
                    <a:pt x="5138" y="1007"/>
                    <a:pt x="5117" y="1021"/>
                  </a:cubicBezTo>
                  <a:close/>
                  <a:moveTo>
                    <a:pt x="5387" y="1055"/>
                  </a:moveTo>
                  <a:cubicBezTo>
                    <a:pt x="5442" y="1055"/>
                    <a:pt x="5484" y="1034"/>
                    <a:pt x="5519" y="1000"/>
                  </a:cubicBezTo>
                  <a:cubicBezTo>
                    <a:pt x="5546" y="965"/>
                    <a:pt x="5567" y="923"/>
                    <a:pt x="5567" y="861"/>
                  </a:cubicBezTo>
                  <a:cubicBezTo>
                    <a:pt x="5567" y="805"/>
                    <a:pt x="5553" y="757"/>
                    <a:pt x="5519" y="729"/>
                  </a:cubicBezTo>
                  <a:cubicBezTo>
                    <a:pt x="5491" y="694"/>
                    <a:pt x="5449" y="673"/>
                    <a:pt x="5394" y="673"/>
                  </a:cubicBezTo>
                  <a:cubicBezTo>
                    <a:pt x="5338" y="673"/>
                    <a:pt x="5297" y="694"/>
                    <a:pt x="5262" y="722"/>
                  </a:cubicBezTo>
                  <a:cubicBezTo>
                    <a:pt x="5227" y="757"/>
                    <a:pt x="5213" y="805"/>
                    <a:pt x="5213" y="868"/>
                  </a:cubicBezTo>
                  <a:cubicBezTo>
                    <a:pt x="5213" y="923"/>
                    <a:pt x="5227" y="972"/>
                    <a:pt x="5255" y="1000"/>
                  </a:cubicBezTo>
                  <a:cubicBezTo>
                    <a:pt x="5290" y="1034"/>
                    <a:pt x="5331" y="1055"/>
                    <a:pt x="5387" y="1055"/>
                  </a:cubicBezTo>
                  <a:close/>
                  <a:moveTo>
                    <a:pt x="5304" y="763"/>
                  </a:moveTo>
                  <a:cubicBezTo>
                    <a:pt x="5324" y="736"/>
                    <a:pt x="5352" y="722"/>
                    <a:pt x="5387" y="722"/>
                  </a:cubicBezTo>
                  <a:cubicBezTo>
                    <a:pt x="5428" y="722"/>
                    <a:pt x="5456" y="736"/>
                    <a:pt x="5477" y="757"/>
                  </a:cubicBezTo>
                  <a:cubicBezTo>
                    <a:pt x="5498" y="784"/>
                    <a:pt x="5505" y="819"/>
                    <a:pt x="5505" y="868"/>
                  </a:cubicBezTo>
                  <a:cubicBezTo>
                    <a:pt x="5505" y="909"/>
                    <a:pt x="5498" y="944"/>
                    <a:pt x="5477" y="965"/>
                  </a:cubicBezTo>
                  <a:cubicBezTo>
                    <a:pt x="5456" y="993"/>
                    <a:pt x="5428" y="1007"/>
                    <a:pt x="5387" y="1007"/>
                  </a:cubicBezTo>
                  <a:cubicBezTo>
                    <a:pt x="5352" y="1007"/>
                    <a:pt x="5324" y="993"/>
                    <a:pt x="5304" y="972"/>
                  </a:cubicBezTo>
                  <a:cubicBezTo>
                    <a:pt x="5283" y="944"/>
                    <a:pt x="5269" y="909"/>
                    <a:pt x="5269" y="868"/>
                  </a:cubicBezTo>
                  <a:cubicBezTo>
                    <a:pt x="5269" y="819"/>
                    <a:pt x="5283" y="784"/>
                    <a:pt x="5304" y="763"/>
                  </a:cubicBezTo>
                  <a:close/>
                  <a:moveTo>
                    <a:pt x="5663" y="735"/>
                  </a:moveTo>
                  <a:cubicBezTo>
                    <a:pt x="5603" y="735"/>
                    <a:pt x="5603" y="735"/>
                    <a:pt x="5603" y="735"/>
                  </a:cubicBezTo>
                  <a:cubicBezTo>
                    <a:pt x="5603" y="683"/>
                    <a:pt x="5603" y="683"/>
                    <a:pt x="5603" y="683"/>
                  </a:cubicBezTo>
                  <a:cubicBezTo>
                    <a:pt x="5663" y="683"/>
                    <a:pt x="5663" y="683"/>
                    <a:pt x="5663" y="683"/>
                  </a:cubicBezTo>
                  <a:cubicBezTo>
                    <a:pt x="5663" y="623"/>
                    <a:pt x="5663" y="621"/>
                    <a:pt x="5663" y="621"/>
                  </a:cubicBezTo>
                  <a:cubicBezTo>
                    <a:pt x="5663" y="579"/>
                    <a:pt x="5678" y="552"/>
                    <a:pt x="5699" y="531"/>
                  </a:cubicBezTo>
                  <a:cubicBezTo>
                    <a:pt x="5720" y="510"/>
                    <a:pt x="5748" y="503"/>
                    <a:pt x="5776" y="503"/>
                  </a:cubicBezTo>
                  <a:cubicBezTo>
                    <a:pt x="5797" y="503"/>
                    <a:pt x="5811" y="503"/>
                    <a:pt x="5819" y="503"/>
                  </a:cubicBezTo>
                  <a:cubicBezTo>
                    <a:pt x="5819" y="558"/>
                    <a:pt x="5819" y="558"/>
                    <a:pt x="5819" y="558"/>
                  </a:cubicBezTo>
                  <a:cubicBezTo>
                    <a:pt x="5811" y="551"/>
                    <a:pt x="5797" y="551"/>
                    <a:pt x="5783" y="551"/>
                  </a:cubicBezTo>
                  <a:cubicBezTo>
                    <a:pt x="5741" y="551"/>
                    <a:pt x="5719" y="572"/>
                    <a:pt x="5719" y="628"/>
                  </a:cubicBezTo>
                  <a:cubicBezTo>
                    <a:pt x="5719" y="685"/>
                    <a:pt x="5719" y="683"/>
                    <a:pt x="5719" y="683"/>
                  </a:cubicBezTo>
                  <a:cubicBezTo>
                    <a:pt x="5803" y="683"/>
                    <a:pt x="5803" y="683"/>
                    <a:pt x="5803" y="683"/>
                  </a:cubicBezTo>
                  <a:cubicBezTo>
                    <a:pt x="5803" y="735"/>
                    <a:pt x="5803" y="735"/>
                    <a:pt x="5803" y="735"/>
                  </a:cubicBezTo>
                  <a:cubicBezTo>
                    <a:pt x="5719" y="735"/>
                    <a:pt x="5719" y="735"/>
                    <a:pt x="5719" y="735"/>
                  </a:cubicBezTo>
                  <a:cubicBezTo>
                    <a:pt x="5719" y="1051"/>
                    <a:pt x="5719" y="1051"/>
                    <a:pt x="5719" y="1051"/>
                  </a:cubicBezTo>
                  <a:cubicBezTo>
                    <a:pt x="5663" y="1051"/>
                    <a:pt x="5663" y="1051"/>
                    <a:pt x="5663" y="1051"/>
                  </a:cubicBezTo>
                  <a:cubicBezTo>
                    <a:pt x="5663" y="735"/>
                    <a:pt x="5663" y="735"/>
                    <a:pt x="5663" y="735"/>
                  </a:cubicBezTo>
                  <a:close/>
                  <a:moveTo>
                    <a:pt x="5959" y="687"/>
                  </a:moveTo>
                  <a:cubicBezTo>
                    <a:pt x="6051" y="687"/>
                    <a:pt x="6051" y="687"/>
                    <a:pt x="6051" y="687"/>
                  </a:cubicBezTo>
                  <a:cubicBezTo>
                    <a:pt x="6051" y="735"/>
                    <a:pt x="6051" y="735"/>
                    <a:pt x="6051" y="735"/>
                  </a:cubicBezTo>
                  <a:cubicBezTo>
                    <a:pt x="5959" y="735"/>
                    <a:pt x="5959" y="735"/>
                    <a:pt x="5959" y="735"/>
                  </a:cubicBezTo>
                  <a:cubicBezTo>
                    <a:pt x="5959" y="939"/>
                    <a:pt x="5959" y="937"/>
                    <a:pt x="5959" y="937"/>
                  </a:cubicBezTo>
                  <a:cubicBezTo>
                    <a:pt x="5959" y="965"/>
                    <a:pt x="5967" y="979"/>
                    <a:pt x="5974" y="986"/>
                  </a:cubicBezTo>
                  <a:cubicBezTo>
                    <a:pt x="5981" y="1000"/>
                    <a:pt x="5995" y="1007"/>
                    <a:pt x="6016" y="1007"/>
                  </a:cubicBezTo>
                  <a:cubicBezTo>
                    <a:pt x="6030" y="1007"/>
                    <a:pt x="6043" y="1000"/>
                    <a:pt x="6051" y="993"/>
                  </a:cubicBezTo>
                  <a:cubicBezTo>
                    <a:pt x="6051" y="1041"/>
                    <a:pt x="6051" y="1041"/>
                    <a:pt x="6051" y="1041"/>
                  </a:cubicBezTo>
                  <a:cubicBezTo>
                    <a:pt x="6039" y="1048"/>
                    <a:pt x="6023" y="1055"/>
                    <a:pt x="5995" y="1055"/>
                  </a:cubicBezTo>
                  <a:cubicBezTo>
                    <a:pt x="5931" y="1055"/>
                    <a:pt x="5903" y="1021"/>
                    <a:pt x="5903" y="944"/>
                  </a:cubicBezTo>
                  <a:cubicBezTo>
                    <a:pt x="5903" y="736"/>
                    <a:pt x="5903" y="735"/>
                    <a:pt x="5903" y="735"/>
                  </a:cubicBezTo>
                  <a:cubicBezTo>
                    <a:pt x="5839" y="735"/>
                    <a:pt x="5839" y="735"/>
                    <a:pt x="5839" y="735"/>
                  </a:cubicBezTo>
                  <a:cubicBezTo>
                    <a:pt x="5839" y="687"/>
                    <a:pt x="5839" y="687"/>
                    <a:pt x="5839" y="687"/>
                  </a:cubicBezTo>
                  <a:cubicBezTo>
                    <a:pt x="5903" y="687"/>
                    <a:pt x="5903" y="687"/>
                    <a:pt x="5903" y="687"/>
                  </a:cubicBezTo>
                  <a:cubicBezTo>
                    <a:pt x="5903" y="595"/>
                    <a:pt x="5903" y="597"/>
                    <a:pt x="5903" y="597"/>
                  </a:cubicBezTo>
                  <a:cubicBezTo>
                    <a:pt x="5927" y="590"/>
                    <a:pt x="5939" y="583"/>
                    <a:pt x="5959" y="576"/>
                  </a:cubicBezTo>
                  <a:cubicBezTo>
                    <a:pt x="5959" y="687"/>
                    <a:pt x="5959" y="687"/>
                    <a:pt x="5959" y="687"/>
                  </a:cubicBezTo>
                  <a:close/>
                  <a:moveTo>
                    <a:pt x="6179" y="715"/>
                  </a:moveTo>
                  <a:cubicBezTo>
                    <a:pt x="6179" y="715"/>
                    <a:pt x="6179" y="715"/>
                    <a:pt x="6193" y="715"/>
                  </a:cubicBezTo>
                  <a:cubicBezTo>
                    <a:pt x="6200" y="715"/>
                    <a:pt x="6207" y="727"/>
                    <a:pt x="6213" y="741"/>
                  </a:cubicBezTo>
                  <a:cubicBezTo>
                    <a:pt x="6213" y="741"/>
                    <a:pt x="6213" y="743"/>
                    <a:pt x="6227" y="767"/>
                  </a:cubicBezTo>
                  <a:cubicBezTo>
                    <a:pt x="6227" y="767"/>
                    <a:pt x="6227" y="767"/>
                    <a:pt x="6255" y="767"/>
                  </a:cubicBezTo>
                  <a:cubicBezTo>
                    <a:pt x="6234" y="733"/>
                    <a:pt x="6234" y="733"/>
                    <a:pt x="6234" y="733"/>
                  </a:cubicBezTo>
                  <a:cubicBezTo>
                    <a:pt x="6227" y="720"/>
                    <a:pt x="6220" y="713"/>
                    <a:pt x="6213" y="713"/>
                  </a:cubicBezTo>
                  <a:cubicBezTo>
                    <a:pt x="6227" y="713"/>
                    <a:pt x="6234" y="707"/>
                    <a:pt x="6241" y="700"/>
                  </a:cubicBezTo>
                  <a:cubicBezTo>
                    <a:pt x="6241" y="693"/>
                    <a:pt x="6248" y="686"/>
                    <a:pt x="6248" y="679"/>
                  </a:cubicBezTo>
                  <a:cubicBezTo>
                    <a:pt x="6248" y="665"/>
                    <a:pt x="6241" y="658"/>
                    <a:pt x="6234" y="651"/>
                  </a:cubicBezTo>
                  <a:cubicBezTo>
                    <a:pt x="6227" y="644"/>
                    <a:pt x="6213" y="643"/>
                    <a:pt x="6200" y="643"/>
                  </a:cubicBezTo>
                  <a:cubicBezTo>
                    <a:pt x="6200" y="643"/>
                    <a:pt x="6199" y="643"/>
                    <a:pt x="6167" y="643"/>
                  </a:cubicBezTo>
                  <a:cubicBezTo>
                    <a:pt x="6167" y="643"/>
                    <a:pt x="6167" y="643"/>
                    <a:pt x="6167" y="767"/>
                  </a:cubicBezTo>
                  <a:cubicBezTo>
                    <a:pt x="6167" y="767"/>
                    <a:pt x="6167" y="767"/>
                    <a:pt x="6179" y="767"/>
                  </a:cubicBezTo>
                  <a:cubicBezTo>
                    <a:pt x="6179" y="767"/>
                    <a:pt x="6179" y="767"/>
                    <a:pt x="6179" y="715"/>
                  </a:cubicBezTo>
                  <a:close/>
                  <a:moveTo>
                    <a:pt x="6179" y="659"/>
                  </a:moveTo>
                  <a:cubicBezTo>
                    <a:pt x="6179" y="659"/>
                    <a:pt x="6179" y="659"/>
                    <a:pt x="6200" y="659"/>
                  </a:cubicBezTo>
                  <a:cubicBezTo>
                    <a:pt x="6207" y="659"/>
                    <a:pt x="6213" y="659"/>
                    <a:pt x="6220" y="666"/>
                  </a:cubicBezTo>
                  <a:cubicBezTo>
                    <a:pt x="6227" y="666"/>
                    <a:pt x="6227" y="672"/>
                    <a:pt x="6227" y="679"/>
                  </a:cubicBezTo>
                  <a:cubicBezTo>
                    <a:pt x="6227" y="693"/>
                    <a:pt x="6220" y="699"/>
                    <a:pt x="6200" y="699"/>
                  </a:cubicBezTo>
                  <a:cubicBezTo>
                    <a:pt x="6200" y="699"/>
                    <a:pt x="6199" y="699"/>
                    <a:pt x="6179" y="699"/>
                  </a:cubicBezTo>
                  <a:cubicBezTo>
                    <a:pt x="6179" y="699"/>
                    <a:pt x="6179" y="699"/>
                    <a:pt x="6179" y="659"/>
                  </a:cubicBezTo>
                  <a:close/>
                  <a:moveTo>
                    <a:pt x="6200" y="810"/>
                  </a:moveTo>
                  <a:cubicBezTo>
                    <a:pt x="6234" y="810"/>
                    <a:pt x="6255" y="796"/>
                    <a:pt x="6275" y="776"/>
                  </a:cubicBezTo>
                  <a:cubicBezTo>
                    <a:pt x="6296" y="762"/>
                    <a:pt x="6303" y="734"/>
                    <a:pt x="6303" y="707"/>
                  </a:cubicBezTo>
                  <a:cubicBezTo>
                    <a:pt x="6303" y="679"/>
                    <a:pt x="6296" y="652"/>
                    <a:pt x="6275" y="638"/>
                  </a:cubicBezTo>
                  <a:cubicBezTo>
                    <a:pt x="6255" y="617"/>
                    <a:pt x="6234" y="610"/>
                    <a:pt x="6207" y="610"/>
                  </a:cubicBezTo>
                  <a:cubicBezTo>
                    <a:pt x="6172" y="610"/>
                    <a:pt x="6151" y="617"/>
                    <a:pt x="6131" y="638"/>
                  </a:cubicBezTo>
                  <a:cubicBezTo>
                    <a:pt x="6110" y="659"/>
                    <a:pt x="6103" y="679"/>
                    <a:pt x="6103" y="707"/>
                  </a:cubicBezTo>
                  <a:cubicBezTo>
                    <a:pt x="6103" y="734"/>
                    <a:pt x="6110" y="762"/>
                    <a:pt x="6131" y="783"/>
                  </a:cubicBezTo>
                  <a:cubicBezTo>
                    <a:pt x="6151" y="796"/>
                    <a:pt x="6172" y="810"/>
                    <a:pt x="6200" y="810"/>
                  </a:cubicBezTo>
                  <a:close/>
                  <a:moveTo>
                    <a:pt x="6138" y="645"/>
                  </a:moveTo>
                  <a:cubicBezTo>
                    <a:pt x="6158" y="631"/>
                    <a:pt x="6179" y="617"/>
                    <a:pt x="6207" y="617"/>
                  </a:cubicBezTo>
                  <a:cubicBezTo>
                    <a:pt x="6227" y="617"/>
                    <a:pt x="6248" y="631"/>
                    <a:pt x="6269" y="645"/>
                  </a:cubicBezTo>
                  <a:cubicBezTo>
                    <a:pt x="6282" y="659"/>
                    <a:pt x="6289" y="686"/>
                    <a:pt x="6289" y="707"/>
                  </a:cubicBezTo>
                  <a:cubicBezTo>
                    <a:pt x="6289" y="734"/>
                    <a:pt x="6282" y="755"/>
                    <a:pt x="6269" y="769"/>
                  </a:cubicBezTo>
                  <a:cubicBezTo>
                    <a:pt x="6248" y="789"/>
                    <a:pt x="6227" y="796"/>
                    <a:pt x="6207" y="796"/>
                  </a:cubicBezTo>
                  <a:cubicBezTo>
                    <a:pt x="6179" y="796"/>
                    <a:pt x="6158" y="789"/>
                    <a:pt x="6138" y="769"/>
                  </a:cubicBezTo>
                  <a:cubicBezTo>
                    <a:pt x="6124" y="755"/>
                    <a:pt x="6117" y="734"/>
                    <a:pt x="6117" y="707"/>
                  </a:cubicBezTo>
                  <a:cubicBezTo>
                    <a:pt x="6117" y="686"/>
                    <a:pt x="6124" y="659"/>
                    <a:pt x="6138" y="645"/>
                  </a:cubicBezTo>
                  <a:close/>
                  <a:moveTo>
                    <a:pt x="1523" y="2887"/>
                  </a:moveTo>
                  <a:cubicBezTo>
                    <a:pt x="1615" y="2887"/>
                    <a:pt x="1615" y="2887"/>
                    <a:pt x="1615" y="2887"/>
                  </a:cubicBezTo>
                  <a:cubicBezTo>
                    <a:pt x="1615" y="2899"/>
                    <a:pt x="1615" y="2899"/>
                    <a:pt x="1615" y="2899"/>
                  </a:cubicBezTo>
                  <a:cubicBezTo>
                    <a:pt x="1579" y="2899"/>
                    <a:pt x="1579" y="2899"/>
                    <a:pt x="1579" y="2899"/>
                  </a:cubicBezTo>
                  <a:cubicBezTo>
                    <a:pt x="1579" y="3023"/>
                    <a:pt x="1579" y="3023"/>
                    <a:pt x="1579" y="3023"/>
                  </a:cubicBezTo>
                  <a:cubicBezTo>
                    <a:pt x="1559" y="3023"/>
                    <a:pt x="1559" y="3023"/>
                    <a:pt x="1559" y="3023"/>
                  </a:cubicBezTo>
                  <a:cubicBezTo>
                    <a:pt x="1559" y="2899"/>
                    <a:pt x="1559" y="2899"/>
                    <a:pt x="1559" y="2899"/>
                  </a:cubicBezTo>
                  <a:cubicBezTo>
                    <a:pt x="1523" y="2899"/>
                    <a:pt x="1523" y="2899"/>
                    <a:pt x="1523" y="2899"/>
                  </a:cubicBezTo>
                  <a:lnTo>
                    <a:pt x="1523" y="2887"/>
                  </a:lnTo>
                  <a:close/>
                  <a:moveTo>
                    <a:pt x="1753" y="2887"/>
                  </a:moveTo>
                  <a:cubicBezTo>
                    <a:pt x="1774" y="2887"/>
                    <a:pt x="1775" y="2887"/>
                    <a:pt x="1775" y="2887"/>
                  </a:cubicBezTo>
                  <a:cubicBezTo>
                    <a:pt x="1775" y="3023"/>
                    <a:pt x="1775" y="3023"/>
                    <a:pt x="1775" y="3023"/>
                  </a:cubicBezTo>
                  <a:cubicBezTo>
                    <a:pt x="1759" y="3023"/>
                    <a:pt x="1759" y="3023"/>
                    <a:pt x="1759" y="3023"/>
                  </a:cubicBezTo>
                  <a:cubicBezTo>
                    <a:pt x="1759" y="2927"/>
                    <a:pt x="1759" y="2927"/>
                    <a:pt x="1759" y="2927"/>
                  </a:cubicBezTo>
                  <a:cubicBezTo>
                    <a:pt x="1759" y="2925"/>
                    <a:pt x="1759" y="2923"/>
                    <a:pt x="1759" y="2921"/>
                  </a:cubicBezTo>
                  <a:cubicBezTo>
                    <a:pt x="1711" y="3023"/>
                    <a:pt x="1712" y="3023"/>
                    <a:pt x="1712" y="3023"/>
                  </a:cubicBezTo>
                  <a:cubicBezTo>
                    <a:pt x="1706" y="3023"/>
                    <a:pt x="1706" y="3023"/>
                    <a:pt x="1706" y="3023"/>
                  </a:cubicBezTo>
                  <a:cubicBezTo>
                    <a:pt x="1658" y="2919"/>
                    <a:pt x="1658" y="2920"/>
                    <a:pt x="1658" y="2920"/>
                  </a:cubicBezTo>
                  <a:cubicBezTo>
                    <a:pt x="1658" y="2914"/>
                    <a:pt x="1659" y="2914"/>
                    <a:pt x="1651" y="2907"/>
                  </a:cubicBezTo>
                  <a:cubicBezTo>
                    <a:pt x="1651" y="2907"/>
                    <a:pt x="1651" y="2921"/>
                    <a:pt x="1651" y="2927"/>
                  </a:cubicBezTo>
                  <a:cubicBezTo>
                    <a:pt x="1651" y="3023"/>
                    <a:pt x="1651" y="3023"/>
                    <a:pt x="1651" y="3023"/>
                  </a:cubicBezTo>
                  <a:cubicBezTo>
                    <a:pt x="1639" y="3023"/>
                    <a:pt x="1639" y="3023"/>
                    <a:pt x="1639" y="3023"/>
                  </a:cubicBezTo>
                  <a:cubicBezTo>
                    <a:pt x="1639" y="2887"/>
                    <a:pt x="1639" y="2887"/>
                    <a:pt x="1639" y="2887"/>
                  </a:cubicBezTo>
                  <a:cubicBezTo>
                    <a:pt x="1659" y="2887"/>
                    <a:pt x="1658" y="2887"/>
                    <a:pt x="1658" y="2887"/>
                  </a:cubicBezTo>
                  <a:cubicBezTo>
                    <a:pt x="1699" y="2983"/>
                    <a:pt x="1699" y="2983"/>
                    <a:pt x="1699" y="2983"/>
                  </a:cubicBezTo>
                  <a:cubicBezTo>
                    <a:pt x="1706" y="2989"/>
                    <a:pt x="1706" y="2989"/>
                    <a:pt x="1706" y="2996"/>
                  </a:cubicBezTo>
                  <a:cubicBezTo>
                    <a:pt x="1712" y="2989"/>
                    <a:pt x="1712" y="2982"/>
                    <a:pt x="1712" y="2982"/>
                  </a:cubicBezTo>
                  <a:cubicBezTo>
                    <a:pt x="1753" y="2887"/>
                    <a:pt x="1753" y="2887"/>
                    <a:pt x="1753" y="288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5"/>
            <p:cNvSpPr>
              <a:spLocks noChangeAspect="1" noEditPoints="1"/>
            </p:cNvSpPr>
            <p:nvPr/>
          </p:nvSpPr>
          <p:spPr bwMode="auto">
            <a:xfrm>
              <a:off x="7372244" y="5173045"/>
              <a:ext cx="1525198" cy="303748"/>
            </a:xfrm>
            <a:custGeom>
              <a:avLst/>
              <a:gdLst>
                <a:gd name="T0" fmla="*/ 232 w 1096"/>
                <a:gd name="T1" fmla="*/ 197 h 216"/>
                <a:gd name="T2" fmla="*/ 231 w 1096"/>
                <a:gd name="T3" fmla="*/ 197 h 216"/>
                <a:gd name="T4" fmla="*/ 223 w 1096"/>
                <a:gd name="T5" fmla="*/ 192 h 216"/>
                <a:gd name="T6" fmla="*/ 225 w 1096"/>
                <a:gd name="T7" fmla="*/ 195 h 216"/>
                <a:gd name="T8" fmla="*/ 107 w 1096"/>
                <a:gd name="T9" fmla="*/ 200 h 216"/>
                <a:gd name="T10" fmla="*/ 92 w 1096"/>
                <a:gd name="T11" fmla="*/ 124 h 216"/>
                <a:gd name="T12" fmla="*/ 138 w 1096"/>
                <a:gd name="T13" fmla="*/ 106 h 216"/>
                <a:gd name="T14" fmla="*/ 145 w 1096"/>
                <a:gd name="T15" fmla="*/ 49 h 216"/>
                <a:gd name="T16" fmla="*/ 24 w 1096"/>
                <a:gd name="T17" fmla="*/ 86 h 216"/>
                <a:gd name="T18" fmla="*/ 0 w 1096"/>
                <a:gd name="T19" fmla="*/ 0 h 216"/>
                <a:gd name="T20" fmla="*/ 157 w 1096"/>
                <a:gd name="T21" fmla="*/ 142 h 216"/>
                <a:gd name="T22" fmla="*/ 332 w 1096"/>
                <a:gd name="T23" fmla="*/ 191 h 216"/>
                <a:gd name="T24" fmla="*/ 322 w 1096"/>
                <a:gd name="T25" fmla="*/ 114 h 216"/>
                <a:gd name="T26" fmla="*/ 402 w 1096"/>
                <a:gd name="T27" fmla="*/ 97 h 216"/>
                <a:gd name="T28" fmla="*/ 367 w 1096"/>
                <a:gd name="T29" fmla="*/ 205 h 216"/>
                <a:gd name="T30" fmla="*/ 447 w 1096"/>
                <a:gd name="T31" fmla="*/ 97 h 216"/>
                <a:gd name="T32" fmla="*/ 412 w 1096"/>
                <a:gd name="T33" fmla="*/ 136 h 216"/>
                <a:gd name="T34" fmla="*/ 447 w 1096"/>
                <a:gd name="T35" fmla="*/ 97 h 216"/>
                <a:gd name="T36" fmla="*/ 472 w 1096"/>
                <a:gd name="T37" fmla="*/ 96 h 216"/>
                <a:gd name="T38" fmla="*/ 544 w 1096"/>
                <a:gd name="T39" fmla="*/ 189 h 216"/>
                <a:gd name="T40" fmla="*/ 495 w 1096"/>
                <a:gd name="T41" fmla="*/ 135 h 216"/>
                <a:gd name="T42" fmla="*/ 617 w 1096"/>
                <a:gd name="T43" fmla="*/ 187 h 216"/>
                <a:gd name="T44" fmla="*/ 623 w 1096"/>
                <a:gd name="T45" fmla="*/ 168 h 216"/>
                <a:gd name="T46" fmla="*/ 289 w 1096"/>
                <a:gd name="T47" fmla="*/ 73 h 216"/>
                <a:gd name="T48" fmla="*/ 247 w 1096"/>
                <a:gd name="T49" fmla="*/ 32 h 216"/>
                <a:gd name="T50" fmla="*/ 283 w 1096"/>
                <a:gd name="T51" fmla="*/ 41 h 216"/>
                <a:gd name="T52" fmla="*/ 299 w 1096"/>
                <a:gd name="T53" fmla="*/ 35 h 216"/>
                <a:gd name="T54" fmla="*/ 303 w 1096"/>
                <a:gd name="T55" fmla="*/ 44 h 216"/>
                <a:gd name="T56" fmla="*/ 318 w 1096"/>
                <a:gd name="T57" fmla="*/ 50 h 216"/>
                <a:gd name="T58" fmla="*/ 332 w 1096"/>
                <a:gd name="T59" fmla="*/ 71 h 216"/>
                <a:gd name="T60" fmla="*/ 339 w 1096"/>
                <a:gd name="T61" fmla="*/ 44 h 216"/>
                <a:gd name="T62" fmla="*/ 371 w 1096"/>
                <a:gd name="T63" fmla="*/ 73 h 216"/>
                <a:gd name="T64" fmla="*/ 371 w 1096"/>
                <a:gd name="T65" fmla="*/ 47 h 216"/>
                <a:gd name="T66" fmla="*/ 401 w 1096"/>
                <a:gd name="T67" fmla="*/ 56 h 216"/>
                <a:gd name="T68" fmla="*/ 390 w 1096"/>
                <a:gd name="T69" fmla="*/ 51 h 216"/>
                <a:gd name="T70" fmla="*/ 405 w 1096"/>
                <a:gd name="T71" fmla="*/ 70 h 216"/>
                <a:gd name="T72" fmla="*/ 437 w 1096"/>
                <a:gd name="T73" fmla="*/ 47 h 216"/>
                <a:gd name="T74" fmla="*/ 434 w 1096"/>
                <a:gd name="T75" fmla="*/ 66 h 216"/>
                <a:gd name="T76" fmla="*/ 444 w 1096"/>
                <a:gd name="T77" fmla="*/ 44 h 216"/>
                <a:gd name="T78" fmla="*/ 453 w 1096"/>
                <a:gd name="T79" fmla="*/ 39 h 216"/>
                <a:gd name="T80" fmla="*/ 472 w 1096"/>
                <a:gd name="T81" fmla="*/ 47 h 216"/>
                <a:gd name="T82" fmla="*/ 468 w 1096"/>
                <a:gd name="T83" fmla="*/ 47 h 216"/>
                <a:gd name="T84" fmla="*/ 485 w 1096"/>
                <a:gd name="T85" fmla="*/ 40 h 216"/>
                <a:gd name="T86" fmla="*/ 486 w 1096"/>
                <a:gd name="T87" fmla="*/ 50 h 216"/>
                <a:gd name="T88" fmla="*/ 489 w 1096"/>
                <a:gd name="T89" fmla="*/ 50 h 216"/>
                <a:gd name="T90" fmla="*/ 494 w 1096"/>
                <a:gd name="T91" fmla="*/ 47 h 216"/>
                <a:gd name="T92" fmla="*/ 493 w 1096"/>
                <a:gd name="T93" fmla="*/ 43 h 216"/>
                <a:gd name="T94" fmla="*/ 670 w 1096"/>
                <a:gd name="T95" fmla="*/ 120 h 216"/>
                <a:gd name="T96" fmla="*/ 711 w 1096"/>
                <a:gd name="T97" fmla="*/ 185 h 216"/>
                <a:gd name="T98" fmla="*/ 799 w 1096"/>
                <a:gd name="T99" fmla="*/ 195 h 216"/>
                <a:gd name="T100" fmla="*/ 809 w 1096"/>
                <a:gd name="T101" fmla="*/ 142 h 216"/>
                <a:gd name="T102" fmla="*/ 892 w 1096"/>
                <a:gd name="T103" fmla="*/ 194 h 216"/>
                <a:gd name="T104" fmla="*/ 944 w 1096"/>
                <a:gd name="T105" fmla="*/ 135 h 216"/>
                <a:gd name="T106" fmla="*/ 915 w 1096"/>
                <a:gd name="T107" fmla="*/ 196 h 216"/>
                <a:gd name="T108" fmla="*/ 971 w 1096"/>
                <a:gd name="T109" fmla="*/ 88 h 216"/>
                <a:gd name="T110" fmla="*/ 998 w 1096"/>
                <a:gd name="T111" fmla="*/ 205 h 216"/>
                <a:gd name="T112" fmla="*/ 1090 w 1096"/>
                <a:gd name="T113" fmla="*/ 199 h 216"/>
                <a:gd name="T114" fmla="*/ 1083 w 1096"/>
                <a:gd name="T115" fmla="*/ 15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96" h="216">
                  <a:moveTo>
                    <a:pt x="232" y="197"/>
                  </a:moveTo>
                  <a:cubicBezTo>
                    <a:pt x="232" y="200"/>
                    <a:pt x="231" y="202"/>
                    <a:pt x="229" y="203"/>
                  </a:cubicBezTo>
                  <a:cubicBezTo>
                    <a:pt x="228" y="205"/>
                    <a:pt x="226" y="206"/>
                    <a:pt x="224" y="206"/>
                  </a:cubicBezTo>
                  <a:cubicBezTo>
                    <a:pt x="221" y="206"/>
                    <a:pt x="219" y="205"/>
                    <a:pt x="218" y="203"/>
                  </a:cubicBezTo>
                  <a:cubicBezTo>
                    <a:pt x="216" y="202"/>
                    <a:pt x="215" y="200"/>
                    <a:pt x="215" y="197"/>
                  </a:cubicBezTo>
                  <a:cubicBezTo>
                    <a:pt x="215" y="195"/>
                    <a:pt x="216" y="193"/>
                    <a:pt x="218" y="192"/>
                  </a:cubicBezTo>
                  <a:cubicBezTo>
                    <a:pt x="219" y="190"/>
                    <a:pt x="221" y="189"/>
                    <a:pt x="224" y="189"/>
                  </a:cubicBezTo>
                  <a:cubicBezTo>
                    <a:pt x="226" y="189"/>
                    <a:pt x="228" y="190"/>
                    <a:pt x="229" y="192"/>
                  </a:cubicBezTo>
                  <a:cubicBezTo>
                    <a:pt x="231" y="193"/>
                    <a:pt x="232" y="195"/>
                    <a:pt x="232" y="197"/>
                  </a:cubicBezTo>
                  <a:close/>
                  <a:moveTo>
                    <a:pt x="231" y="197"/>
                  </a:moveTo>
                  <a:cubicBezTo>
                    <a:pt x="231" y="195"/>
                    <a:pt x="230" y="193"/>
                    <a:pt x="229" y="192"/>
                  </a:cubicBezTo>
                  <a:cubicBezTo>
                    <a:pt x="227" y="191"/>
                    <a:pt x="225" y="190"/>
                    <a:pt x="224" y="190"/>
                  </a:cubicBezTo>
                  <a:cubicBezTo>
                    <a:pt x="222" y="190"/>
                    <a:pt x="220" y="191"/>
                    <a:pt x="218" y="192"/>
                  </a:cubicBezTo>
                  <a:cubicBezTo>
                    <a:pt x="217" y="193"/>
                    <a:pt x="216" y="195"/>
                    <a:pt x="216" y="197"/>
                  </a:cubicBezTo>
                  <a:cubicBezTo>
                    <a:pt x="216" y="200"/>
                    <a:pt x="217" y="201"/>
                    <a:pt x="218" y="202"/>
                  </a:cubicBezTo>
                  <a:cubicBezTo>
                    <a:pt x="220" y="204"/>
                    <a:pt x="222" y="205"/>
                    <a:pt x="224" y="205"/>
                  </a:cubicBezTo>
                  <a:cubicBezTo>
                    <a:pt x="225" y="205"/>
                    <a:pt x="227" y="204"/>
                    <a:pt x="229" y="202"/>
                  </a:cubicBezTo>
                  <a:cubicBezTo>
                    <a:pt x="230" y="201"/>
                    <a:pt x="231" y="200"/>
                    <a:pt x="231" y="197"/>
                  </a:cubicBezTo>
                  <a:close/>
                  <a:moveTo>
                    <a:pt x="228" y="202"/>
                  </a:moveTo>
                  <a:cubicBezTo>
                    <a:pt x="226" y="202"/>
                    <a:pt x="226" y="202"/>
                    <a:pt x="226" y="202"/>
                  </a:cubicBezTo>
                  <a:cubicBezTo>
                    <a:pt x="225" y="200"/>
                    <a:pt x="225" y="200"/>
                    <a:pt x="225" y="200"/>
                  </a:cubicBezTo>
                  <a:cubicBezTo>
                    <a:pt x="224" y="198"/>
                    <a:pt x="223" y="198"/>
                    <a:pt x="223" y="198"/>
                  </a:cubicBezTo>
                  <a:cubicBezTo>
                    <a:pt x="222" y="198"/>
                    <a:pt x="222" y="198"/>
                    <a:pt x="222" y="198"/>
                  </a:cubicBezTo>
                  <a:cubicBezTo>
                    <a:pt x="222" y="202"/>
                    <a:pt x="222" y="202"/>
                    <a:pt x="222" y="202"/>
                  </a:cubicBezTo>
                  <a:cubicBezTo>
                    <a:pt x="220" y="202"/>
                    <a:pt x="220" y="202"/>
                    <a:pt x="220" y="202"/>
                  </a:cubicBezTo>
                  <a:cubicBezTo>
                    <a:pt x="220" y="192"/>
                    <a:pt x="220" y="192"/>
                    <a:pt x="220" y="192"/>
                  </a:cubicBezTo>
                  <a:cubicBezTo>
                    <a:pt x="223" y="192"/>
                    <a:pt x="223" y="192"/>
                    <a:pt x="223" y="192"/>
                  </a:cubicBezTo>
                  <a:cubicBezTo>
                    <a:pt x="224" y="192"/>
                    <a:pt x="225" y="192"/>
                    <a:pt x="226" y="193"/>
                  </a:cubicBezTo>
                  <a:cubicBezTo>
                    <a:pt x="227" y="193"/>
                    <a:pt x="227" y="194"/>
                    <a:pt x="227" y="195"/>
                  </a:cubicBezTo>
                  <a:cubicBezTo>
                    <a:pt x="227" y="196"/>
                    <a:pt x="227" y="196"/>
                    <a:pt x="227" y="197"/>
                  </a:cubicBezTo>
                  <a:cubicBezTo>
                    <a:pt x="226" y="197"/>
                    <a:pt x="225" y="197"/>
                    <a:pt x="224" y="198"/>
                  </a:cubicBezTo>
                  <a:cubicBezTo>
                    <a:pt x="224" y="198"/>
                    <a:pt x="224" y="198"/>
                    <a:pt x="224" y="198"/>
                  </a:cubicBezTo>
                  <a:cubicBezTo>
                    <a:pt x="225" y="198"/>
                    <a:pt x="225" y="198"/>
                    <a:pt x="226" y="200"/>
                  </a:cubicBezTo>
                  <a:cubicBezTo>
                    <a:pt x="228" y="202"/>
                    <a:pt x="228" y="202"/>
                    <a:pt x="228" y="202"/>
                  </a:cubicBezTo>
                  <a:cubicBezTo>
                    <a:pt x="228" y="202"/>
                    <a:pt x="228" y="202"/>
                    <a:pt x="228" y="202"/>
                  </a:cubicBezTo>
                  <a:close/>
                  <a:moveTo>
                    <a:pt x="225" y="195"/>
                  </a:moveTo>
                  <a:cubicBezTo>
                    <a:pt x="225" y="194"/>
                    <a:pt x="225" y="194"/>
                    <a:pt x="225" y="194"/>
                  </a:cubicBezTo>
                  <a:cubicBezTo>
                    <a:pt x="225" y="193"/>
                    <a:pt x="224" y="193"/>
                    <a:pt x="223" y="193"/>
                  </a:cubicBezTo>
                  <a:cubicBezTo>
                    <a:pt x="222" y="193"/>
                    <a:pt x="222" y="193"/>
                    <a:pt x="222" y="193"/>
                  </a:cubicBezTo>
                  <a:cubicBezTo>
                    <a:pt x="222" y="197"/>
                    <a:pt x="222" y="197"/>
                    <a:pt x="222" y="197"/>
                  </a:cubicBezTo>
                  <a:cubicBezTo>
                    <a:pt x="223" y="197"/>
                    <a:pt x="223" y="197"/>
                    <a:pt x="223" y="197"/>
                  </a:cubicBezTo>
                  <a:cubicBezTo>
                    <a:pt x="225" y="197"/>
                    <a:pt x="225" y="196"/>
                    <a:pt x="225" y="195"/>
                  </a:cubicBezTo>
                  <a:close/>
                  <a:moveTo>
                    <a:pt x="14" y="216"/>
                  </a:moveTo>
                  <a:cubicBezTo>
                    <a:pt x="90" y="216"/>
                    <a:pt x="90" y="216"/>
                    <a:pt x="90" y="216"/>
                  </a:cubicBezTo>
                  <a:cubicBezTo>
                    <a:pt x="99" y="216"/>
                    <a:pt x="107" y="209"/>
                    <a:pt x="107" y="200"/>
                  </a:cubicBezTo>
                  <a:cubicBezTo>
                    <a:pt x="107" y="137"/>
                    <a:pt x="107" y="137"/>
                    <a:pt x="107" y="137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94"/>
                    <a:pt x="88" y="194"/>
                    <a:pt x="88" y="194"/>
                  </a:cubicBezTo>
                  <a:cubicBezTo>
                    <a:pt x="88" y="196"/>
                    <a:pt x="86" y="198"/>
                    <a:pt x="84" y="198"/>
                  </a:cubicBezTo>
                  <a:cubicBezTo>
                    <a:pt x="32" y="198"/>
                    <a:pt x="32" y="198"/>
                    <a:pt x="32" y="198"/>
                  </a:cubicBezTo>
                  <a:cubicBezTo>
                    <a:pt x="32" y="147"/>
                    <a:pt x="32" y="147"/>
                    <a:pt x="32" y="147"/>
                  </a:cubicBezTo>
                  <a:cubicBezTo>
                    <a:pt x="32" y="144"/>
                    <a:pt x="34" y="143"/>
                    <a:pt x="36" y="143"/>
                  </a:cubicBezTo>
                  <a:cubicBezTo>
                    <a:pt x="73" y="143"/>
                    <a:pt x="73" y="143"/>
                    <a:pt x="73" y="143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21" y="124"/>
                    <a:pt x="14" y="132"/>
                    <a:pt x="14" y="140"/>
                  </a:cubicBezTo>
                  <a:cubicBezTo>
                    <a:pt x="14" y="216"/>
                    <a:pt x="14" y="216"/>
                    <a:pt x="14" y="216"/>
                  </a:cubicBezTo>
                  <a:cubicBezTo>
                    <a:pt x="14" y="216"/>
                    <a:pt x="14" y="216"/>
                    <a:pt x="14" y="216"/>
                  </a:cubicBezTo>
                  <a:close/>
                  <a:moveTo>
                    <a:pt x="181" y="49"/>
                  </a:moveTo>
                  <a:cubicBezTo>
                    <a:pt x="181" y="85"/>
                    <a:pt x="181" y="85"/>
                    <a:pt x="181" y="85"/>
                  </a:cubicBezTo>
                  <a:cubicBezTo>
                    <a:pt x="181" y="87"/>
                    <a:pt x="180" y="88"/>
                    <a:pt x="179" y="88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38" y="106"/>
                    <a:pt x="138" y="106"/>
                    <a:pt x="138" y="106"/>
                  </a:cubicBezTo>
                  <a:cubicBezTo>
                    <a:pt x="186" y="106"/>
                    <a:pt x="186" y="106"/>
                    <a:pt x="186" y="106"/>
                  </a:cubicBezTo>
                  <a:cubicBezTo>
                    <a:pt x="193" y="106"/>
                    <a:pt x="199" y="100"/>
                    <a:pt x="199" y="93"/>
                  </a:cubicBezTo>
                  <a:cubicBezTo>
                    <a:pt x="199" y="32"/>
                    <a:pt x="199" y="32"/>
                    <a:pt x="199" y="32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1" y="32"/>
                    <a:pt x="125" y="38"/>
                    <a:pt x="125" y="44"/>
                  </a:cubicBezTo>
                  <a:cubicBezTo>
                    <a:pt x="125" y="91"/>
                    <a:pt x="125" y="91"/>
                    <a:pt x="125" y="91"/>
                  </a:cubicBezTo>
                  <a:cubicBezTo>
                    <a:pt x="142" y="74"/>
                    <a:pt x="142" y="74"/>
                    <a:pt x="142" y="74"/>
                  </a:cubicBezTo>
                  <a:cubicBezTo>
                    <a:pt x="142" y="52"/>
                    <a:pt x="142" y="52"/>
                    <a:pt x="142" y="52"/>
                  </a:cubicBezTo>
                  <a:cubicBezTo>
                    <a:pt x="142" y="50"/>
                    <a:pt x="144" y="49"/>
                    <a:pt x="145" y="49"/>
                  </a:cubicBezTo>
                  <a:cubicBezTo>
                    <a:pt x="181" y="49"/>
                    <a:pt x="181" y="49"/>
                    <a:pt x="181" y="49"/>
                  </a:cubicBezTo>
                  <a:cubicBezTo>
                    <a:pt x="181" y="49"/>
                    <a:pt x="181" y="49"/>
                    <a:pt x="181" y="49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8"/>
                    <a:pt x="9" y="106"/>
                    <a:pt x="17" y="106"/>
                  </a:cubicBezTo>
                  <a:cubicBezTo>
                    <a:pt x="17" y="106"/>
                    <a:pt x="17" y="106"/>
                    <a:pt x="94" y="106"/>
                  </a:cubicBezTo>
                  <a:cubicBezTo>
                    <a:pt x="94" y="106"/>
                    <a:pt x="94" y="106"/>
                    <a:pt x="75" y="86"/>
                  </a:cubicBezTo>
                  <a:cubicBezTo>
                    <a:pt x="75" y="86"/>
                    <a:pt x="75" y="86"/>
                    <a:pt x="24" y="86"/>
                  </a:cubicBezTo>
                  <a:cubicBezTo>
                    <a:pt x="22" y="86"/>
                    <a:pt x="20" y="84"/>
                    <a:pt x="20" y="82"/>
                  </a:cubicBezTo>
                  <a:cubicBezTo>
                    <a:pt x="20" y="82"/>
                    <a:pt x="20" y="82"/>
                    <a:pt x="20" y="19"/>
                  </a:cubicBezTo>
                  <a:cubicBezTo>
                    <a:pt x="20" y="19"/>
                    <a:pt x="20" y="19"/>
                    <a:pt x="83" y="20"/>
                  </a:cubicBezTo>
                  <a:cubicBezTo>
                    <a:pt x="85" y="20"/>
                    <a:pt x="87" y="21"/>
                    <a:pt x="87" y="23"/>
                  </a:cubicBezTo>
                  <a:cubicBezTo>
                    <a:pt x="87" y="23"/>
                    <a:pt x="87" y="23"/>
                    <a:pt x="87" y="71"/>
                  </a:cubicBezTo>
                  <a:cubicBezTo>
                    <a:pt x="87" y="71"/>
                    <a:pt x="87" y="71"/>
                    <a:pt x="107" y="91"/>
                  </a:cubicBezTo>
                  <a:cubicBezTo>
                    <a:pt x="107" y="91"/>
                    <a:pt x="107" y="91"/>
                    <a:pt x="107" y="16"/>
                  </a:cubicBezTo>
                  <a:cubicBezTo>
                    <a:pt x="107" y="7"/>
                    <a:pt x="99" y="0"/>
                    <a:pt x="90" y="0"/>
                  </a:cubicBezTo>
                  <a:cubicBezTo>
                    <a:pt x="90" y="0"/>
                    <a:pt x="90" y="0"/>
                    <a:pt x="0" y="0"/>
                  </a:cubicBezTo>
                  <a:close/>
                  <a:moveTo>
                    <a:pt x="143" y="154"/>
                  </a:moveTo>
                  <a:cubicBezTo>
                    <a:pt x="125" y="137"/>
                    <a:pt x="125" y="137"/>
                    <a:pt x="125" y="137"/>
                  </a:cubicBezTo>
                  <a:cubicBezTo>
                    <a:pt x="125" y="189"/>
                    <a:pt x="125" y="189"/>
                    <a:pt x="125" y="189"/>
                  </a:cubicBezTo>
                  <a:cubicBezTo>
                    <a:pt x="125" y="197"/>
                    <a:pt x="132" y="205"/>
                    <a:pt x="141" y="205"/>
                  </a:cubicBezTo>
                  <a:cubicBezTo>
                    <a:pt x="206" y="205"/>
                    <a:pt x="206" y="205"/>
                    <a:pt x="206" y="205"/>
                  </a:cubicBezTo>
                  <a:cubicBezTo>
                    <a:pt x="206" y="140"/>
                    <a:pt x="206" y="140"/>
                    <a:pt x="206" y="140"/>
                  </a:cubicBezTo>
                  <a:cubicBezTo>
                    <a:pt x="206" y="132"/>
                    <a:pt x="199" y="124"/>
                    <a:pt x="190" y="124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57" y="142"/>
                    <a:pt x="157" y="142"/>
                    <a:pt x="157" y="142"/>
                  </a:cubicBezTo>
                  <a:cubicBezTo>
                    <a:pt x="184" y="142"/>
                    <a:pt x="184" y="142"/>
                    <a:pt x="184" y="142"/>
                  </a:cubicBezTo>
                  <a:cubicBezTo>
                    <a:pt x="187" y="142"/>
                    <a:pt x="188" y="143"/>
                    <a:pt x="188" y="145"/>
                  </a:cubicBezTo>
                  <a:cubicBezTo>
                    <a:pt x="188" y="187"/>
                    <a:pt x="188" y="187"/>
                    <a:pt x="188" y="187"/>
                  </a:cubicBezTo>
                  <a:cubicBezTo>
                    <a:pt x="146" y="187"/>
                    <a:pt x="146" y="187"/>
                    <a:pt x="146" y="187"/>
                  </a:cubicBezTo>
                  <a:cubicBezTo>
                    <a:pt x="144" y="187"/>
                    <a:pt x="143" y="186"/>
                    <a:pt x="143" y="183"/>
                  </a:cubicBezTo>
                  <a:cubicBezTo>
                    <a:pt x="143" y="154"/>
                    <a:pt x="143" y="154"/>
                    <a:pt x="143" y="154"/>
                  </a:cubicBezTo>
                  <a:cubicBezTo>
                    <a:pt x="143" y="154"/>
                    <a:pt x="143" y="154"/>
                    <a:pt x="143" y="154"/>
                  </a:cubicBezTo>
                  <a:close/>
                  <a:moveTo>
                    <a:pt x="346" y="147"/>
                  </a:moveTo>
                  <a:cubicBezTo>
                    <a:pt x="346" y="166"/>
                    <a:pt x="341" y="180"/>
                    <a:pt x="332" y="191"/>
                  </a:cubicBezTo>
                  <a:cubicBezTo>
                    <a:pt x="322" y="201"/>
                    <a:pt x="309" y="207"/>
                    <a:pt x="293" y="207"/>
                  </a:cubicBezTo>
                  <a:cubicBezTo>
                    <a:pt x="277" y="207"/>
                    <a:pt x="264" y="201"/>
                    <a:pt x="255" y="191"/>
                  </a:cubicBezTo>
                  <a:cubicBezTo>
                    <a:pt x="245" y="180"/>
                    <a:pt x="240" y="167"/>
                    <a:pt x="240" y="150"/>
                  </a:cubicBezTo>
                  <a:cubicBezTo>
                    <a:pt x="240" y="132"/>
                    <a:pt x="245" y="118"/>
                    <a:pt x="255" y="107"/>
                  </a:cubicBezTo>
                  <a:cubicBezTo>
                    <a:pt x="264" y="96"/>
                    <a:pt x="278" y="90"/>
                    <a:pt x="295" y="90"/>
                  </a:cubicBezTo>
                  <a:cubicBezTo>
                    <a:pt x="310" y="90"/>
                    <a:pt x="323" y="96"/>
                    <a:pt x="333" y="106"/>
                  </a:cubicBezTo>
                  <a:cubicBezTo>
                    <a:pt x="342" y="117"/>
                    <a:pt x="346" y="130"/>
                    <a:pt x="346" y="147"/>
                  </a:cubicBezTo>
                  <a:close/>
                  <a:moveTo>
                    <a:pt x="333" y="149"/>
                  </a:moveTo>
                  <a:cubicBezTo>
                    <a:pt x="333" y="134"/>
                    <a:pt x="329" y="122"/>
                    <a:pt x="322" y="114"/>
                  </a:cubicBezTo>
                  <a:cubicBezTo>
                    <a:pt x="315" y="106"/>
                    <a:pt x="306" y="102"/>
                    <a:pt x="294" y="102"/>
                  </a:cubicBezTo>
                  <a:cubicBezTo>
                    <a:pt x="283" y="102"/>
                    <a:pt x="273" y="107"/>
                    <a:pt x="265" y="115"/>
                  </a:cubicBezTo>
                  <a:cubicBezTo>
                    <a:pt x="258" y="124"/>
                    <a:pt x="254" y="135"/>
                    <a:pt x="254" y="149"/>
                  </a:cubicBezTo>
                  <a:cubicBezTo>
                    <a:pt x="254" y="163"/>
                    <a:pt x="258" y="174"/>
                    <a:pt x="265" y="182"/>
                  </a:cubicBezTo>
                  <a:cubicBezTo>
                    <a:pt x="273" y="191"/>
                    <a:pt x="281" y="194"/>
                    <a:pt x="293" y="194"/>
                  </a:cubicBezTo>
                  <a:cubicBezTo>
                    <a:pt x="305" y="194"/>
                    <a:pt x="315" y="191"/>
                    <a:pt x="322" y="183"/>
                  </a:cubicBezTo>
                  <a:cubicBezTo>
                    <a:pt x="329" y="175"/>
                    <a:pt x="333" y="163"/>
                    <a:pt x="333" y="149"/>
                  </a:cubicBezTo>
                  <a:close/>
                  <a:moveTo>
                    <a:pt x="402" y="97"/>
                  </a:moveTo>
                  <a:cubicBezTo>
                    <a:pt x="402" y="97"/>
                    <a:pt x="402" y="97"/>
                    <a:pt x="402" y="97"/>
                  </a:cubicBezTo>
                  <a:cubicBezTo>
                    <a:pt x="402" y="86"/>
                    <a:pt x="402" y="86"/>
                    <a:pt x="402" y="86"/>
                  </a:cubicBezTo>
                  <a:cubicBezTo>
                    <a:pt x="400" y="85"/>
                    <a:pt x="397" y="84"/>
                    <a:pt x="393" y="84"/>
                  </a:cubicBezTo>
                  <a:cubicBezTo>
                    <a:pt x="386" y="84"/>
                    <a:pt x="380" y="87"/>
                    <a:pt x="375" y="91"/>
                  </a:cubicBezTo>
                  <a:cubicBezTo>
                    <a:pt x="370" y="96"/>
                    <a:pt x="367" y="103"/>
                    <a:pt x="367" y="112"/>
                  </a:cubicBezTo>
                  <a:cubicBezTo>
                    <a:pt x="367" y="112"/>
                    <a:pt x="367" y="112"/>
                    <a:pt x="367" y="124"/>
                  </a:cubicBezTo>
                  <a:cubicBezTo>
                    <a:pt x="367" y="124"/>
                    <a:pt x="367" y="124"/>
                    <a:pt x="353" y="124"/>
                  </a:cubicBezTo>
                  <a:cubicBezTo>
                    <a:pt x="353" y="124"/>
                    <a:pt x="353" y="124"/>
                    <a:pt x="353" y="136"/>
                  </a:cubicBezTo>
                  <a:cubicBezTo>
                    <a:pt x="353" y="136"/>
                    <a:pt x="353" y="136"/>
                    <a:pt x="367" y="136"/>
                  </a:cubicBezTo>
                  <a:cubicBezTo>
                    <a:pt x="367" y="136"/>
                    <a:pt x="367" y="136"/>
                    <a:pt x="367" y="205"/>
                  </a:cubicBezTo>
                  <a:cubicBezTo>
                    <a:pt x="367" y="205"/>
                    <a:pt x="367" y="205"/>
                    <a:pt x="380" y="205"/>
                  </a:cubicBezTo>
                  <a:cubicBezTo>
                    <a:pt x="380" y="205"/>
                    <a:pt x="380" y="205"/>
                    <a:pt x="380" y="136"/>
                  </a:cubicBezTo>
                  <a:cubicBezTo>
                    <a:pt x="380" y="136"/>
                    <a:pt x="380" y="136"/>
                    <a:pt x="398" y="136"/>
                  </a:cubicBezTo>
                  <a:cubicBezTo>
                    <a:pt x="398" y="136"/>
                    <a:pt x="398" y="136"/>
                    <a:pt x="398" y="124"/>
                  </a:cubicBezTo>
                  <a:cubicBezTo>
                    <a:pt x="398" y="124"/>
                    <a:pt x="398" y="124"/>
                    <a:pt x="380" y="124"/>
                  </a:cubicBezTo>
                  <a:cubicBezTo>
                    <a:pt x="380" y="124"/>
                    <a:pt x="380" y="124"/>
                    <a:pt x="380" y="112"/>
                  </a:cubicBezTo>
                  <a:cubicBezTo>
                    <a:pt x="380" y="101"/>
                    <a:pt x="385" y="95"/>
                    <a:pt x="393" y="95"/>
                  </a:cubicBezTo>
                  <a:cubicBezTo>
                    <a:pt x="397" y="95"/>
                    <a:pt x="400" y="96"/>
                    <a:pt x="402" y="97"/>
                  </a:cubicBezTo>
                  <a:close/>
                  <a:moveTo>
                    <a:pt x="447" y="97"/>
                  </a:moveTo>
                  <a:cubicBezTo>
                    <a:pt x="447" y="97"/>
                    <a:pt x="447" y="97"/>
                    <a:pt x="447" y="97"/>
                  </a:cubicBezTo>
                  <a:cubicBezTo>
                    <a:pt x="447" y="86"/>
                    <a:pt x="447" y="86"/>
                    <a:pt x="447" y="86"/>
                  </a:cubicBezTo>
                  <a:cubicBezTo>
                    <a:pt x="444" y="85"/>
                    <a:pt x="442" y="84"/>
                    <a:pt x="438" y="84"/>
                  </a:cubicBezTo>
                  <a:cubicBezTo>
                    <a:pt x="431" y="84"/>
                    <a:pt x="425" y="87"/>
                    <a:pt x="421" y="91"/>
                  </a:cubicBezTo>
                  <a:cubicBezTo>
                    <a:pt x="415" y="96"/>
                    <a:pt x="412" y="103"/>
                    <a:pt x="412" y="112"/>
                  </a:cubicBezTo>
                  <a:cubicBezTo>
                    <a:pt x="412" y="112"/>
                    <a:pt x="412" y="112"/>
                    <a:pt x="412" y="124"/>
                  </a:cubicBezTo>
                  <a:cubicBezTo>
                    <a:pt x="412" y="124"/>
                    <a:pt x="412" y="124"/>
                    <a:pt x="398" y="124"/>
                  </a:cubicBezTo>
                  <a:cubicBezTo>
                    <a:pt x="398" y="124"/>
                    <a:pt x="398" y="124"/>
                    <a:pt x="398" y="136"/>
                  </a:cubicBezTo>
                  <a:cubicBezTo>
                    <a:pt x="398" y="136"/>
                    <a:pt x="398" y="136"/>
                    <a:pt x="412" y="136"/>
                  </a:cubicBezTo>
                  <a:cubicBezTo>
                    <a:pt x="412" y="136"/>
                    <a:pt x="412" y="136"/>
                    <a:pt x="412" y="205"/>
                  </a:cubicBezTo>
                  <a:cubicBezTo>
                    <a:pt x="412" y="205"/>
                    <a:pt x="412" y="205"/>
                    <a:pt x="425" y="205"/>
                  </a:cubicBezTo>
                  <a:cubicBezTo>
                    <a:pt x="425" y="205"/>
                    <a:pt x="425" y="205"/>
                    <a:pt x="425" y="136"/>
                  </a:cubicBezTo>
                  <a:cubicBezTo>
                    <a:pt x="425" y="136"/>
                    <a:pt x="425" y="136"/>
                    <a:pt x="444" y="136"/>
                  </a:cubicBezTo>
                  <a:cubicBezTo>
                    <a:pt x="444" y="136"/>
                    <a:pt x="444" y="136"/>
                    <a:pt x="444" y="124"/>
                  </a:cubicBezTo>
                  <a:cubicBezTo>
                    <a:pt x="444" y="124"/>
                    <a:pt x="444" y="124"/>
                    <a:pt x="425" y="124"/>
                  </a:cubicBezTo>
                  <a:cubicBezTo>
                    <a:pt x="425" y="124"/>
                    <a:pt x="425" y="124"/>
                    <a:pt x="425" y="112"/>
                  </a:cubicBezTo>
                  <a:cubicBezTo>
                    <a:pt x="425" y="101"/>
                    <a:pt x="429" y="95"/>
                    <a:pt x="438" y="95"/>
                  </a:cubicBezTo>
                  <a:cubicBezTo>
                    <a:pt x="442" y="95"/>
                    <a:pt x="444" y="96"/>
                    <a:pt x="447" y="97"/>
                  </a:cubicBezTo>
                  <a:close/>
                  <a:moveTo>
                    <a:pt x="472" y="96"/>
                  </a:moveTo>
                  <a:cubicBezTo>
                    <a:pt x="472" y="98"/>
                    <a:pt x="470" y="100"/>
                    <a:pt x="469" y="102"/>
                  </a:cubicBezTo>
                  <a:cubicBezTo>
                    <a:pt x="467" y="103"/>
                    <a:pt x="465" y="104"/>
                    <a:pt x="463" y="104"/>
                  </a:cubicBezTo>
                  <a:cubicBezTo>
                    <a:pt x="460" y="104"/>
                    <a:pt x="459" y="103"/>
                    <a:pt x="457" y="102"/>
                  </a:cubicBezTo>
                  <a:cubicBezTo>
                    <a:pt x="455" y="100"/>
                    <a:pt x="454" y="98"/>
                    <a:pt x="454" y="96"/>
                  </a:cubicBezTo>
                  <a:cubicBezTo>
                    <a:pt x="454" y="93"/>
                    <a:pt x="455" y="92"/>
                    <a:pt x="457" y="90"/>
                  </a:cubicBezTo>
                  <a:cubicBezTo>
                    <a:pt x="459" y="88"/>
                    <a:pt x="460" y="88"/>
                    <a:pt x="463" y="88"/>
                  </a:cubicBezTo>
                  <a:cubicBezTo>
                    <a:pt x="465" y="88"/>
                    <a:pt x="467" y="88"/>
                    <a:pt x="469" y="90"/>
                  </a:cubicBezTo>
                  <a:cubicBezTo>
                    <a:pt x="470" y="92"/>
                    <a:pt x="472" y="93"/>
                    <a:pt x="472" y="96"/>
                  </a:cubicBezTo>
                  <a:close/>
                  <a:moveTo>
                    <a:pt x="469" y="205"/>
                  </a:moveTo>
                  <a:cubicBezTo>
                    <a:pt x="456" y="205"/>
                    <a:pt x="456" y="205"/>
                    <a:pt x="456" y="205"/>
                  </a:cubicBezTo>
                  <a:cubicBezTo>
                    <a:pt x="456" y="124"/>
                    <a:pt x="456" y="124"/>
                    <a:pt x="456" y="124"/>
                  </a:cubicBezTo>
                  <a:cubicBezTo>
                    <a:pt x="469" y="124"/>
                    <a:pt x="469" y="124"/>
                    <a:pt x="469" y="124"/>
                  </a:cubicBezTo>
                  <a:cubicBezTo>
                    <a:pt x="469" y="205"/>
                    <a:pt x="469" y="205"/>
                    <a:pt x="469" y="205"/>
                  </a:cubicBezTo>
                  <a:cubicBezTo>
                    <a:pt x="469" y="205"/>
                    <a:pt x="469" y="205"/>
                    <a:pt x="469" y="205"/>
                  </a:cubicBezTo>
                  <a:close/>
                  <a:moveTo>
                    <a:pt x="544" y="201"/>
                  </a:moveTo>
                  <a:cubicBezTo>
                    <a:pt x="544" y="201"/>
                    <a:pt x="544" y="201"/>
                    <a:pt x="544" y="201"/>
                  </a:cubicBezTo>
                  <a:cubicBezTo>
                    <a:pt x="544" y="189"/>
                    <a:pt x="544" y="189"/>
                    <a:pt x="544" y="189"/>
                  </a:cubicBezTo>
                  <a:cubicBezTo>
                    <a:pt x="538" y="193"/>
                    <a:pt x="531" y="196"/>
                    <a:pt x="524" y="196"/>
                  </a:cubicBezTo>
                  <a:cubicBezTo>
                    <a:pt x="516" y="196"/>
                    <a:pt x="509" y="193"/>
                    <a:pt x="505" y="187"/>
                  </a:cubicBezTo>
                  <a:cubicBezTo>
                    <a:pt x="500" y="182"/>
                    <a:pt x="497" y="175"/>
                    <a:pt x="497" y="166"/>
                  </a:cubicBezTo>
                  <a:cubicBezTo>
                    <a:pt x="497" y="156"/>
                    <a:pt x="500" y="148"/>
                    <a:pt x="505" y="142"/>
                  </a:cubicBezTo>
                  <a:cubicBezTo>
                    <a:pt x="510" y="136"/>
                    <a:pt x="517" y="133"/>
                    <a:pt x="525" y="133"/>
                  </a:cubicBezTo>
                  <a:cubicBezTo>
                    <a:pt x="532" y="133"/>
                    <a:pt x="538" y="136"/>
                    <a:pt x="544" y="140"/>
                  </a:cubicBezTo>
                  <a:cubicBezTo>
                    <a:pt x="544" y="140"/>
                    <a:pt x="544" y="140"/>
                    <a:pt x="544" y="127"/>
                  </a:cubicBezTo>
                  <a:cubicBezTo>
                    <a:pt x="539" y="124"/>
                    <a:pt x="532" y="123"/>
                    <a:pt x="526" y="123"/>
                  </a:cubicBezTo>
                  <a:cubicBezTo>
                    <a:pt x="513" y="123"/>
                    <a:pt x="503" y="127"/>
                    <a:pt x="495" y="135"/>
                  </a:cubicBezTo>
                  <a:cubicBezTo>
                    <a:pt x="487" y="143"/>
                    <a:pt x="484" y="153"/>
                    <a:pt x="484" y="167"/>
                  </a:cubicBezTo>
                  <a:cubicBezTo>
                    <a:pt x="484" y="178"/>
                    <a:pt x="487" y="188"/>
                    <a:pt x="494" y="195"/>
                  </a:cubicBezTo>
                  <a:cubicBezTo>
                    <a:pt x="501" y="203"/>
                    <a:pt x="511" y="207"/>
                    <a:pt x="522" y="207"/>
                  </a:cubicBezTo>
                  <a:cubicBezTo>
                    <a:pt x="530" y="207"/>
                    <a:pt x="538" y="205"/>
                    <a:pt x="544" y="201"/>
                  </a:cubicBezTo>
                  <a:close/>
                  <a:moveTo>
                    <a:pt x="623" y="168"/>
                  </a:moveTo>
                  <a:cubicBezTo>
                    <a:pt x="566" y="168"/>
                    <a:pt x="566" y="168"/>
                    <a:pt x="566" y="168"/>
                  </a:cubicBezTo>
                  <a:cubicBezTo>
                    <a:pt x="566" y="177"/>
                    <a:pt x="569" y="183"/>
                    <a:pt x="573" y="188"/>
                  </a:cubicBezTo>
                  <a:cubicBezTo>
                    <a:pt x="578" y="193"/>
                    <a:pt x="584" y="196"/>
                    <a:pt x="592" y="196"/>
                  </a:cubicBezTo>
                  <a:cubicBezTo>
                    <a:pt x="601" y="196"/>
                    <a:pt x="609" y="193"/>
                    <a:pt x="617" y="187"/>
                  </a:cubicBezTo>
                  <a:cubicBezTo>
                    <a:pt x="617" y="199"/>
                    <a:pt x="617" y="199"/>
                    <a:pt x="617" y="199"/>
                  </a:cubicBezTo>
                  <a:cubicBezTo>
                    <a:pt x="610" y="204"/>
                    <a:pt x="600" y="207"/>
                    <a:pt x="589" y="207"/>
                  </a:cubicBezTo>
                  <a:cubicBezTo>
                    <a:pt x="578" y="207"/>
                    <a:pt x="569" y="203"/>
                    <a:pt x="563" y="196"/>
                  </a:cubicBezTo>
                  <a:cubicBezTo>
                    <a:pt x="556" y="189"/>
                    <a:pt x="553" y="178"/>
                    <a:pt x="553" y="165"/>
                  </a:cubicBezTo>
                  <a:cubicBezTo>
                    <a:pt x="553" y="152"/>
                    <a:pt x="557" y="142"/>
                    <a:pt x="564" y="134"/>
                  </a:cubicBezTo>
                  <a:cubicBezTo>
                    <a:pt x="571" y="126"/>
                    <a:pt x="579" y="123"/>
                    <a:pt x="589" y="123"/>
                  </a:cubicBezTo>
                  <a:cubicBezTo>
                    <a:pt x="600" y="123"/>
                    <a:pt x="609" y="126"/>
                    <a:pt x="614" y="133"/>
                  </a:cubicBezTo>
                  <a:cubicBezTo>
                    <a:pt x="620" y="140"/>
                    <a:pt x="623" y="150"/>
                    <a:pt x="623" y="161"/>
                  </a:cubicBezTo>
                  <a:cubicBezTo>
                    <a:pt x="623" y="168"/>
                    <a:pt x="623" y="168"/>
                    <a:pt x="623" y="168"/>
                  </a:cubicBezTo>
                  <a:cubicBezTo>
                    <a:pt x="623" y="168"/>
                    <a:pt x="623" y="168"/>
                    <a:pt x="623" y="168"/>
                  </a:cubicBezTo>
                  <a:close/>
                  <a:moveTo>
                    <a:pt x="609" y="157"/>
                  </a:moveTo>
                  <a:cubicBezTo>
                    <a:pt x="609" y="150"/>
                    <a:pt x="608" y="144"/>
                    <a:pt x="604" y="140"/>
                  </a:cubicBezTo>
                  <a:cubicBezTo>
                    <a:pt x="600" y="136"/>
                    <a:pt x="596" y="133"/>
                    <a:pt x="589" y="133"/>
                  </a:cubicBezTo>
                  <a:cubicBezTo>
                    <a:pt x="583" y="133"/>
                    <a:pt x="578" y="136"/>
                    <a:pt x="574" y="140"/>
                  </a:cubicBezTo>
                  <a:cubicBezTo>
                    <a:pt x="570" y="145"/>
                    <a:pt x="567" y="150"/>
                    <a:pt x="566" y="157"/>
                  </a:cubicBezTo>
                  <a:cubicBezTo>
                    <a:pt x="609" y="157"/>
                    <a:pt x="609" y="157"/>
                    <a:pt x="609" y="157"/>
                  </a:cubicBezTo>
                  <a:cubicBezTo>
                    <a:pt x="609" y="157"/>
                    <a:pt x="609" y="157"/>
                    <a:pt x="609" y="157"/>
                  </a:cubicBezTo>
                  <a:close/>
                  <a:moveTo>
                    <a:pt x="289" y="73"/>
                  </a:moveTo>
                  <a:cubicBezTo>
                    <a:pt x="289" y="73"/>
                    <a:pt x="289" y="73"/>
                    <a:pt x="289" y="73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32"/>
                    <a:pt x="289" y="32"/>
                    <a:pt x="282" y="32"/>
                  </a:cubicBezTo>
                  <a:cubicBezTo>
                    <a:pt x="282" y="32"/>
                    <a:pt x="282" y="32"/>
                    <a:pt x="270" y="60"/>
                  </a:cubicBezTo>
                  <a:cubicBezTo>
                    <a:pt x="270" y="61"/>
                    <a:pt x="269" y="63"/>
                    <a:pt x="268" y="65"/>
                  </a:cubicBezTo>
                  <a:cubicBezTo>
                    <a:pt x="268" y="65"/>
                    <a:pt x="268" y="65"/>
                    <a:pt x="268" y="65"/>
                  </a:cubicBezTo>
                  <a:cubicBezTo>
                    <a:pt x="267" y="64"/>
                    <a:pt x="267" y="62"/>
                    <a:pt x="266" y="60"/>
                  </a:cubicBezTo>
                  <a:cubicBezTo>
                    <a:pt x="266" y="60"/>
                    <a:pt x="266" y="60"/>
                    <a:pt x="253" y="32"/>
                  </a:cubicBezTo>
                  <a:cubicBezTo>
                    <a:pt x="253" y="32"/>
                    <a:pt x="253" y="32"/>
                    <a:pt x="247" y="32"/>
                  </a:cubicBezTo>
                  <a:cubicBezTo>
                    <a:pt x="247" y="32"/>
                    <a:pt x="247" y="32"/>
                    <a:pt x="247" y="73"/>
                  </a:cubicBezTo>
                  <a:cubicBezTo>
                    <a:pt x="247" y="73"/>
                    <a:pt x="247" y="73"/>
                    <a:pt x="252" y="73"/>
                  </a:cubicBezTo>
                  <a:cubicBezTo>
                    <a:pt x="252" y="73"/>
                    <a:pt x="252" y="73"/>
                    <a:pt x="252" y="45"/>
                  </a:cubicBezTo>
                  <a:cubicBezTo>
                    <a:pt x="252" y="41"/>
                    <a:pt x="252" y="39"/>
                    <a:pt x="252" y="38"/>
                  </a:cubicBezTo>
                  <a:cubicBezTo>
                    <a:pt x="252" y="38"/>
                    <a:pt x="252" y="38"/>
                    <a:pt x="252" y="38"/>
                  </a:cubicBezTo>
                  <a:cubicBezTo>
                    <a:pt x="252" y="39"/>
                    <a:pt x="252" y="41"/>
                    <a:pt x="253" y="41"/>
                  </a:cubicBezTo>
                  <a:cubicBezTo>
                    <a:pt x="253" y="41"/>
                    <a:pt x="253" y="41"/>
                    <a:pt x="267" y="73"/>
                  </a:cubicBezTo>
                  <a:cubicBezTo>
                    <a:pt x="267" y="73"/>
                    <a:pt x="267" y="73"/>
                    <a:pt x="269" y="73"/>
                  </a:cubicBezTo>
                  <a:cubicBezTo>
                    <a:pt x="269" y="73"/>
                    <a:pt x="269" y="73"/>
                    <a:pt x="283" y="41"/>
                  </a:cubicBezTo>
                  <a:cubicBezTo>
                    <a:pt x="284" y="40"/>
                    <a:pt x="284" y="39"/>
                    <a:pt x="284" y="38"/>
                  </a:cubicBezTo>
                  <a:cubicBezTo>
                    <a:pt x="284" y="38"/>
                    <a:pt x="284" y="38"/>
                    <a:pt x="284" y="38"/>
                  </a:cubicBezTo>
                  <a:cubicBezTo>
                    <a:pt x="284" y="40"/>
                    <a:pt x="284" y="43"/>
                    <a:pt x="284" y="45"/>
                  </a:cubicBezTo>
                  <a:cubicBezTo>
                    <a:pt x="284" y="45"/>
                    <a:pt x="284" y="45"/>
                    <a:pt x="284" y="73"/>
                  </a:cubicBezTo>
                  <a:cubicBezTo>
                    <a:pt x="284" y="73"/>
                    <a:pt x="284" y="73"/>
                    <a:pt x="289" y="73"/>
                  </a:cubicBezTo>
                  <a:close/>
                  <a:moveTo>
                    <a:pt x="304" y="33"/>
                  </a:moveTo>
                  <a:cubicBezTo>
                    <a:pt x="304" y="34"/>
                    <a:pt x="304" y="35"/>
                    <a:pt x="303" y="35"/>
                  </a:cubicBezTo>
                  <a:cubicBezTo>
                    <a:pt x="303" y="36"/>
                    <a:pt x="302" y="36"/>
                    <a:pt x="301" y="36"/>
                  </a:cubicBezTo>
                  <a:cubicBezTo>
                    <a:pt x="300" y="36"/>
                    <a:pt x="300" y="36"/>
                    <a:pt x="299" y="35"/>
                  </a:cubicBezTo>
                  <a:cubicBezTo>
                    <a:pt x="298" y="35"/>
                    <a:pt x="298" y="34"/>
                    <a:pt x="298" y="33"/>
                  </a:cubicBezTo>
                  <a:cubicBezTo>
                    <a:pt x="298" y="32"/>
                    <a:pt x="298" y="31"/>
                    <a:pt x="299" y="31"/>
                  </a:cubicBezTo>
                  <a:cubicBezTo>
                    <a:pt x="300" y="30"/>
                    <a:pt x="300" y="30"/>
                    <a:pt x="301" y="30"/>
                  </a:cubicBezTo>
                  <a:cubicBezTo>
                    <a:pt x="302" y="30"/>
                    <a:pt x="303" y="30"/>
                    <a:pt x="303" y="31"/>
                  </a:cubicBezTo>
                  <a:cubicBezTo>
                    <a:pt x="304" y="31"/>
                    <a:pt x="304" y="32"/>
                    <a:pt x="304" y="33"/>
                  </a:cubicBezTo>
                  <a:close/>
                  <a:moveTo>
                    <a:pt x="303" y="73"/>
                  </a:moveTo>
                  <a:cubicBezTo>
                    <a:pt x="299" y="73"/>
                    <a:pt x="299" y="73"/>
                    <a:pt x="299" y="73"/>
                  </a:cubicBezTo>
                  <a:cubicBezTo>
                    <a:pt x="299" y="44"/>
                    <a:pt x="299" y="44"/>
                    <a:pt x="299" y="44"/>
                  </a:cubicBezTo>
                  <a:cubicBezTo>
                    <a:pt x="303" y="44"/>
                    <a:pt x="303" y="44"/>
                    <a:pt x="303" y="44"/>
                  </a:cubicBezTo>
                  <a:cubicBezTo>
                    <a:pt x="303" y="73"/>
                    <a:pt x="303" y="73"/>
                    <a:pt x="303" y="73"/>
                  </a:cubicBezTo>
                  <a:cubicBezTo>
                    <a:pt x="303" y="73"/>
                    <a:pt x="303" y="73"/>
                    <a:pt x="303" y="73"/>
                  </a:cubicBezTo>
                  <a:close/>
                  <a:moveTo>
                    <a:pt x="332" y="71"/>
                  </a:moveTo>
                  <a:cubicBezTo>
                    <a:pt x="332" y="71"/>
                    <a:pt x="332" y="71"/>
                    <a:pt x="332" y="71"/>
                  </a:cubicBezTo>
                  <a:cubicBezTo>
                    <a:pt x="332" y="66"/>
                    <a:pt x="332" y="66"/>
                    <a:pt x="332" y="66"/>
                  </a:cubicBezTo>
                  <a:cubicBezTo>
                    <a:pt x="330" y="68"/>
                    <a:pt x="327" y="69"/>
                    <a:pt x="325" y="69"/>
                  </a:cubicBezTo>
                  <a:cubicBezTo>
                    <a:pt x="322" y="69"/>
                    <a:pt x="320" y="68"/>
                    <a:pt x="318" y="66"/>
                  </a:cubicBezTo>
                  <a:cubicBezTo>
                    <a:pt x="316" y="64"/>
                    <a:pt x="315" y="62"/>
                    <a:pt x="315" y="58"/>
                  </a:cubicBezTo>
                  <a:cubicBezTo>
                    <a:pt x="315" y="55"/>
                    <a:pt x="316" y="52"/>
                    <a:pt x="318" y="50"/>
                  </a:cubicBezTo>
                  <a:cubicBezTo>
                    <a:pt x="320" y="48"/>
                    <a:pt x="322" y="47"/>
                    <a:pt x="325" y="47"/>
                  </a:cubicBezTo>
                  <a:cubicBezTo>
                    <a:pt x="327" y="47"/>
                    <a:pt x="330" y="48"/>
                    <a:pt x="332" y="49"/>
                  </a:cubicBezTo>
                  <a:cubicBezTo>
                    <a:pt x="332" y="49"/>
                    <a:pt x="332" y="49"/>
                    <a:pt x="332" y="44"/>
                  </a:cubicBezTo>
                  <a:cubicBezTo>
                    <a:pt x="330" y="43"/>
                    <a:pt x="328" y="43"/>
                    <a:pt x="325" y="43"/>
                  </a:cubicBezTo>
                  <a:cubicBezTo>
                    <a:pt x="321" y="43"/>
                    <a:pt x="317" y="44"/>
                    <a:pt x="315" y="47"/>
                  </a:cubicBezTo>
                  <a:cubicBezTo>
                    <a:pt x="312" y="50"/>
                    <a:pt x="310" y="54"/>
                    <a:pt x="310" y="59"/>
                  </a:cubicBezTo>
                  <a:cubicBezTo>
                    <a:pt x="310" y="63"/>
                    <a:pt x="312" y="66"/>
                    <a:pt x="314" y="69"/>
                  </a:cubicBezTo>
                  <a:cubicBezTo>
                    <a:pt x="317" y="71"/>
                    <a:pt x="320" y="73"/>
                    <a:pt x="324" y="73"/>
                  </a:cubicBezTo>
                  <a:cubicBezTo>
                    <a:pt x="327" y="73"/>
                    <a:pt x="330" y="73"/>
                    <a:pt x="332" y="71"/>
                  </a:cubicBezTo>
                  <a:close/>
                  <a:moveTo>
                    <a:pt x="355" y="48"/>
                  </a:moveTo>
                  <a:cubicBezTo>
                    <a:pt x="355" y="48"/>
                    <a:pt x="355" y="48"/>
                    <a:pt x="355" y="48"/>
                  </a:cubicBezTo>
                  <a:cubicBezTo>
                    <a:pt x="355" y="43"/>
                    <a:pt x="355" y="43"/>
                    <a:pt x="355" y="43"/>
                  </a:cubicBezTo>
                  <a:cubicBezTo>
                    <a:pt x="354" y="43"/>
                    <a:pt x="353" y="43"/>
                    <a:pt x="352" y="43"/>
                  </a:cubicBezTo>
                  <a:cubicBezTo>
                    <a:pt x="350" y="43"/>
                    <a:pt x="348" y="44"/>
                    <a:pt x="347" y="45"/>
                  </a:cubicBezTo>
                  <a:cubicBezTo>
                    <a:pt x="346" y="46"/>
                    <a:pt x="345" y="48"/>
                    <a:pt x="344" y="49"/>
                  </a:cubicBezTo>
                  <a:cubicBezTo>
                    <a:pt x="344" y="49"/>
                    <a:pt x="344" y="49"/>
                    <a:pt x="344" y="49"/>
                  </a:cubicBezTo>
                  <a:cubicBezTo>
                    <a:pt x="344" y="49"/>
                    <a:pt x="344" y="49"/>
                    <a:pt x="344" y="44"/>
                  </a:cubicBezTo>
                  <a:cubicBezTo>
                    <a:pt x="344" y="44"/>
                    <a:pt x="344" y="44"/>
                    <a:pt x="339" y="44"/>
                  </a:cubicBezTo>
                  <a:cubicBezTo>
                    <a:pt x="339" y="44"/>
                    <a:pt x="339" y="44"/>
                    <a:pt x="339" y="73"/>
                  </a:cubicBezTo>
                  <a:cubicBezTo>
                    <a:pt x="339" y="73"/>
                    <a:pt x="339" y="73"/>
                    <a:pt x="344" y="73"/>
                  </a:cubicBezTo>
                  <a:cubicBezTo>
                    <a:pt x="344" y="73"/>
                    <a:pt x="344" y="73"/>
                    <a:pt x="344" y="58"/>
                  </a:cubicBezTo>
                  <a:cubicBezTo>
                    <a:pt x="344" y="54"/>
                    <a:pt x="345" y="52"/>
                    <a:pt x="346" y="50"/>
                  </a:cubicBezTo>
                  <a:cubicBezTo>
                    <a:pt x="347" y="48"/>
                    <a:pt x="349" y="47"/>
                    <a:pt x="351" y="47"/>
                  </a:cubicBezTo>
                  <a:cubicBezTo>
                    <a:pt x="352" y="47"/>
                    <a:pt x="354" y="48"/>
                    <a:pt x="355" y="48"/>
                  </a:cubicBezTo>
                  <a:close/>
                  <a:moveTo>
                    <a:pt x="385" y="58"/>
                  </a:moveTo>
                  <a:cubicBezTo>
                    <a:pt x="385" y="63"/>
                    <a:pt x="384" y="66"/>
                    <a:pt x="381" y="69"/>
                  </a:cubicBezTo>
                  <a:cubicBezTo>
                    <a:pt x="378" y="71"/>
                    <a:pt x="375" y="73"/>
                    <a:pt x="371" y="73"/>
                  </a:cubicBezTo>
                  <a:cubicBezTo>
                    <a:pt x="366" y="73"/>
                    <a:pt x="363" y="71"/>
                    <a:pt x="360" y="69"/>
                  </a:cubicBezTo>
                  <a:cubicBezTo>
                    <a:pt x="358" y="66"/>
                    <a:pt x="357" y="63"/>
                    <a:pt x="357" y="58"/>
                  </a:cubicBezTo>
                  <a:cubicBezTo>
                    <a:pt x="357" y="53"/>
                    <a:pt x="358" y="49"/>
                    <a:pt x="361" y="47"/>
                  </a:cubicBezTo>
                  <a:cubicBezTo>
                    <a:pt x="363" y="44"/>
                    <a:pt x="367" y="43"/>
                    <a:pt x="371" y="43"/>
                  </a:cubicBezTo>
                  <a:cubicBezTo>
                    <a:pt x="376" y="43"/>
                    <a:pt x="379" y="44"/>
                    <a:pt x="381" y="47"/>
                  </a:cubicBezTo>
                  <a:cubicBezTo>
                    <a:pt x="384" y="49"/>
                    <a:pt x="385" y="53"/>
                    <a:pt x="385" y="58"/>
                  </a:cubicBezTo>
                  <a:close/>
                  <a:moveTo>
                    <a:pt x="380" y="58"/>
                  </a:moveTo>
                  <a:cubicBezTo>
                    <a:pt x="380" y="54"/>
                    <a:pt x="379" y="52"/>
                    <a:pt x="378" y="50"/>
                  </a:cubicBezTo>
                  <a:cubicBezTo>
                    <a:pt x="376" y="48"/>
                    <a:pt x="374" y="47"/>
                    <a:pt x="371" y="47"/>
                  </a:cubicBezTo>
                  <a:cubicBezTo>
                    <a:pt x="368" y="47"/>
                    <a:pt x="366" y="48"/>
                    <a:pt x="364" y="50"/>
                  </a:cubicBezTo>
                  <a:cubicBezTo>
                    <a:pt x="362" y="52"/>
                    <a:pt x="361" y="54"/>
                    <a:pt x="361" y="58"/>
                  </a:cubicBezTo>
                  <a:cubicBezTo>
                    <a:pt x="361" y="62"/>
                    <a:pt x="362" y="64"/>
                    <a:pt x="364" y="66"/>
                  </a:cubicBezTo>
                  <a:cubicBezTo>
                    <a:pt x="366" y="68"/>
                    <a:pt x="368" y="69"/>
                    <a:pt x="371" y="69"/>
                  </a:cubicBezTo>
                  <a:cubicBezTo>
                    <a:pt x="374" y="69"/>
                    <a:pt x="376" y="68"/>
                    <a:pt x="378" y="66"/>
                  </a:cubicBezTo>
                  <a:cubicBezTo>
                    <a:pt x="379" y="64"/>
                    <a:pt x="380" y="62"/>
                    <a:pt x="380" y="58"/>
                  </a:cubicBezTo>
                  <a:close/>
                  <a:moveTo>
                    <a:pt x="408" y="65"/>
                  </a:moveTo>
                  <a:cubicBezTo>
                    <a:pt x="408" y="63"/>
                    <a:pt x="408" y="61"/>
                    <a:pt x="406" y="59"/>
                  </a:cubicBezTo>
                  <a:cubicBezTo>
                    <a:pt x="405" y="58"/>
                    <a:pt x="403" y="57"/>
                    <a:pt x="401" y="56"/>
                  </a:cubicBezTo>
                  <a:cubicBezTo>
                    <a:pt x="398" y="55"/>
                    <a:pt x="397" y="54"/>
                    <a:pt x="396" y="54"/>
                  </a:cubicBezTo>
                  <a:cubicBezTo>
                    <a:pt x="396" y="53"/>
                    <a:pt x="395" y="52"/>
                    <a:pt x="395" y="51"/>
                  </a:cubicBezTo>
                  <a:cubicBezTo>
                    <a:pt x="395" y="50"/>
                    <a:pt x="396" y="49"/>
                    <a:pt x="396" y="48"/>
                  </a:cubicBezTo>
                  <a:cubicBezTo>
                    <a:pt x="397" y="47"/>
                    <a:pt x="398" y="47"/>
                    <a:pt x="400" y="47"/>
                  </a:cubicBezTo>
                  <a:cubicBezTo>
                    <a:pt x="403" y="47"/>
                    <a:pt x="405" y="48"/>
                    <a:pt x="407" y="49"/>
                  </a:cubicBezTo>
                  <a:cubicBezTo>
                    <a:pt x="407" y="49"/>
                    <a:pt x="407" y="49"/>
                    <a:pt x="407" y="44"/>
                  </a:cubicBezTo>
                  <a:cubicBezTo>
                    <a:pt x="405" y="43"/>
                    <a:pt x="403" y="43"/>
                    <a:pt x="401" y="43"/>
                  </a:cubicBezTo>
                  <a:cubicBezTo>
                    <a:pt x="397" y="43"/>
                    <a:pt x="395" y="44"/>
                    <a:pt x="393" y="46"/>
                  </a:cubicBezTo>
                  <a:cubicBezTo>
                    <a:pt x="391" y="47"/>
                    <a:pt x="390" y="49"/>
                    <a:pt x="390" y="51"/>
                  </a:cubicBezTo>
                  <a:cubicBezTo>
                    <a:pt x="390" y="53"/>
                    <a:pt x="391" y="55"/>
                    <a:pt x="392" y="57"/>
                  </a:cubicBezTo>
                  <a:cubicBezTo>
                    <a:pt x="393" y="58"/>
                    <a:pt x="395" y="59"/>
                    <a:pt x="397" y="60"/>
                  </a:cubicBezTo>
                  <a:cubicBezTo>
                    <a:pt x="400" y="61"/>
                    <a:pt x="401" y="62"/>
                    <a:pt x="402" y="63"/>
                  </a:cubicBezTo>
                  <a:cubicBezTo>
                    <a:pt x="403" y="63"/>
                    <a:pt x="404" y="64"/>
                    <a:pt x="404" y="65"/>
                  </a:cubicBezTo>
                  <a:cubicBezTo>
                    <a:pt x="404" y="68"/>
                    <a:pt x="401" y="69"/>
                    <a:pt x="398" y="69"/>
                  </a:cubicBezTo>
                  <a:cubicBezTo>
                    <a:pt x="395" y="69"/>
                    <a:pt x="392" y="68"/>
                    <a:pt x="390" y="66"/>
                  </a:cubicBezTo>
                  <a:cubicBezTo>
                    <a:pt x="390" y="66"/>
                    <a:pt x="390" y="66"/>
                    <a:pt x="390" y="71"/>
                  </a:cubicBezTo>
                  <a:cubicBezTo>
                    <a:pt x="392" y="73"/>
                    <a:pt x="394" y="73"/>
                    <a:pt x="397" y="73"/>
                  </a:cubicBezTo>
                  <a:cubicBezTo>
                    <a:pt x="401" y="73"/>
                    <a:pt x="404" y="72"/>
                    <a:pt x="405" y="70"/>
                  </a:cubicBezTo>
                  <a:cubicBezTo>
                    <a:pt x="408" y="69"/>
                    <a:pt x="408" y="67"/>
                    <a:pt x="408" y="65"/>
                  </a:cubicBezTo>
                  <a:close/>
                  <a:moveTo>
                    <a:pt x="441" y="58"/>
                  </a:moveTo>
                  <a:cubicBezTo>
                    <a:pt x="441" y="63"/>
                    <a:pt x="440" y="66"/>
                    <a:pt x="437" y="69"/>
                  </a:cubicBezTo>
                  <a:cubicBezTo>
                    <a:pt x="435" y="71"/>
                    <a:pt x="431" y="73"/>
                    <a:pt x="427" y="73"/>
                  </a:cubicBezTo>
                  <a:cubicBezTo>
                    <a:pt x="423" y="73"/>
                    <a:pt x="419" y="71"/>
                    <a:pt x="416" y="69"/>
                  </a:cubicBezTo>
                  <a:cubicBezTo>
                    <a:pt x="414" y="66"/>
                    <a:pt x="413" y="63"/>
                    <a:pt x="413" y="58"/>
                  </a:cubicBezTo>
                  <a:cubicBezTo>
                    <a:pt x="413" y="53"/>
                    <a:pt x="414" y="49"/>
                    <a:pt x="417" y="47"/>
                  </a:cubicBezTo>
                  <a:cubicBezTo>
                    <a:pt x="420" y="44"/>
                    <a:pt x="423" y="43"/>
                    <a:pt x="427" y="43"/>
                  </a:cubicBezTo>
                  <a:cubicBezTo>
                    <a:pt x="432" y="43"/>
                    <a:pt x="435" y="44"/>
                    <a:pt x="437" y="47"/>
                  </a:cubicBezTo>
                  <a:cubicBezTo>
                    <a:pt x="440" y="49"/>
                    <a:pt x="441" y="53"/>
                    <a:pt x="441" y="58"/>
                  </a:cubicBezTo>
                  <a:close/>
                  <a:moveTo>
                    <a:pt x="436" y="58"/>
                  </a:moveTo>
                  <a:cubicBezTo>
                    <a:pt x="436" y="54"/>
                    <a:pt x="436" y="52"/>
                    <a:pt x="434" y="50"/>
                  </a:cubicBezTo>
                  <a:cubicBezTo>
                    <a:pt x="432" y="48"/>
                    <a:pt x="430" y="47"/>
                    <a:pt x="427" y="47"/>
                  </a:cubicBezTo>
                  <a:cubicBezTo>
                    <a:pt x="424" y="47"/>
                    <a:pt x="422" y="48"/>
                    <a:pt x="420" y="50"/>
                  </a:cubicBezTo>
                  <a:cubicBezTo>
                    <a:pt x="419" y="52"/>
                    <a:pt x="417" y="54"/>
                    <a:pt x="417" y="58"/>
                  </a:cubicBezTo>
                  <a:cubicBezTo>
                    <a:pt x="417" y="62"/>
                    <a:pt x="419" y="64"/>
                    <a:pt x="420" y="66"/>
                  </a:cubicBezTo>
                  <a:cubicBezTo>
                    <a:pt x="422" y="68"/>
                    <a:pt x="424" y="69"/>
                    <a:pt x="427" y="69"/>
                  </a:cubicBezTo>
                  <a:cubicBezTo>
                    <a:pt x="430" y="69"/>
                    <a:pt x="432" y="68"/>
                    <a:pt x="434" y="66"/>
                  </a:cubicBezTo>
                  <a:cubicBezTo>
                    <a:pt x="436" y="64"/>
                    <a:pt x="436" y="62"/>
                    <a:pt x="436" y="58"/>
                  </a:cubicBezTo>
                  <a:close/>
                  <a:moveTo>
                    <a:pt x="461" y="34"/>
                  </a:moveTo>
                  <a:cubicBezTo>
                    <a:pt x="461" y="34"/>
                    <a:pt x="461" y="34"/>
                    <a:pt x="461" y="34"/>
                  </a:cubicBezTo>
                  <a:cubicBezTo>
                    <a:pt x="461" y="29"/>
                    <a:pt x="461" y="29"/>
                    <a:pt x="461" y="29"/>
                  </a:cubicBezTo>
                  <a:cubicBezTo>
                    <a:pt x="461" y="29"/>
                    <a:pt x="460" y="29"/>
                    <a:pt x="458" y="29"/>
                  </a:cubicBezTo>
                  <a:cubicBezTo>
                    <a:pt x="456" y="29"/>
                    <a:pt x="453" y="30"/>
                    <a:pt x="452" y="31"/>
                  </a:cubicBezTo>
                  <a:cubicBezTo>
                    <a:pt x="450" y="33"/>
                    <a:pt x="449" y="35"/>
                    <a:pt x="449" y="39"/>
                  </a:cubicBezTo>
                  <a:cubicBezTo>
                    <a:pt x="449" y="39"/>
                    <a:pt x="449" y="39"/>
                    <a:pt x="449" y="44"/>
                  </a:cubicBezTo>
                  <a:cubicBezTo>
                    <a:pt x="449" y="44"/>
                    <a:pt x="449" y="44"/>
                    <a:pt x="444" y="44"/>
                  </a:cubicBezTo>
                  <a:cubicBezTo>
                    <a:pt x="444" y="44"/>
                    <a:pt x="444" y="44"/>
                    <a:pt x="444" y="48"/>
                  </a:cubicBezTo>
                  <a:cubicBezTo>
                    <a:pt x="444" y="48"/>
                    <a:pt x="444" y="48"/>
                    <a:pt x="449" y="48"/>
                  </a:cubicBezTo>
                  <a:cubicBezTo>
                    <a:pt x="449" y="48"/>
                    <a:pt x="449" y="48"/>
                    <a:pt x="449" y="73"/>
                  </a:cubicBezTo>
                  <a:cubicBezTo>
                    <a:pt x="449" y="73"/>
                    <a:pt x="449" y="73"/>
                    <a:pt x="453" y="73"/>
                  </a:cubicBezTo>
                  <a:cubicBezTo>
                    <a:pt x="453" y="73"/>
                    <a:pt x="453" y="73"/>
                    <a:pt x="453" y="48"/>
                  </a:cubicBezTo>
                  <a:cubicBezTo>
                    <a:pt x="453" y="48"/>
                    <a:pt x="453" y="48"/>
                    <a:pt x="460" y="48"/>
                  </a:cubicBezTo>
                  <a:cubicBezTo>
                    <a:pt x="460" y="48"/>
                    <a:pt x="460" y="48"/>
                    <a:pt x="460" y="44"/>
                  </a:cubicBezTo>
                  <a:cubicBezTo>
                    <a:pt x="460" y="44"/>
                    <a:pt x="460" y="44"/>
                    <a:pt x="453" y="44"/>
                  </a:cubicBezTo>
                  <a:cubicBezTo>
                    <a:pt x="453" y="44"/>
                    <a:pt x="453" y="44"/>
                    <a:pt x="453" y="39"/>
                  </a:cubicBezTo>
                  <a:cubicBezTo>
                    <a:pt x="453" y="35"/>
                    <a:pt x="455" y="33"/>
                    <a:pt x="458" y="33"/>
                  </a:cubicBezTo>
                  <a:cubicBezTo>
                    <a:pt x="460" y="33"/>
                    <a:pt x="461" y="33"/>
                    <a:pt x="461" y="34"/>
                  </a:cubicBezTo>
                  <a:close/>
                  <a:moveTo>
                    <a:pt x="480" y="72"/>
                  </a:moveTo>
                  <a:cubicBezTo>
                    <a:pt x="480" y="72"/>
                    <a:pt x="480" y="72"/>
                    <a:pt x="480" y="72"/>
                  </a:cubicBezTo>
                  <a:cubicBezTo>
                    <a:pt x="480" y="68"/>
                    <a:pt x="480" y="68"/>
                    <a:pt x="480" y="68"/>
                  </a:cubicBezTo>
                  <a:cubicBezTo>
                    <a:pt x="479" y="69"/>
                    <a:pt x="478" y="69"/>
                    <a:pt x="477" y="69"/>
                  </a:cubicBezTo>
                  <a:cubicBezTo>
                    <a:pt x="475" y="69"/>
                    <a:pt x="474" y="69"/>
                    <a:pt x="474" y="68"/>
                  </a:cubicBezTo>
                  <a:cubicBezTo>
                    <a:pt x="473" y="67"/>
                    <a:pt x="472" y="66"/>
                    <a:pt x="472" y="64"/>
                  </a:cubicBezTo>
                  <a:cubicBezTo>
                    <a:pt x="472" y="64"/>
                    <a:pt x="472" y="64"/>
                    <a:pt x="472" y="47"/>
                  </a:cubicBezTo>
                  <a:cubicBezTo>
                    <a:pt x="472" y="47"/>
                    <a:pt x="472" y="47"/>
                    <a:pt x="480" y="47"/>
                  </a:cubicBezTo>
                  <a:cubicBezTo>
                    <a:pt x="480" y="47"/>
                    <a:pt x="480" y="47"/>
                    <a:pt x="480" y="44"/>
                  </a:cubicBezTo>
                  <a:cubicBezTo>
                    <a:pt x="480" y="44"/>
                    <a:pt x="480" y="44"/>
                    <a:pt x="472" y="44"/>
                  </a:cubicBezTo>
                  <a:cubicBezTo>
                    <a:pt x="472" y="44"/>
                    <a:pt x="472" y="44"/>
                    <a:pt x="472" y="35"/>
                  </a:cubicBezTo>
                  <a:cubicBezTo>
                    <a:pt x="471" y="35"/>
                    <a:pt x="469" y="36"/>
                    <a:pt x="468" y="36"/>
                  </a:cubicBezTo>
                  <a:cubicBezTo>
                    <a:pt x="468" y="36"/>
                    <a:pt x="468" y="36"/>
                    <a:pt x="468" y="44"/>
                  </a:cubicBezTo>
                  <a:cubicBezTo>
                    <a:pt x="468" y="44"/>
                    <a:pt x="468" y="44"/>
                    <a:pt x="463" y="44"/>
                  </a:cubicBezTo>
                  <a:cubicBezTo>
                    <a:pt x="463" y="44"/>
                    <a:pt x="463" y="44"/>
                    <a:pt x="463" y="47"/>
                  </a:cubicBezTo>
                  <a:cubicBezTo>
                    <a:pt x="463" y="47"/>
                    <a:pt x="463" y="47"/>
                    <a:pt x="468" y="47"/>
                  </a:cubicBezTo>
                  <a:cubicBezTo>
                    <a:pt x="468" y="47"/>
                    <a:pt x="468" y="47"/>
                    <a:pt x="468" y="64"/>
                  </a:cubicBezTo>
                  <a:cubicBezTo>
                    <a:pt x="468" y="70"/>
                    <a:pt x="470" y="73"/>
                    <a:pt x="475" y="73"/>
                  </a:cubicBezTo>
                  <a:cubicBezTo>
                    <a:pt x="477" y="73"/>
                    <a:pt x="479" y="73"/>
                    <a:pt x="480" y="72"/>
                  </a:cubicBezTo>
                  <a:close/>
                  <a:moveTo>
                    <a:pt x="499" y="45"/>
                  </a:moveTo>
                  <a:cubicBezTo>
                    <a:pt x="499" y="47"/>
                    <a:pt x="498" y="49"/>
                    <a:pt x="496" y="51"/>
                  </a:cubicBezTo>
                  <a:cubicBezTo>
                    <a:pt x="495" y="53"/>
                    <a:pt x="493" y="53"/>
                    <a:pt x="491" y="53"/>
                  </a:cubicBezTo>
                  <a:cubicBezTo>
                    <a:pt x="489" y="53"/>
                    <a:pt x="486" y="53"/>
                    <a:pt x="485" y="51"/>
                  </a:cubicBezTo>
                  <a:cubicBezTo>
                    <a:pt x="484" y="50"/>
                    <a:pt x="482" y="47"/>
                    <a:pt x="482" y="45"/>
                  </a:cubicBezTo>
                  <a:cubicBezTo>
                    <a:pt x="482" y="43"/>
                    <a:pt x="484" y="41"/>
                    <a:pt x="485" y="40"/>
                  </a:cubicBezTo>
                  <a:cubicBezTo>
                    <a:pt x="486" y="38"/>
                    <a:pt x="489" y="37"/>
                    <a:pt x="491" y="37"/>
                  </a:cubicBezTo>
                  <a:cubicBezTo>
                    <a:pt x="493" y="37"/>
                    <a:pt x="495" y="38"/>
                    <a:pt x="496" y="39"/>
                  </a:cubicBezTo>
                  <a:cubicBezTo>
                    <a:pt x="498" y="41"/>
                    <a:pt x="499" y="43"/>
                    <a:pt x="499" y="45"/>
                  </a:cubicBezTo>
                  <a:close/>
                  <a:moveTo>
                    <a:pt x="498" y="45"/>
                  </a:moveTo>
                  <a:cubicBezTo>
                    <a:pt x="498" y="43"/>
                    <a:pt x="498" y="41"/>
                    <a:pt x="496" y="40"/>
                  </a:cubicBezTo>
                  <a:cubicBezTo>
                    <a:pt x="495" y="38"/>
                    <a:pt x="493" y="38"/>
                    <a:pt x="491" y="38"/>
                  </a:cubicBezTo>
                  <a:cubicBezTo>
                    <a:pt x="489" y="38"/>
                    <a:pt x="487" y="38"/>
                    <a:pt x="486" y="40"/>
                  </a:cubicBezTo>
                  <a:cubicBezTo>
                    <a:pt x="484" y="41"/>
                    <a:pt x="484" y="43"/>
                    <a:pt x="484" y="45"/>
                  </a:cubicBezTo>
                  <a:cubicBezTo>
                    <a:pt x="484" y="47"/>
                    <a:pt x="484" y="49"/>
                    <a:pt x="486" y="50"/>
                  </a:cubicBezTo>
                  <a:cubicBezTo>
                    <a:pt x="487" y="52"/>
                    <a:pt x="489" y="53"/>
                    <a:pt x="491" y="53"/>
                  </a:cubicBezTo>
                  <a:cubicBezTo>
                    <a:pt x="493" y="53"/>
                    <a:pt x="495" y="52"/>
                    <a:pt x="496" y="50"/>
                  </a:cubicBezTo>
                  <a:cubicBezTo>
                    <a:pt x="498" y="49"/>
                    <a:pt x="498" y="47"/>
                    <a:pt x="498" y="45"/>
                  </a:cubicBezTo>
                  <a:close/>
                  <a:moveTo>
                    <a:pt x="495" y="50"/>
                  </a:moveTo>
                  <a:cubicBezTo>
                    <a:pt x="493" y="50"/>
                    <a:pt x="493" y="50"/>
                    <a:pt x="493" y="50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1" y="46"/>
                    <a:pt x="491" y="46"/>
                    <a:pt x="490" y="46"/>
                  </a:cubicBezTo>
                  <a:cubicBezTo>
                    <a:pt x="489" y="46"/>
                    <a:pt x="489" y="46"/>
                    <a:pt x="489" y="46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7" y="50"/>
                    <a:pt x="487" y="50"/>
                    <a:pt x="487" y="50"/>
                  </a:cubicBezTo>
                  <a:cubicBezTo>
                    <a:pt x="487" y="40"/>
                    <a:pt x="487" y="40"/>
                    <a:pt x="487" y="40"/>
                  </a:cubicBezTo>
                  <a:cubicBezTo>
                    <a:pt x="491" y="40"/>
                    <a:pt x="491" y="40"/>
                    <a:pt x="491" y="40"/>
                  </a:cubicBezTo>
                  <a:cubicBezTo>
                    <a:pt x="492" y="40"/>
                    <a:pt x="493" y="40"/>
                    <a:pt x="494" y="41"/>
                  </a:cubicBezTo>
                  <a:cubicBezTo>
                    <a:pt x="494" y="41"/>
                    <a:pt x="494" y="42"/>
                    <a:pt x="494" y="43"/>
                  </a:cubicBezTo>
                  <a:cubicBezTo>
                    <a:pt x="494" y="44"/>
                    <a:pt x="494" y="44"/>
                    <a:pt x="494" y="45"/>
                  </a:cubicBezTo>
                  <a:cubicBezTo>
                    <a:pt x="493" y="45"/>
                    <a:pt x="492" y="45"/>
                    <a:pt x="492" y="46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46"/>
                    <a:pt x="493" y="46"/>
                    <a:pt x="494" y="47"/>
                  </a:cubicBezTo>
                  <a:cubicBezTo>
                    <a:pt x="495" y="50"/>
                    <a:pt x="495" y="50"/>
                    <a:pt x="495" y="50"/>
                  </a:cubicBezTo>
                  <a:cubicBezTo>
                    <a:pt x="495" y="50"/>
                    <a:pt x="495" y="50"/>
                    <a:pt x="495" y="50"/>
                  </a:cubicBezTo>
                  <a:close/>
                  <a:moveTo>
                    <a:pt x="493" y="43"/>
                  </a:moveTo>
                  <a:cubicBezTo>
                    <a:pt x="493" y="42"/>
                    <a:pt x="492" y="42"/>
                    <a:pt x="492" y="42"/>
                  </a:cubicBezTo>
                  <a:cubicBezTo>
                    <a:pt x="492" y="41"/>
                    <a:pt x="491" y="41"/>
                    <a:pt x="490" y="41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9" y="45"/>
                    <a:pt x="489" y="45"/>
                    <a:pt x="489" y="45"/>
                  </a:cubicBezTo>
                  <a:cubicBezTo>
                    <a:pt x="491" y="45"/>
                    <a:pt x="491" y="45"/>
                    <a:pt x="491" y="45"/>
                  </a:cubicBezTo>
                  <a:cubicBezTo>
                    <a:pt x="492" y="45"/>
                    <a:pt x="493" y="44"/>
                    <a:pt x="493" y="43"/>
                  </a:cubicBezTo>
                  <a:close/>
                  <a:moveTo>
                    <a:pt x="768" y="205"/>
                  </a:moveTo>
                  <a:cubicBezTo>
                    <a:pt x="755" y="205"/>
                    <a:pt x="755" y="205"/>
                    <a:pt x="755" y="205"/>
                  </a:cubicBezTo>
                  <a:cubicBezTo>
                    <a:pt x="755" y="130"/>
                    <a:pt x="755" y="130"/>
                    <a:pt x="755" y="130"/>
                  </a:cubicBezTo>
                  <a:cubicBezTo>
                    <a:pt x="755" y="124"/>
                    <a:pt x="756" y="117"/>
                    <a:pt x="756" y="108"/>
                  </a:cubicBezTo>
                  <a:cubicBezTo>
                    <a:pt x="756" y="108"/>
                    <a:pt x="756" y="108"/>
                    <a:pt x="756" y="108"/>
                  </a:cubicBezTo>
                  <a:cubicBezTo>
                    <a:pt x="755" y="113"/>
                    <a:pt x="754" y="117"/>
                    <a:pt x="753" y="119"/>
                  </a:cubicBezTo>
                  <a:cubicBezTo>
                    <a:pt x="715" y="205"/>
                    <a:pt x="715" y="205"/>
                    <a:pt x="715" y="205"/>
                  </a:cubicBezTo>
                  <a:cubicBezTo>
                    <a:pt x="708" y="205"/>
                    <a:pt x="708" y="205"/>
                    <a:pt x="708" y="205"/>
                  </a:cubicBezTo>
                  <a:cubicBezTo>
                    <a:pt x="670" y="120"/>
                    <a:pt x="670" y="120"/>
                    <a:pt x="670" y="120"/>
                  </a:cubicBezTo>
                  <a:cubicBezTo>
                    <a:pt x="669" y="117"/>
                    <a:pt x="668" y="113"/>
                    <a:pt x="667" y="108"/>
                  </a:cubicBezTo>
                  <a:cubicBezTo>
                    <a:pt x="666" y="108"/>
                    <a:pt x="666" y="108"/>
                    <a:pt x="666" y="108"/>
                  </a:cubicBezTo>
                  <a:cubicBezTo>
                    <a:pt x="667" y="113"/>
                    <a:pt x="667" y="120"/>
                    <a:pt x="667" y="130"/>
                  </a:cubicBezTo>
                  <a:cubicBezTo>
                    <a:pt x="667" y="205"/>
                    <a:pt x="667" y="205"/>
                    <a:pt x="667" y="205"/>
                  </a:cubicBezTo>
                  <a:cubicBezTo>
                    <a:pt x="654" y="205"/>
                    <a:pt x="654" y="205"/>
                    <a:pt x="654" y="205"/>
                  </a:cubicBezTo>
                  <a:cubicBezTo>
                    <a:pt x="654" y="93"/>
                    <a:pt x="654" y="93"/>
                    <a:pt x="654" y="93"/>
                  </a:cubicBezTo>
                  <a:cubicBezTo>
                    <a:pt x="672" y="93"/>
                    <a:pt x="672" y="93"/>
                    <a:pt x="672" y="93"/>
                  </a:cubicBezTo>
                  <a:cubicBezTo>
                    <a:pt x="706" y="171"/>
                    <a:pt x="706" y="171"/>
                    <a:pt x="706" y="171"/>
                  </a:cubicBezTo>
                  <a:cubicBezTo>
                    <a:pt x="708" y="177"/>
                    <a:pt x="710" y="182"/>
                    <a:pt x="711" y="185"/>
                  </a:cubicBezTo>
                  <a:cubicBezTo>
                    <a:pt x="712" y="185"/>
                    <a:pt x="712" y="185"/>
                    <a:pt x="712" y="185"/>
                  </a:cubicBezTo>
                  <a:cubicBezTo>
                    <a:pt x="714" y="178"/>
                    <a:pt x="716" y="174"/>
                    <a:pt x="717" y="171"/>
                  </a:cubicBezTo>
                  <a:cubicBezTo>
                    <a:pt x="752" y="93"/>
                    <a:pt x="752" y="93"/>
                    <a:pt x="752" y="93"/>
                  </a:cubicBezTo>
                  <a:cubicBezTo>
                    <a:pt x="768" y="93"/>
                    <a:pt x="768" y="93"/>
                    <a:pt x="768" y="93"/>
                  </a:cubicBezTo>
                  <a:lnTo>
                    <a:pt x="768" y="205"/>
                  </a:lnTo>
                  <a:close/>
                  <a:moveTo>
                    <a:pt x="867" y="165"/>
                  </a:moveTo>
                  <a:cubicBezTo>
                    <a:pt x="867" y="178"/>
                    <a:pt x="864" y="188"/>
                    <a:pt x="856" y="195"/>
                  </a:cubicBezTo>
                  <a:cubicBezTo>
                    <a:pt x="849" y="203"/>
                    <a:pt x="840" y="207"/>
                    <a:pt x="827" y="207"/>
                  </a:cubicBezTo>
                  <a:cubicBezTo>
                    <a:pt x="815" y="207"/>
                    <a:pt x="806" y="203"/>
                    <a:pt x="799" y="195"/>
                  </a:cubicBezTo>
                  <a:cubicBezTo>
                    <a:pt x="792" y="188"/>
                    <a:pt x="788" y="178"/>
                    <a:pt x="788" y="166"/>
                  </a:cubicBezTo>
                  <a:cubicBezTo>
                    <a:pt x="788" y="152"/>
                    <a:pt x="792" y="141"/>
                    <a:pt x="800" y="134"/>
                  </a:cubicBezTo>
                  <a:cubicBezTo>
                    <a:pt x="807" y="127"/>
                    <a:pt x="817" y="123"/>
                    <a:pt x="829" y="123"/>
                  </a:cubicBezTo>
                  <a:cubicBezTo>
                    <a:pt x="841" y="123"/>
                    <a:pt x="850" y="127"/>
                    <a:pt x="857" y="134"/>
                  </a:cubicBezTo>
                  <a:cubicBezTo>
                    <a:pt x="864" y="142"/>
                    <a:pt x="867" y="152"/>
                    <a:pt x="867" y="165"/>
                  </a:cubicBezTo>
                  <a:close/>
                  <a:moveTo>
                    <a:pt x="854" y="165"/>
                  </a:moveTo>
                  <a:cubicBezTo>
                    <a:pt x="854" y="155"/>
                    <a:pt x="852" y="147"/>
                    <a:pt x="847" y="142"/>
                  </a:cubicBezTo>
                  <a:cubicBezTo>
                    <a:pt x="843" y="137"/>
                    <a:pt x="836" y="134"/>
                    <a:pt x="828" y="134"/>
                  </a:cubicBezTo>
                  <a:cubicBezTo>
                    <a:pt x="820" y="134"/>
                    <a:pt x="814" y="137"/>
                    <a:pt x="809" y="142"/>
                  </a:cubicBezTo>
                  <a:cubicBezTo>
                    <a:pt x="804" y="147"/>
                    <a:pt x="802" y="155"/>
                    <a:pt x="802" y="166"/>
                  </a:cubicBezTo>
                  <a:cubicBezTo>
                    <a:pt x="802" y="175"/>
                    <a:pt x="804" y="183"/>
                    <a:pt x="809" y="188"/>
                  </a:cubicBezTo>
                  <a:cubicBezTo>
                    <a:pt x="814" y="193"/>
                    <a:pt x="820" y="196"/>
                    <a:pt x="828" y="196"/>
                  </a:cubicBezTo>
                  <a:cubicBezTo>
                    <a:pt x="837" y="196"/>
                    <a:pt x="843" y="193"/>
                    <a:pt x="848" y="188"/>
                  </a:cubicBezTo>
                  <a:cubicBezTo>
                    <a:pt x="852" y="183"/>
                    <a:pt x="854" y="175"/>
                    <a:pt x="854" y="165"/>
                  </a:cubicBezTo>
                  <a:close/>
                  <a:moveTo>
                    <a:pt x="953" y="163"/>
                  </a:moveTo>
                  <a:cubicBezTo>
                    <a:pt x="953" y="176"/>
                    <a:pt x="950" y="186"/>
                    <a:pt x="943" y="194"/>
                  </a:cubicBezTo>
                  <a:cubicBezTo>
                    <a:pt x="937" y="203"/>
                    <a:pt x="928" y="207"/>
                    <a:pt x="916" y="207"/>
                  </a:cubicBezTo>
                  <a:cubicBezTo>
                    <a:pt x="906" y="207"/>
                    <a:pt x="898" y="203"/>
                    <a:pt x="892" y="194"/>
                  </a:cubicBezTo>
                  <a:cubicBezTo>
                    <a:pt x="892" y="194"/>
                    <a:pt x="892" y="194"/>
                    <a:pt x="892" y="194"/>
                  </a:cubicBezTo>
                  <a:cubicBezTo>
                    <a:pt x="892" y="205"/>
                    <a:pt x="892" y="205"/>
                    <a:pt x="892" y="205"/>
                  </a:cubicBezTo>
                  <a:cubicBezTo>
                    <a:pt x="879" y="205"/>
                    <a:pt x="879" y="205"/>
                    <a:pt x="879" y="205"/>
                  </a:cubicBezTo>
                  <a:cubicBezTo>
                    <a:pt x="879" y="87"/>
                    <a:pt x="879" y="87"/>
                    <a:pt x="879" y="87"/>
                  </a:cubicBezTo>
                  <a:cubicBezTo>
                    <a:pt x="892" y="87"/>
                    <a:pt x="892" y="87"/>
                    <a:pt x="892" y="87"/>
                  </a:cubicBezTo>
                  <a:cubicBezTo>
                    <a:pt x="892" y="139"/>
                    <a:pt x="892" y="139"/>
                    <a:pt x="892" y="139"/>
                  </a:cubicBezTo>
                  <a:cubicBezTo>
                    <a:pt x="892" y="139"/>
                    <a:pt x="892" y="139"/>
                    <a:pt x="892" y="139"/>
                  </a:cubicBezTo>
                  <a:cubicBezTo>
                    <a:pt x="898" y="128"/>
                    <a:pt x="908" y="123"/>
                    <a:pt x="920" y="123"/>
                  </a:cubicBezTo>
                  <a:cubicBezTo>
                    <a:pt x="930" y="123"/>
                    <a:pt x="939" y="127"/>
                    <a:pt x="944" y="135"/>
                  </a:cubicBezTo>
                  <a:cubicBezTo>
                    <a:pt x="950" y="142"/>
                    <a:pt x="953" y="151"/>
                    <a:pt x="953" y="163"/>
                  </a:cubicBezTo>
                  <a:close/>
                  <a:moveTo>
                    <a:pt x="939" y="162"/>
                  </a:moveTo>
                  <a:cubicBezTo>
                    <a:pt x="939" y="154"/>
                    <a:pt x="937" y="147"/>
                    <a:pt x="933" y="142"/>
                  </a:cubicBezTo>
                  <a:cubicBezTo>
                    <a:pt x="929" y="137"/>
                    <a:pt x="924" y="134"/>
                    <a:pt x="917" y="134"/>
                  </a:cubicBezTo>
                  <a:cubicBezTo>
                    <a:pt x="909" y="134"/>
                    <a:pt x="903" y="137"/>
                    <a:pt x="898" y="142"/>
                  </a:cubicBezTo>
                  <a:cubicBezTo>
                    <a:pt x="894" y="147"/>
                    <a:pt x="892" y="154"/>
                    <a:pt x="892" y="161"/>
                  </a:cubicBezTo>
                  <a:cubicBezTo>
                    <a:pt x="892" y="172"/>
                    <a:pt x="892" y="172"/>
                    <a:pt x="892" y="172"/>
                  </a:cubicBezTo>
                  <a:cubicBezTo>
                    <a:pt x="892" y="179"/>
                    <a:pt x="894" y="184"/>
                    <a:pt x="898" y="189"/>
                  </a:cubicBezTo>
                  <a:cubicBezTo>
                    <a:pt x="902" y="194"/>
                    <a:pt x="908" y="196"/>
                    <a:pt x="915" y="196"/>
                  </a:cubicBezTo>
                  <a:cubicBezTo>
                    <a:pt x="922" y="196"/>
                    <a:pt x="928" y="193"/>
                    <a:pt x="933" y="187"/>
                  </a:cubicBezTo>
                  <a:cubicBezTo>
                    <a:pt x="937" y="182"/>
                    <a:pt x="939" y="173"/>
                    <a:pt x="939" y="162"/>
                  </a:cubicBezTo>
                  <a:close/>
                  <a:moveTo>
                    <a:pt x="979" y="96"/>
                  </a:moveTo>
                  <a:cubicBezTo>
                    <a:pt x="979" y="99"/>
                    <a:pt x="979" y="101"/>
                    <a:pt x="977" y="102"/>
                  </a:cubicBezTo>
                  <a:cubicBezTo>
                    <a:pt x="975" y="104"/>
                    <a:pt x="973" y="105"/>
                    <a:pt x="971" y="105"/>
                  </a:cubicBezTo>
                  <a:cubicBezTo>
                    <a:pt x="969" y="105"/>
                    <a:pt x="967" y="104"/>
                    <a:pt x="965" y="102"/>
                  </a:cubicBezTo>
                  <a:cubicBezTo>
                    <a:pt x="963" y="101"/>
                    <a:pt x="963" y="99"/>
                    <a:pt x="963" y="96"/>
                  </a:cubicBezTo>
                  <a:cubicBezTo>
                    <a:pt x="963" y="94"/>
                    <a:pt x="963" y="92"/>
                    <a:pt x="965" y="90"/>
                  </a:cubicBezTo>
                  <a:cubicBezTo>
                    <a:pt x="967" y="89"/>
                    <a:pt x="969" y="88"/>
                    <a:pt x="971" y="88"/>
                  </a:cubicBezTo>
                  <a:cubicBezTo>
                    <a:pt x="973" y="88"/>
                    <a:pt x="975" y="89"/>
                    <a:pt x="977" y="90"/>
                  </a:cubicBezTo>
                  <a:cubicBezTo>
                    <a:pt x="979" y="92"/>
                    <a:pt x="979" y="94"/>
                    <a:pt x="979" y="96"/>
                  </a:cubicBezTo>
                  <a:close/>
                  <a:moveTo>
                    <a:pt x="977" y="205"/>
                  </a:moveTo>
                  <a:cubicBezTo>
                    <a:pt x="964" y="205"/>
                    <a:pt x="964" y="205"/>
                    <a:pt x="964" y="205"/>
                  </a:cubicBezTo>
                  <a:cubicBezTo>
                    <a:pt x="964" y="125"/>
                    <a:pt x="964" y="125"/>
                    <a:pt x="964" y="125"/>
                  </a:cubicBezTo>
                  <a:cubicBezTo>
                    <a:pt x="977" y="125"/>
                    <a:pt x="977" y="125"/>
                    <a:pt x="977" y="125"/>
                  </a:cubicBezTo>
                  <a:lnTo>
                    <a:pt x="977" y="205"/>
                  </a:lnTo>
                  <a:close/>
                  <a:moveTo>
                    <a:pt x="1011" y="205"/>
                  </a:moveTo>
                  <a:cubicBezTo>
                    <a:pt x="998" y="205"/>
                    <a:pt x="998" y="205"/>
                    <a:pt x="998" y="205"/>
                  </a:cubicBezTo>
                  <a:cubicBezTo>
                    <a:pt x="998" y="87"/>
                    <a:pt x="998" y="87"/>
                    <a:pt x="998" y="87"/>
                  </a:cubicBezTo>
                  <a:cubicBezTo>
                    <a:pt x="1011" y="87"/>
                    <a:pt x="1011" y="87"/>
                    <a:pt x="1011" y="87"/>
                  </a:cubicBezTo>
                  <a:lnTo>
                    <a:pt x="1011" y="205"/>
                  </a:lnTo>
                  <a:close/>
                  <a:moveTo>
                    <a:pt x="1096" y="168"/>
                  </a:moveTo>
                  <a:cubicBezTo>
                    <a:pt x="1040" y="168"/>
                    <a:pt x="1040" y="168"/>
                    <a:pt x="1040" y="168"/>
                  </a:cubicBezTo>
                  <a:cubicBezTo>
                    <a:pt x="1040" y="177"/>
                    <a:pt x="1042" y="184"/>
                    <a:pt x="1047" y="189"/>
                  </a:cubicBezTo>
                  <a:cubicBezTo>
                    <a:pt x="1051" y="194"/>
                    <a:pt x="1058" y="196"/>
                    <a:pt x="1066" y="196"/>
                  </a:cubicBezTo>
                  <a:cubicBezTo>
                    <a:pt x="1075" y="196"/>
                    <a:pt x="1083" y="193"/>
                    <a:pt x="1090" y="187"/>
                  </a:cubicBezTo>
                  <a:cubicBezTo>
                    <a:pt x="1090" y="199"/>
                    <a:pt x="1090" y="199"/>
                    <a:pt x="1090" y="199"/>
                  </a:cubicBezTo>
                  <a:cubicBezTo>
                    <a:pt x="1083" y="204"/>
                    <a:pt x="1074" y="207"/>
                    <a:pt x="1063" y="207"/>
                  </a:cubicBezTo>
                  <a:cubicBezTo>
                    <a:pt x="1052" y="207"/>
                    <a:pt x="1043" y="204"/>
                    <a:pt x="1037" y="197"/>
                  </a:cubicBezTo>
                  <a:cubicBezTo>
                    <a:pt x="1030" y="189"/>
                    <a:pt x="1026" y="179"/>
                    <a:pt x="1026" y="165"/>
                  </a:cubicBezTo>
                  <a:cubicBezTo>
                    <a:pt x="1026" y="153"/>
                    <a:pt x="1030" y="142"/>
                    <a:pt x="1037" y="134"/>
                  </a:cubicBezTo>
                  <a:cubicBezTo>
                    <a:pt x="1044" y="127"/>
                    <a:pt x="1053" y="123"/>
                    <a:pt x="1063" y="123"/>
                  </a:cubicBezTo>
                  <a:cubicBezTo>
                    <a:pt x="1074" y="123"/>
                    <a:pt x="1082" y="127"/>
                    <a:pt x="1088" y="134"/>
                  </a:cubicBezTo>
                  <a:cubicBezTo>
                    <a:pt x="1093" y="141"/>
                    <a:pt x="1096" y="150"/>
                    <a:pt x="1096" y="162"/>
                  </a:cubicBezTo>
                  <a:lnTo>
                    <a:pt x="1096" y="168"/>
                  </a:lnTo>
                  <a:close/>
                  <a:moveTo>
                    <a:pt x="1083" y="157"/>
                  </a:moveTo>
                  <a:cubicBezTo>
                    <a:pt x="1083" y="150"/>
                    <a:pt x="1081" y="144"/>
                    <a:pt x="1078" y="140"/>
                  </a:cubicBezTo>
                  <a:cubicBezTo>
                    <a:pt x="1074" y="136"/>
                    <a:pt x="1069" y="134"/>
                    <a:pt x="1063" y="134"/>
                  </a:cubicBezTo>
                  <a:cubicBezTo>
                    <a:pt x="1057" y="134"/>
                    <a:pt x="1052" y="136"/>
                    <a:pt x="1048" y="140"/>
                  </a:cubicBezTo>
                  <a:cubicBezTo>
                    <a:pt x="1043" y="145"/>
                    <a:pt x="1041" y="150"/>
                    <a:pt x="1040" y="157"/>
                  </a:cubicBezTo>
                  <a:lnTo>
                    <a:pt x="1083" y="157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10"/>
            <p:cNvSpPr>
              <a:spLocks noChangeAspect="1" noEditPoints="1"/>
            </p:cNvSpPr>
            <p:nvPr/>
          </p:nvSpPr>
          <p:spPr bwMode="auto">
            <a:xfrm>
              <a:off x="6389755" y="5173045"/>
              <a:ext cx="731832" cy="329184"/>
            </a:xfrm>
            <a:custGeom>
              <a:avLst/>
              <a:gdLst>
                <a:gd name="T0" fmla="*/ 179 w 988"/>
                <a:gd name="T1" fmla="*/ 229 h 443"/>
                <a:gd name="T2" fmla="*/ 136 w 988"/>
                <a:gd name="T3" fmla="*/ 245 h 443"/>
                <a:gd name="T4" fmla="*/ 74 w 988"/>
                <a:gd name="T5" fmla="*/ 293 h 443"/>
                <a:gd name="T6" fmla="*/ 33 w 988"/>
                <a:gd name="T7" fmla="*/ 392 h 443"/>
                <a:gd name="T8" fmla="*/ 235 w 988"/>
                <a:gd name="T9" fmla="*/ 255 h 443"/>
                <a:gd name="T10" fmla="*/ 98 w 988"/>
                <a:gd name="T11" fmla="*/ 323 h 443"/>
                <a:gd name="T12" fmla="*/ 102 w 988"/>
                <a:gd name="T13" fmla="*/ 343 h 443"/>
                <a:gd name="T14" fmla="*/ 103 w 988"/>
                <a:gd name="T15" fmla="*/ 413 h 443"/>
                <a:gd name="T16" fmla="*/ 108 w 988"/>
                <a:gd name="T17" fmla="*/ 414 h 443"/>
                <a:gd name="T18" fmla="*/ 229 w 988"/>
                <a:gd name="T19" fmla="*/ 328 h 443"/>
                <a:gd name="T20" fmla="*/ 236 w 988"/>
                <a:gd name="T21" fmla="*/ 259 h 443"/>
                <a:gd name="T22" fmla="*/ 103 w 988"/>
                <a:gd name="T23" fmla="*/ 33 h 443"/>
                <a:gd name="T24" fmla="*/ 167 w 988"/>
                <a:gd name="T25" fmla="*/ 0 h 443"/>
                <a:gd name="T26" fmla="*/ 231 w 988"/>
                <a:gd name="T27" fmla="*/ 81 h 443"/>
                <a:gd name="T28" fmla="*/ 400 w 988"/>
                <a:gd name="T29" fmla="*/ 174 h 443"/>
                <a:gd name="T30" fmla="*/ 179 w 988"/>
                <a:gd name="T31" fmla="*/ 81 h 443"/>
                <a:gd name="T32" fmla="*/ 197 w 988"/>
                <a:gd name="T33" fmla="*/ 130 h 443"/>
                <a:gd name="T34" fmla="*/ 151 w 988"/>
                <a:gd name="T35" fmla="*/ 196 h 443"/>
                <a:gd name="T36" fmla="*/ 149 w 988"/>
                <a:gd name="T37" fmla="*/ 206 h 443"/>
                <a:gd name="T38" fmla="*/ 232 w 988"/>
                <a:gd name="T39" fmla="*/ 163 h 443"/>
                <a:gd name="T40" fmla="*/ 277 w 988"/>
                <a:gd name="T41" fmla="*/ 191 h 443"/>
                <a:gd name="T42" fmla="*/ 245 w 988"/>
                <a:gd name="T43" fmla="*/ 94 h 443"/>
                <a:gd name="T44" fmla="*/ 90 w 988"/>
                <a:gd name="T45" fmla="*/ 62 h 443"/>
                <a:gd name="T46" fmla="*/ 286 w 988"/>
                <a:gd name="T47" fmla="*/ 189 h 443"/>
                <a:gd name="T48" fmla="*/ 674 w 988"/>
                <a:gd name="T49" fmla="*/ 232 h 443"/>
                <a:gd name="T50" fmla="*/ 538 w 988"/>
                <a:gd name="T51" fmla="*/ 232 h 443"/>
                <a:gd name="T52" fmla="*/ 809 w 988"/>
                <a:gd name="T53" fmla="*/ 376 h 443"/>
                <a:gd name="T54" fmla="*/ 690 w 988"/>
                <a:gd name="T55" fmla="*/ 232 h 443"/>
                <a:gd name="T56" fmla="*/ 941 w 988"/>
                <a:gd name="T57" fmla="*/ 369 h 443"/>
                <a:gd name="T58" fmla="*/ 907 w 988"/>
                <a:gd name="T59" fmla="*/ 248 h 443"/>
                <a:gd name="T60" fmla="*/ 960 w 988"/>
                <a:gd name="T61" fmla="*/ 238 h 443"/>
                <a:gd name="T62" fmla="*/ 988 w 988"/>
                <a:gd name="T63" fmla="*/ 256 h 443"/>
                <a:gd name="T64" fmla="*/ 971 w 988"/>
                <a:gd name="T65" fmla="*/ 241 h 443"/>
                <a:gd name="T66" fmla="*/ 977 w 988"/>
                <a:gd name="T67" fmla="*/ 250 h 443"/>
                <a:gd name="T68" fmla="*/ 512 w 988"/>
                <a:gd name="T69" fmla="*/ 150 h 443"/>
                <a:gd name="T70" fmla="*/ 454 w 988"/>
                <a:gd name="T71" fmla="*/ 87 h 443"/>
                <a:gd name="T72" fmla="*/ 483 w 988"/>
                <a:gd name="T73" fmla="*/ 137 h 443"/>
                <a:gd name="T74" fmla="*/ 542 w 988"/>
                <a:gd name="T75" fmla="*/ 85 h 443"/>
                <a:gd name="T76" fmla="*/ 538 w 988"/>
                <a:gd name="T77" fmla="*/ 150 h 443"/>
                <a:gd name="T78" fmla="*/ 567 w 988"/>
                <a:gd name="T79" fmla="*/ 105 h 443"/>
                <a:gd name="T80" fmla="*/ 586 w 988"/>
                <a:gd name="T81" fmla="*/ 144 h 443"/>
                <a:gd name="T82" fmla="*/ 611 w 988"/>
                <a:gd name="T83" fmla="*/ 150 h 443"/>
                <a:gd name="T84" fmla="*/ 638 w 988"/>
                <a:gd name="T85" fmla="*/ 107 h 443"/>
                <a:gd name="T86" fmla="*/ 686 w 988"/>
                <a:gd name="T87" fmla="*/ 104 h 443"/>
                <a:gd name="T88" fmla="*/ 668 w 988"/>
                <a:gd name="T89" fmla="*/ 144 h 443"/>
                <a:gd name="T90" fmla="*/ 716 w 988"/>
                <a:gd name="T91" fmla="*/ 144 h 443"/>
                <a:gd name="T92" fmla="*/ 732 w 988"/>
                <a:gd name="T93" fmla="*/ 99 h 443"/>
                <a:gd name="T94" fmla="*/ 734 w 988"/>
                <a:gd name="T95" fmla="*/ 136 h 443"/>
                <a:gd name="T96" fmla="*/ 787 w 988"/>
                <a:gd name="T97" fmla="*/ 104 h 443"/>
                <a:gd name="T98" fmla="*/ 768 w 988"/>
                <a:gd name="T99" fmla="*/ 144 h 443"/>
                <a:gd name="T100" fmla="*/ 828 w 988"/>
                <a:gd name="T101" fmla="*/ 105 h 443"/>
                <a:gd name="T102" fmla="*/ 808 w 988"/>
                <a:gd name="T103" fmla="*/ 90 h 443"/>
                <a:gd name="T104" fmla="*/ 842 w 988"/>
                <a:gd name="T105" fmla="*/ 105 h 443"/>
                <a:gd name="T106" fmla="*/ 863 w 988"/>
                <a:gd name="T107" fmla="*/ 105 h 443"/>
                <a:gd name="T108" fmla="*/ 895 w 988"/>
                <a:gd name="T109" fmla="*/ 112 h 443"/>
                <a:gd name="T110" fmla="*/ 897 w 988"/>
                <a:gd name="T111" fmla="*/ 102 h 443"/>
                <a:gd name="T112" fmla="*/ 897 w 988"/>
                <a:gd name="T113" fmla="*/ 102 h 443"/>
                <a:gd name="T114" fmla="*/ 879 w 988"/>
                <a:gd name="T115" fmla="*/ 92 h 443"/>
                <a:gd name="T116" fmla="*/ 892 w 988"/>
                <a:gd name="T117" fmla="*/ 111 h 443"/>
                <a:gd name="T118" fmla="*/ 230 w 988"/>
                <a:gd name="T119" fmla="*/ 415 h 443"/>
                <a:gd name="T120" fmla="*/ 230 w 988"/>
                <a:gd name="T121" fmla="*/ 415 h 443"/>
                <a:gd name="T122" fmla="*/ 243 w 988"/>
                <a:gd name="T123" fmla="*/ 432 h 443"/>
                <a:gd name="T124" fmla="*/ 237 w 988"/>
                <a:gd name="T125" fmla="*/ 41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88" h="443">
                  <a:moveTo>
                    <a:pt x="241" y="208"/>
                  </a:moveTo>
                  <a:cubicBezTo>
                    <a:pt x="241" y="206"/>
                    <a:pt x="234" y="210"/>
                    <a:pt x="232" y="211"/>
                  </a:cubicBezTo>
                  <a:cubicBezTo>
                    <a:pt x="234" y="225"/>
                    <a:pt x="235" y="239"/>
                    <a:pt x="236" y="252"/>
                  </a:cubicBezTo>
                  <a:cubicBezTo>
                    <a:pt x="223" y="246"/>
                    <a:pt x="198" y="229"/>
                    <a:pt x="191" y="224"/>
                  </a:cubicBezTo>
                  <a:cubicBezTo>
                    <a:pt x="187" y="226"/>
                    <a:pt x="187" y="226"/>
                    <a:pt x="187" y="226"/>
                  </a:cubicBezTo>
                  <a:cubicBezTo>
                    <a:pt x="187" y="225"/>
                    <a:pt x="187" y="225"/>
                    <a:pt x="187" y="224"/>
                  </a:cubicBezTo>
                  <a:cubicBezTo>
                    <a:pt x="180" y="226"/>
                    <a:pt x="180" y="226"/>
                    <a:pt x="180" y="226"/>
                  </a:cubicBezTo>
                  <a:cubicBezTo>
                    <a:pt x="178" y="228"/>
                    <a:pt x="179" y="226"/>
                    <a:pt x="179" y="229"/>
                  </a:cubicBezTo>
                  <a:cubicBezTo>
                    <a:pt x="181" y="246"/>
                    <a:pt x="178" y="266"/>
                    <a:pt x="171" y="285"/>
                  </a:cubicBezTo>
                  <a:cubicBezTo>
                    <a:pt x="158" y="274"/>
                    <a:pt x="146" y="258"/>
                    <a:pt x="143" y="243"/>
                  </a:cubicBezTo>
                  <a:cubicBezTo>
                    <a:pt x="141" y="244"/>
                    <a:pt x="140" y="244"/>
                    <a:pt x="138" y="245"/>
                  </a:cubicBezTo>
                  <a:cubicBezTo>
                    <a:pt x="137" y="245"/>
                    <a:pt x="136" y="245"/>
                    <a:pt x="136" y="247"/>
                  </a:cubicBezTo>
                  <a:cubicBezTo>
                    <a:pt x="142" y="267"/>
                    <a:pt x="157" y="282"/>
                    <a:pt x="167" y="291"/>
                  </a:cubicBezTo>
                  <a:cubicBezTo>
                    <a:pt x="155" y="296"/>
                    <a:pt x="141" y="301"/>
                    <a:pt x="125" y="306"/>
                  </a:cubicBezTo>
                  <a:cubicBezTo>
                    <a:pt x="120" y="308"/>
                    <a:pt x="112" y="310"/>
                    <a:pt x="104" y="313"/>
                  </a:cubicBezTo>
                  <a:cubicBezTo>
                    <a:pt x="112" y="302"/>
                    <a:pt x="130" y="267"/>
                    <a:pt x="136" y="245"/>
                  </a:cubicBezTo>
                  <a:cubicBezTo>
                    <a:pt x="126" y="249"/>
                    <a:pt x="126" y="249"/>
                    <a:pt x="126" y="249"/>
                  </a:cubicBezTo>
                  <a:cubicBezTo>
                    <a:pt x="116" y="275"/>
                    <a:pt x="99" y="301"/>
                    <a:pt x="92" y="312"/>
                  </a:cubicBezTo>
                  <a:cubicBezTo>
                    <a:pt x="92" y="312"/>
                    <a:pt x="92" y="313"/>
                    <a:pt x="91" y="314"/>
                  </a:cubicBezTo>
                  <a:cubicBezTo>
                    <a:pt x="84" y="301"/>
                    <a:pt x="82" y="286"/>
                    <a:pt x="87" y="270"/>
                  </a:cubicBezTo>
                  <a:cubicBezTo>
                    <a:pt x="87" y="270"/>
                    <a:pt x="87" y="270"/>
                    <a:pt x="87" y="270"/>
                  </a:cubicBezTo>
                  <a:cubicBezTo>
                    <a:pt x="88" y="267"/>
                    <a:pt x="79" y="274"/>
                    <a:pt x="78" y="275"/>
                  </a:cubicBezTo>
                  <a:cubicBezTo>
                    <a:pt x="75" y="276"/>
                    <a:pt x="75" y="278"/>
                    <a:pt x="75" y="281"/>
                  </a:cubicBezTo>
                  <a:cubicBezTo>
                    <a:pt x="74" y="285"/>
                    <a:pt x="74" y="289"/>
                    <a:pt x="74" y="293"/>
                  </a:cubicBezTo>
                  <a:cubicBezTo>
                    <a:pt x="74" y="302"/>
                    <a:pt x="77" y="311"/>
                    <a:pt x="82" y="320"/>
                  </a:cubicBezTo>
                  <a:cubicBezTo>
                    <a:pt x="62" y="326"/>
                    <a:pt x="38" y="333"/>
                    <a:pt x="16" y="339"/>
                  </a:cubicBezTo>
                  <a:cubicBezTo>
                    <a:pt x="16" y="338"/>
                    <a:pt x="17" y="337"/>
                    <a:pt x="17" y="337"/>
                  </a:cubicBezTo>
                  <a:cubicBezTo>
                    <a:pt x="20" y="321"/>
                    <a:pt x="36" y="300"/>
                    <a:pt x="54" y="290"/>
                  </a:cubicBezTo>
                  <a:cubicBezTo>
                    <a:pt x="59" y="284"/>
                    <a:pt x="59" y="284"/>
                    <a:pt x="59" y="284"/>
                  </a:cubicBezTo>
                  <a:cubicBezTo>
                    <a:pt x="34" y="302"/>
                    <a:pt x="34" y="302"/>
                    <a:pt x="34" y="302"/>
                  </a:cubicBezTo>
                  <a:cubicBezTo>
                    <a:pt x="22" y="312"/>
                    <a:pt x="8" y="328"/>
                    <a:pt x="5" y="342"/>
                  </a:cubicBezTo>
                  <a:cubicBezTo>
                    <a:pt x="0" y="363"/>
                    <a:pt x="16" y="380"/>
                    <a:pt x="33" y="392"/>
                  </a:cubicBezTo>
                  <a:cubicBezTo>
                    <a:pt x="52" y="405"/>
                    <a:pt x="71" y="412"/>
                    <a:pt x="94" y="418"/>
                  </a:cubicBezTo>
                  <a:cubicBezTo>
                    <a:pt x="119" y="425"/>
                    <a:pt x="169" y="432"/>
                    <a:pt x="194" y="432"/>
                  </a:cubicBezTo>
                  <a:cubicBezTo>
                    <a:pt x="196" y="432"/>
                    <a:pt x="199" y="432"/>
                    <a:pt x="199" y="432"/>
                  </a:cubicBezTo>
                  <a:cubicBezTo>
                    <a:pt x="199" y="432"/>
                    <a:pt x="200" y="430"/>
                    <a:pt x="200" y="430"/>
                  </a:cubicBezTo>
                  <a:cubicBezTo>
                    <a:pt x="202" y="426"/>
                    <a:pt x="232" y="370"/>
                    <a:pt x="240" y="323"/>
                  </a:cubicBezTo>
                  <a:cubicBezTo>
                    <a:pt x="245" y="292"/>
                    <a:pt x="249" y="249"/>
                    <a:pt x="241" y="208"/>
                  </a:cubicBezTo>
                  <a:close/>
                  <a:moveTo>
                    <a:pt x="187" y="228"/>
                  </a:moveTo>
                  <a:cubicBezTo>
                    <a:pt x="198" y="235"/>
                    <a:pt x="226" y="252"/>
                    <a:pt x="235" y="255"/>
                  </a:cubicBezTo>
                  <a:cubicBezTo>
                    <a:pt x="223" y="265"/>
                    <a:pt x="205" y="275"/>
                    <a:pt x="179" y="286"/>
                  </a:cubicBezTo>
                  <a:cubicBezTo>
                    <a:pt x="187" y="260"/>
                    <a:pt x="188" y="240"/>
                    <a:pt x="187" y="228"/>
                  </a:cubicBezTo>
                  <a:close/>
                  <a:moveTo>
                    <a:pt x="133" y="313"/>
                  </a:moveTo>
                  <a:cubicBezTo>
                    <a:pt x="145" y="309"/>
                    <a:pt x="156" y="305"/>
                    <a:pt x="166" y="300"/>
                  </a:cubicBezTo>
                  <a:cubicBezTo>
                    <a:pt x="158" y="320"/>
                    <a:pt x="148" y="339"/>
                    <a:pt x="138" y="357"/>
                  </a:cubicBezTo>
                  <a:cubicBezTo>
                    <a:pt x="138" y="357"/>
                    <a:pt x="137" y="357"/>
                    <a:pt x="137" y="357"/>
                  </a:cubicBezTo>
                  <a:cubicBezTo>
                    <a:pt x="132" y="354"/>
                    <a:pt x="128" y="351"/>
                    <a:pt x="123" y="347"/>
                  </a:cubicBezTo>
                  <a:cubicBezTo>
                    <a:pt x="113" y="340"/>
                    <a:pt x="105" y="332"/>
                    <a:pt x="98" y="323"/>
                  </a:cubicBezTo>
                  <a:cubicBezTo>
                    <a:pt x="110" y="320"/>
                    <a:pt x="121" y="317"/>
                    <a:pt x="133" y="313"/>
                  </a:cubicBezTo>
                  <a:close/>
                  <a:moveTo>
                    <a:pt x="16" y="343"/>
                  </a:moveTo>
                  <a:cubicBezTo>
                    <a:pt x="37" y="338"/>
                    <a:pt x="60" y="333"/>
                    <a:pt x="82" y="327"/>
                  </a:cubicBezTo>
                  <a:cubicBezTo>
                    <a:pt x="66" y="352"/>
                    <a:pt x="51" y="370"/>
                    <a:pt x="43" y="384"/>
                  </a:cubicBezTo>
                  <a:cubicBezTo>
                    <a:pt x="30" y="374"/>
                    <a:pt x="17" y="359"/>
                    <a:pt x="16" y="343"/>
                  </a:cubicBezTo>
                  <a:close/>
                  <a:moveTo>
                    <a:pt x="46" y="386"/>
                  </a:moveTo>
                  <a:cubicBezTo>
                    <a:pt x="59" y="367"/>
                    <a:pt x="75" y="349"/>
                    <a:pt x="90" y="331"/>
                  </a:cubicBezTo>
                  <a:cubicBezTo>
                    <a:pt x="94" y="335"/>
                    <a:pt x="98" y="339"/>
                    <a:pt x="102" y="343"/>
                  </a:cubicBezTo>
                  <a:cubicBezTo>
                    <a:pt x="109" y="350"/>
                    <a:pt x="118" y="356"/>
                    <a:pt x="127" y="360"/>
                  </a:cubicBezTo>
                  <a:cubicBezTo>
                    <a:pt x="101" y="370"/>
                    <a:pt x="74" y="379"/>
                    <a:pt x="49" y="388"/>
                  </a:cubicBezTo>
                  <a:cubicBezTo>
                    <a:pt x="48" y="387"/>
                    <a:pt x="47" y="387"/>
                    <a:pt x="46" y="386"/>
                  </a:cubicBezTo>
                  <a:close/>
                  <a:moveTo>
                    <a:pt x="103" y="413"/>
                  </a:moveTo>
                  <a:cubicBezTo>
                    <a:pt x="101" y="412"/>
                    <a:pt x="100" y="412"/>
                    <a:pt x="99" y="412"/>
                  </a:cubicBezTo>
                  <a:cubicBezTo>
                    <a:pt x="76" y="404"/>
                    <a:pt x="66" y="400"/>
                    <a:pt x="52" y="390"/>
                  </a:cubicBezTo>
                  <a:cubicBezTo>
                    <a:pt x="62" y="387"/>
                    <a:pt x="108" y="375"/>
                    <a:pt x="131" y="368"/>
                  </a:cubicBezTo>
                  <a:cubicBezTo>
                    <a:pt x="118" y="389"/>
                    <a:pt x="107" y="405"/>
                    <a:pt x="103" y="413"/>
                  </a:cubicBezTo>
                  <a:cubicBezTo>
                    <a:pt x="103" y="413"/>
                    <a:pt x="103" y="413"/>
                    <a:pt x="103" y="413"/>
                  </a:cubicBezTo>
                  <a:close/>
                  <a:moveTo>
                    <a:pt x="196" y="429"/>
                  </a:moveTo>
                  <a:cubicBezTo>
                    <a:pt x="178" y="427"/>
                    <a:pt x="142" y="422"/>
                    <a:pt x="118" y="416"/>
                  </a:cubicBezTo>
                  <a:cubicBezTo>
                    <a:pt x="151" y="409"/>
                    <a:pt x="174" y="405"/>
                    <a:pt x="212" y="387"/>
                  </a:cubicBezTo>
                  <a:cubicBezTo>
                    <a:pt x="206" y="405"/>
                    <a:pt x="199" y="422"/>
                    <a:pt x="196" y="429"/>
                  </a:cubicBezTo>
                  <a:close/>
                  <a:moveTo>
                    <a:pt x="111" y="415"/>
                  </a:moveTo>
                  <a:cubicBezTo>
                    <a:pt x="111" y="415"/>
                    <a:pt x="111" y="415"/>
                    <a:pt x="111" y="415"/>
                  </a:cubicBezTo>
                  <a:cubicBezTo>
                    <a:pt x="110" y="415"/>
                    <a:pt x="109" y="414"/>
                    <a:pt x="108" y="414"/>
                  </a:cubicBezTo>
                  <a:cubicBezTo>
                    <a:pt x="121" y="398"/>
                    <a:pt x="132" y="383"/>
                    <a:pt x="142" y="368"/>
                  </a:cubicBezTo>
                  <a:cubicBezTo>
                    <a:pt x="175" y="381"/>
                    <a:pt x="208" y="384"/>
                    <a:pt x="212" y="384"/>
                  </a:cubicBezTo>
                  <a:cubicBezTo>
                    <a:pt x="196" y="390"/>
                    <a:pt x="115" y="413"/>
                    <a:pt x="111" y="415"/>
                  </a:cubicBezTo>
                  <a:close/>
                  <a:moveTo>
                    <a:pt x="229" y="328"/>
                  </a:moveTo>
                  <a:cubicBezTo>
                    <a:pt x="226" y="341"/>
                    <a:pt x="220" y="362"/>
                    <a:pt x="213" y="382"/>
                  </a:cubicBezTo>
                  <a:cubicBezTo>
                    <a:pt x="192" y="378"/>
                    <a:pt x="168" y="372"/>
                    <a:pt x="147" y="362"/>
                  </a:cubicBezTo>
                  <a:cubicBezTo>
                    <a:pt x="170" y="352"/>
                    <a:pt x="217" y="331"/>
                    <a:pt x="230" y="322"/>
                  </a:cubicBezTo>
                  <a:cubicBezTo>
                    <a:pt x="230" y="324"/>
                    <a:pt x="229" y="326"/>
                    <a:pt x="229" y="328"/>
                  </a:cubicBezTo>
                  <a:close/>
                  <a:moveTo>
                    <a:pt x="231" y="319"/>
                  </a:moveTo>
                  <a:cubicBezTo>
                    <a:pt x="217" y="327"/>
                    <a:pt x="173" y="344"/>
                    <a:pt x="152" y="351"/>
                  </a:cubicBezTo>
                  <a:cubicBezTo>
                    <a:pt x="163" y="332"/>
                    <a:pt x="170" y="313"/>
                    <a:pt x="176" y="297"/>
                  </a:cubicBezTo>
                  <a:cubicBezTo>
                    <a:pt x="199" y="311"/>
                    <a:pt x="223" y="317"/>
                    <a:pt x="231" y="318"/>
                  </a:cubicBezTo>
                  <a:cubicBezTo>
                    <a:pt x="231" y="318"/>
                    <a:pt x="231" y="318"/>
                    <a:pt x="231" y="319"/>
                  </a:cubicBezTo>
                  <a:close/>
                  <a:moveTo>
                    <a:pt x="231" y="316"/>
                  </a:moveTo>
                  <a:cubicBezTo>
                    <a:pt x="213" y="311"/>
                    <a:pt x="197" y="302"/>
                    <a:pt x="182" y="293"/>
                  </a:cubicBezTo>
                  <a:cubicBezTo>
                    <a:pt x="213" y="277"/>
                    <a:pt x="233" y="262"/>
                    <a:pt x="236" y="259"/>
                  </a:cubicBezTo>
                  <a:cubicBezTo>
                    <a:pt x="236" y="280"/>
                    <a:pt x="234" y="300"/>
                    <a:pt x="231" y="316"/>
                  </a:cubicBezTo>
                  <a:close/>
                  <a:moveTo>
                    <a:pt x="87" y="60"/>
                  </a:moveTo>
                  <a:cubicBezTo>
                    <a:pt x="79" y="54"/>
                    <a:pt x="88" y="44"/>
                    <a:pt x="93" y="40"/>
                  </a:cubicBezTo>
                  <a:cubicBezTo>
                    <a:pt x="95" y="38"/>
                    <a:pt x="98" y="37"/>
                    <a:pt x="100" y="35"/>
                  </a:cubicBezTo>
                  <a:cubicBezTo>
                    <a:pt x="107" y="43"/>
                    <a:pt x="123" y="64"/>
                    <a:pt x="130" y="71"/>
                  </a:cubicBezTo>
                  <a:cubicBezTo>
                    <a:pt x="141" y="70"/>
                    <a:pt x="141" y="70"/>
                    <a:pt x="141" y="70"/>
                  </a:cubicBezTo>
                  <a:cubicBezTo>
                    <a:pt x="135" y="65"/>
                    <a:pt x="110" y="40"/>
                    <a:pt x="103" y="33"/>
                  </a:cubicBezTo>
                  <a:cubicBezTo>
                    <a:pt x="103" y="33"/>
                    <a:pt x="103" y="33"/>
                    <a:pt x="103" y="33"/>
                  </a:cubicBezTo>
                  <a:cubicBezTo>
                    <a:pt x="115" y="38"/>
                    <a:pt x="155" y="46"/>
                    <a:pt x="177" y="47"/>
                  </a:cubicBezTo>
                  <a:cubicBezTo>
                    <a:pt x="177" y="47"/>
                    <a:pt x="177" y="47"/>
                    <a:pt x="177" y="47"/>
                  </a:cubicBezTo>
                  <a:cubicBezTo>
                    <a:pt x="169" y="51"/>
                    <a:pt x="156" y="58"/>
                    <a:pt x="141" y="68"/>
                  </a:cubicBezTo>
                  <a:cubicBezTo>
                    <a:pt x="150" y="69"/>
                    <a:pt x="150" y="69"/>
                    <a:pt x="150" y="69"/>
                  </a:cubicBezTo>
                  <a:cubicBezTo>
                    <a:pt x="162" y="63"/>
                    <a:pt x="170" y="58"/>
                    <a:pt x="178" y="50"/>
                  </a:cubicBezTo>
                  <a:cubicBezTo>
                    <a:pt x="182" y="59"/>
                    <a:pt x="187" y="68"/>
                    <a:pt x="193" y="78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185" y="49"/>
                    <a:pt x="172" y="23"/>
                    <a:pt x="167" y="0"/>
                  </a:cubicBezTo>
                  <a:cubicBezTo>
                    <a:pt x="154" y="4"/>
                    <a:pt x="86" y="28"/>
                    <a:pt x="74" y="45"/>
                  </a:cubicBezTo>
                  <a:cubicBezTo>
                    <a:pt x="69" y="52"/>
                    <a:pt x="83" y="57"/>
                    <a:pt x="87" y="60"/>
                  </a:cubicBezTo>
                  <a:close/>
                  <a:moveTo>
                    <a:pt x="165" y="4"/>
                  </a:moveTo>
                  <a:cubicBezTo>
                    <a:pt x="167" y="17"/>
                    <a:pt x="170" y="29"/>
                    <a:pt x="175" y="42"/>
                  </a:cubicBezTo>
                  <a:cubicBezTo>
                    <a:pt x="159" y="38"/>
                    <a:pt x="120" y="32"/>
                    <a:pt x="107" y="31"/>
                  </a:cubicBezTo>
                  <a:cubicBezTo>
                    <a:pt x="130" y="17"/>
                    <a:pt x="162" y="5"/>
                    <a:pt x="165" y="4"/>
                  </a:cubicBezTo>
                  <a:close/>
                  <a:moveTo>
                    <a:pt x="398" y="172"/>
                  </a:moveTo>
                  <a:cubicBezTo>
                    <a:pt x="375" y="135"/>
                    <a:pt x="338" y="101"/>
                    <a:pt x="231" y="81"/>
                  </a:cubicBezTo>
                  <a:cubicBezTo>
                    <a:pt x="208" y="77"/>
                    <a:pt x="181" y="73"/>
                    <a:pt x="134" y="65"/>
                  </a:cubicBezTo>
                  <a:cubicBezTo>
                    <a:pt x="117" y="62"/>
                    <a:pt x="68" y="55"/>
                    <a:pt x="74" y="44"/>
                  </a:cubicBezTo>
                  <a:cubicBezTo>
                    <a:pt x="71" y="48"/>
                    <a:pt x="73" y="52"/>
                    <a:pt x="76" y="54"/>
                  </a:cubicBezTo>
                  <a:cubicBezTo>
                    <a:pt x="100" y="82"/>
                    <a:pt x="135" y="99"/>
                    <a:pt x="135" y="156"/>
                  </a:cubicBezTo>
                  <a:cubicBezTo>
                    <a:pt x="135" y="208"/>
                    <a:pt x="88" y="257"/>
                    <a:pt x="41" y="296"/>
                  </a:cubicBezTo>
                  <a:cubicBezTo>
                    <a:pt x="39" y="298"/>
                    <a:pt x="36" y="300"/>
                    <a:pt x="33" y="302"/>
                  </a:cubicBezTo>
                  <a:cubicBezTo>
                    <a:pt x="90" y="267"/>
                    <a:pt x="126" y="253"/>
                    <a:pt x="170" y="236"/>
                  </a:cubicBezTo>
                  <a:cubicBezTo>
                    <a:pt x="226" y="214"/>
                    <a:pt x="336" y="183"/>
                    <a:pt x="400" y="174"/>
                  </a:cubicBezTo>
                  <a:lnTo>
                    <a:pt x="398" y="172"/>
                  </a:lnTo>
                  <a:close/>
                  <a:moveTo>
                    <a:pt x="173" y="225"/>
                  </a:moveTo>
                  <a:cubicBezTo>
                    <a:pt x="173" y="212"/>
                    <a:pt x="170" y="203"/>
                    <a:pt x="165" y="195"/>
                  </a:cubicBezTo>
                  <a:cubicBezTo>
                    <a:pt x="181" y="186"/>
                    <a:pt x="199" y="176"/>
                    <a:pt x="219" y="166"/>
                  </a:cubicBezTo>
                  <a:cubicBezTo>
                    <a:pt x="207" y="183"/>
                    <a:pt x="192" y="203"/>
                    <a:pt x="173" y="225"/>
                  </a:cubicBezTo>
                  <a:cubicBezTo>
                    <a:pt x="173" y="225"/>
                    <a:pt x="173" y="225"/>
                    <a:pt x="173" y="225"/>
                  </a:cubicBezTo>
                  <a:close/>
                  <a:moveTo>
                    <a:pt x="178" y="81"/>
                  </a:moveTo>
                  <a:cubicBezTo>
                    <a:pt x="178" y="81"/>
                    <a:pt x="178" y="81"/>
                    <a:pt x="179" y="81"/>
                  </a:cubicBezTo>
                  <a:cubicBezTo>
                    <a:pt x="183" y="95"/>
                    <a:pt x="185" y="110"/>
                    <a:pt x="183" y="125"/>
                  </a:cubicBezTo>
                  <a:cubicBezTo>
                    <a:pt x="169" y="120"/>
                    <a:pt x="155" y="116"/>
                    <a:pt x="142" y="113"/>
                  </a:cubicBezTo>
                  <a:cubicBezTo>
                    <a:pt x="151" y="102"/>
                    <a:pt x="164" y="92"/>
                    <a:pt x="178" y="81"/>
                  </a:cubicBezTo>
                  <a:close/>
                  <a:moveTo>
                    <a:pt x="220" y="155"/>
                  </a:moveTo>
                  <a:cubicBezTo>
                    <a:pt x="203" y="163"/>
                    <a:pt x="188" y="172"/>
                    <a:pt x="174" y="181"/>
                  </a:cubicBezTo>
                  <a:cubicBezTo>
                    <a:pt x="182" y="167"/>
                    <a:pt x="187" y="153"/>
                    <a:pt x="189" y="140"/>
                  </a:cubicBezTo>
                  <a:cubicBezTo>
                    <a:pt x="199" y="144"/>
                    <a:pt x="210" y="149"/>
                    <a:pt x="220" y="155"/>
                  </a:cubicBezTo>
                  <a:close/>
                  <a:moveTo>
                    <a:pt x="197" y="130"/>
                  </a:moveTo>
                  <a:cubicBezTo>
                    <a:pt x="213" y="118"/>
                    <a:pt x="231" y="107"/>
                    <a:pt x="252" y="96"/>
                  </a:cubicBezTo>
                  <a:cubicBezTo>
                    <a:pt x="251" y="108"/>
                    <a:pt x="244" y="125"/>
                    <a:pt x="231" y="146"/>
                  </a:cubicBezTo>
                  <a:cubicBezTo>
                    <a:pt x="220" y="140"/>
                    <a:pt x="209" y="134"/>
                    <a:pt x="197" y="130"/>
                  </a:cubicBezTo>
                  <a:close/>
                  <a:moveTo>
                    <a:pt x="142" y="175"/>
                  </a:moveTo>
                  <a:cubicBezTo>
                    <a:pt x="149" y="168"/>
                    <a:pt x="162" y="156"/>
                    <a:pt x="181" y="141"/>
                  </a:cubicBezTo>
                  <a:cubicBezTo>
                    <a:pt x="177" y="157"/>
                    <a:pt x="170" y="173"/>
                    <a:pt x="161" y="189"/>
                  </a:cubicBezTo>
                  <a:cubicBezTo>
                    <a:pt x="154" y="181"/>
                    <a:pt x="147" y="177"/>
                    <a:pt x="142" y="175"/>
                  </a:cubicBezTo>
                  <a:close/>
                  <a:moveTo>
                    <a:pt x="151" y="196"/>
                  </a:moveTo>
                  <a:cubicBezTo>
                    <a:pt x="140" y="204"/>
                    <a:pt x="130" y="212"/>
                    <a:pt x="121" y="219"/>
                  </a:cubicBezTo>
                  <a:cubicBezTo>
                    <a:pt x="128" y="208"/>
                    <a:pt x="133" y="197"/>
                    <a:pt x="137" y="186"/>
                  </a:cubicBezTo>
                  <a:cubicBezTo>
                    <a:pt x="142" y="189"/>
                    <a:pt x="147" y="192"/>
                    <a:pt x="151" y="196"/>
                  </a:cubicBezTo>
                  <a:close/>
                  <a:moveTo>
                    <a:pt x="176" y="135"/>
                  </a:moveTo>
                  <a:cubicBezTo>
                    <a:pt x="166" y="143"/>
                    <a:pt x="154" y="154"/>
                    <a:pt x="140" y="167"/>
                  </a:cubicBezTo>
                  <a:cubicBezTo>
                    <a:pt x="142" y="152"/>
                    <a:pt x="141" y="137"/>
                    <a:pt x="139" y="124"/>
                  </a:cubicBezTo>
                  <a:cubicBezTo>
                    <a:pt x="149" y="125"/>
                    <a:pt x="162" y="129"/>
                    <a:pt x="176" y="135"/>
                  </a:cubicBezTo>
                  <a:close/>
                  <a:moveTo>
                    <a:pt x="149" y="206"/>
                  </a:moveTo>
                  <a:cubicBezTo>
                    <a:pt x="134" y="224"/>
                    <a:pt x="115" y="241"/>
                    <a:pt x="92" y="255"/>
                  </a:cubicBezTo>
                  <a:cubicBezTo>
                    <a:pt x="100" y="247"/>
                    <a:pt x="107" y="238"/>
                    <a:pt x="113" y="230"/>
                  </a:cubicBezTo>
                  <a:cubicBezTo>
                    <a:pt x="121" y="224"/>
                    <a:pt x="134" y="215"/>
                    <a:pt x="149" y="206"/>
                  </a:cubicBezTo>
                  <a:close/>
                  <a:moveTo>
                    <a:pt x="159" y="203"/>
                  </a:moveTo>
                  <a:cubicBezTo>
                    <a:pt x="165" y="211"/>
                    <a:pt x="168" y="219"/>
                    <a:pt x="168" y="227"/>
                  </a:cubicBezTo>
                  <a:cubicBezTo>
                    <a:pt x="143" y="237"/>
                    <a:pt x="122" y="245"/>
                    <a:pt x="102" y="255"/>
                  </a:cubicBezTo>
                  <a:cubicBezTo>
                    <a:pt x="126" y="238"/>
                    <a:pt x="145" y="221"/>
                    <a:pt x="159" y="203"/>
                  </a:cubicBezTo>
                  <a:close/>
                  <a:moveTo>
                    <a:pt x="232" y="163"/>
                  </a:moveTo>
                  <a:cubicBezTo>
                    <a:pt x="246" y="172"/>
                    <a:pt x="259" y="182"/>
                    <a:pt x="271" y="193"/>
                  </a:cubicBezTo>
                  <a:cubicBezTo>
                    <a:pt x="244" y="200"/>
                    <a:pt x="214" y="210"/>
                    <a:pt x="180" y="222"/>
                  </a:cubicBezTo>
                  <a:cubicBezTo>
                    <a:pt x="204" y="201"/>
                    <a:pt x="221" y="181"/>
                    <a:pt x="232" y="163"/>
                  </a:cubicBezTo>
                  <a:close/>
                  <a:moveTo>
                    <a:pt x="243" y="155"/>
                  </a:moveTo>
                  <a:cubicBezTo>
                    <a:pt x="269" y="143"/>
                    <a:pt x="298" y="132"/>
                    <a:pt x="329" y="124"/>
                  </a:cubicBezTo>
                  <a:cubicBezTo>
                    <a:pt x="319" y="141"/>
                    <a:pt x="302" y="159"/>
                    <a:pt x="278" y="191"/>
                  </a:cubicBezTo>
                  <a:cubicBezTo>
                    <a:pt x="278" y="191"/>
                    <a:pt x="278" y="191"/>
                    <a:pt x="278" y="191"/>
                  </a:cubicBezTo>
                  <a:cubicBezTo>
                    <a:pt x="278" y="191"/>
                    <a:pt x="277" y="191"/>
                    <a:pt x="277" y="191"/>
                  </a:cubicBezTo>
                  <a:cubicBezTo>
                    <a:pt x="278" y="191"/>
                    <a:pt x="278" y="191"/>
                    <a:pt x="278" y="191"/>
                  </a:cubicBezTo>
                  <a:cubicBezTo>
                    <a:pt x="268" y="176"/>
                    <a:pt x="256" y="164"/>
                    <a:pt x="243" y="155"/>
                  </a:cubicBezTo>
                  <a:close/>
                  <a:moveTo>
                    <a:pt x="324" y="120"/>
                  </a:moveTo>
                  <a:cubicBezTo>
                    <a:pt x="294" y="126"/>
                    <a:pt x="267" y="135"/>
                    <a:pt x="242" y="145"/>
                  </a:cubicBezTo>
                  <a:cubicBezTo>
                    <a:pt x="251" y="127"/>
                    <a:pt x="256" y="110"/>
                    <a:pt x="257" y="97"/>
                  </a:cubicBezTo>
                  <a:cubicBezTo>
                    <a:pt x="273" y="101"/>
                    <a:pt x="290" y="106"/>
                    <a:pt x="306" y="112"/>
                  </a:cubicBezTo>
                  <a:cubicBezTo>
                    <a:pt x="312" y="114"/>
                    <a:pt x="318" y="117"/>
                    <a:pt x="324" y="120"/>
                  </a:cubicBezTo>
                  <a:close/>
                  <a:moveTo>
                    <a:pt x="245" y="94"/>
                  </a:moveTo>
                  <a:cubicBezTo>
                    <a:pt x="226" y="102"/>
                    <a:pt x="209" y="111"/>
                    <a:pt x="191" y="124"/>
                  </a:cubicBezTo>
                  <a:cubicBezTo>
                    <a:pt x="191" y="108"/>
                    <a:pt x="188" y="94"/>
                    <a:pt x="183" y="82"/>
                  </a:cubicBezTo>
                  <a:cubicBezTo>
                    <a:pt x="204" y="86"/>
                    <a:pt x="225" y="89"/>
                    <a:pt x="245" y="94"/>
                  </a:cubicBezTo>
                  <a:close/>
                  <a:moveTo>
                    <a:pt x="173" y="81"/>
                  </a:moveTo>
                  <a:cubicBezTo>
                    <a:pt x="165" y="85"/>
                    <a:pt x="145" y="97"/>
                    <a:pt x="136" y="108"/>
                  </a:cubicBezTo>
                  <a:cubicBezTo>
                    <a:pt x="131" y="91"/>
                    <a:pt x="125" y="77"/>
                    <a:pt x="122" y="71"/>
                  </a:cubicBezTo>
                  <a:cubicBezTo>
                    <a:pt x="141" y="75"/>
                    <a:pt x="161" y="79"/>
                    <a:pt x="173" y="81"/>
                  </a:cubicBezTo>
                  <a:close/>
                  <a:moveTo>
                    <a:pt x="90" y="62"/>
                  </a:moveTo>
                  <a:cubicBezTo>
                    <a:pt x="98" y="65"/>
                    <a:pt x="107" y="67"/>
                    <a:pt x="118" y="70"/>
                  </a:cubicBezTo>
                  <a:cubicBezTo>
                    <a:pt x="122" y="83"/>
                    <a:pt x="126" y="95"/>
                    <a:pt x="129" y="105"/>
                  </a:cubicBezTo>
                  <a:cubicBezTo>
                    <a:pt x="120" y="89"/>
                    <a:pt x="106" y="74"/>
                    <a:pt x="90" y="62"/>
                  </a:cubicBezTo>
                  <a:close/>
                  <a:moveTo>
                    <a:pt x="286" y="189"/>
                  </a:moveTo>
                  <a:cubicBezTo>
                    <a:pt x="309" y="167"/>
                    <a:pt x="321" y="153"/>
                    <a:pt x="334" y="125"/>
                  </a:cubicBezTo>
                  <a:cubicBezTo>
                    <a:pt x="361" y="140"/>
                    <a:pt x="381" y="158"/>
                    <a:pt x="390" y="170"/>
                  </a:cubicBezTo>
                  <a:cubicBezTo>
                    <a:pt x="391" y="170"/>
                    <a:pt x="392" y="171"/>
                    <a:pt x="393" y="172"/>
                  </a:cubicBezTo>
                  <a:cubicBezTo>
                    <a:pt x="380" y="172"/>
                    <a:pt x="342" y="175"/>
                    <a:pt x="286" y="189"/>
                  </a:cubicBezTo>
                  <a:close/>
                  <a:moveTo>
                    <a:pt x="551" y="376"/>
                  </a:moveTo>
                  <a:cubicBezTo>
                    <a:pt x="446" y="376"/>
                    <a:pt x="446" y="376"/>
                    <a:pt x="446" y="376"/>
                  </a:cubicBezTo>
                  <a:cubicBezTo>
                    <a:pt x="446" y="174"/>
                    <a:pt x="446" y="174"/>
                    <a:pt x="446" y="174"/>
                  </a:cubicBezTo>
                  <a:cubicBezTo>
                    <a:pt x="470" y="174"/>
                    <a:pt x="470" y="174"/>
                    <a:pt x="470" y="174"/>
                  </a:cubicBezTo>
                  <a:cubicBezTo>
                    <a:pt x="470" y="354"/>
                    <a:pt x="470" y="354"/>
                    <a:pt x="470" y="354"/>
                  </a:cubicBezTo>
                  <a:cubicBezTo>
                    <a:pt x="551" y="354"/>
                    <a:pt x="551" y="354"/>
                    <a:pt x="551" y="354"/>
                  </a:cubicBezTo>
                  <a:lnTo>
                    <a:pt x="551" y="376"/>
                  </a:lnTo>
                  <a:close/>
                  <a:moveTo>
                    <a:pt x="674" y="232"/>
                  </a:moveTo>
                  <a:cubicBezTo>
                    <a:pt x="608" y="399"/>
                    <a:pt x="608" y="399"/>
                    <a:pt x="608" y="399"/>
                  </a:cubicBezTo>
                  <a:cubicBezTo>
                    <a:pt x="596" y="428"/>
                    <a:pt x="579" y="443"/>
                    <a:pt x="558" y="443"/>
                  </a:cubicBezTo>
                  <a:cubicBezTo>
                    <a:pt x="552" y="443"/>
                    <a:pt x="547" y="443"/>
                    <a:pt x="543" y="442"/>
                  </a:cubicBezTo>
                  <a:cubicBezTo>
                    <a:pt x="543" y="421"/>
                    <a:pt x="543" y="421"/>
                    <a:pt x="543" y="421"/>
                  </a:cubicBezTo>
                  <a:cubicBezTo>
                    <a:pt x="548" y="423"/>
                    <a:pt x="552" y="423"/>
                    <a:pt x="556" y="423"/>
                  </a:cubicBezTo>
                  <a:cubicBezTo>
                    <a:pt x="568" y="423"/>
                    <a:pt x="577" y="417"/>
                    <a:pt x="583" y="403"/>
                  </a:cubicBezTo>
                  <a:cubicBezTo>
                    <a:pt x="594" y="375"/>
                    <a:pt x="594" y="375"/>
                    <a:pt x="594" y="375"/>
                  </a:cubicBezTo>
                  <a:cubicBezTo>
                    <a:pt x="538" y="232"/>
                    <a:pt x="538" y="232"/>
                    <a:pt x="538" y="232"/>
                  </a:cubicBezTo>
                  <a:cubicBezTo>
                    <a:pt x="564" y="232"/>
                    <a:pt x="564" y="232"/>
                    <a:pt x="564" y="232"/>
                  </a:cubicBezTo>
                  <a:cubicBezTo>
                    <a:pt x="602" y="342"/>
                    <a:pt x="602" y="342"/>
                    <a:pt x="602" y="342"/>
                  </a:cubicBezTo>
                  <a:cubicBezTo>
                    <a:pt x="603" y="345"/>
                    <a:pt x="604" y="348"/>
                    <a:pt x="605" y="353"/>
                  </a:cubicBezTo>
                  <a:cubicBezTo>
                    <a:pt x="606" y="353"/>
                    <a:pt x="606" y="353"/>
                    <a:pt x="606" y="353"/>
                  </a:cubicBezTo>
                  <a:cubicBezTo>
                    <a:pt x="607" y="351"/>
                    <a:pt x="608" y="348"/>
                    <a:pt x="609" y="343"/>
                  </a:cubicBezTo>
                  <a:cubicBezTo>
                    <a:pt x="650" y="232"/>
                    <a:pt x="650" y="232"/>
                    <a:pt x="650" y="232"/>
                  </a:cubicBezTo>
                  <a:lnTo>
                    <a:pt x="674" y="232"/>
                  </a:lnTo>
                  <a:close/>
                  <a:moveTo>
                    <a:pt x="809" y="376"/>
                  </a:moveTo>
                  <a:cubicBezTo>
                    <a:pt x="786" y="376"/>
                    <a:pt x="786" y="376"/>
                    <a:pt x="786" y="376"/>
                  </a:cubicBezTo>
                  <a:cubicBezTo>
                    <a:pt x="786" y="294"/>
                    <a:pt x="786" y="294"/>
                    <a:pt x="786" y="294"/>
                  </a:cubicBezTo>
                  <a:cubicBezTo>
                    <a:pt x="786" y="263"/>
                    <a:pt x="775" y="248"/>
                    <a:pt x="753" y="248"/>
                  </a:cubicBezTo>
                  <a:cubicBezTo>
                    <a:pt x="741" y="248"/>
                    <a:pt x="732" y="252"/>
                    <a:pt x="724" y="261"/>
                  </a:cubicBezTo>
                  <a:cubicBezTo>
                    <a:pt x="717" y="269"/>
                    <a:pt x="713" y="280"/>
                    <a:pt x="713" y="294"/>
                  </a:cubicBezTo>
                  <a:cubicBezTo>
                    <a:pt x="713" y="376"/>
                    <a:pt x="713" y="376"/>
                    <a:pt x="713" y="376"/>
                  </a:cubicBezTo>
                  <a:cubicBezTo>
                    <a:pt x="690" y="376"/>
                    <a:pt x="690" y="376"/>
                    <a:pt x="690" y="376"/>
                  </a:cubicBezTo>
                  <a:cubicBezTo>
                    <a:pt x="690" y="232"/>
                    <a:pt x="690" y="232"/>
                    <a:pt x="690" y="232"/>
                  </a:cubicBezTo>
                  <a:cubicBezTo>
                    <a:pt x="713" y="232"/>
                    <a:pt x="713" y="232"/>
                    <a:pt x="713" y="232"/>
                  </a:cubicBezTo>
                  <a:cubicBezTo>
                    <a:pt x="713" y="256"/>
                    <a:pt x="713" y="256"/>
                    <a:pt x="713" y="256"/>
                  </a:cubicBezTo>
                  <a:cubicBezTo>
                    <a:pt x="714" y="256"/>
                    <a:pt x="714" y="256"/>
                    <a:pt x="714" y="256"/>
                  </a:cubicBezTo>
                  <a:cubicBezTo>
                    <a:pt x="724" y="237"/>
                    <a:pt x="740" y="228"/>
                    <a:pt x="761" y="228"/>
                  </a:cubicBezTo>
                  <a:cubicBezTo>
                    <a:pt x="777" y="228"/>
                    <a:pt x="789" y="233"/>
                    <a:pt x="797" y="244"/>
                  </a:cubicBezTo>
                  <a:cubicBezTo>
                    <a:pt x="805" y="254"/>
                    <a:pt x="809" y="269"/>
                    <a:pt x="809" y="287"/>
                  </a:cubicBezTo>
                  <a:lnTo>
                    <a:pt x="809" y="376"/>
                  </a:lnTo>
                  <a:close/>
                  <a:moveTo>
                    <a:pt x="941" y="369"/>
                  </a:moveTo>
                  <a:cubicBezTo>
                    <a:pt x="930" y="376"/>
                    <a:pt x="917" y="379"/>
                    <a:pt x="902" y="379"/>
                  </a:cubicBezTo>
                  <a:cubicBezTo>
                    <a:pt x="881" y="379"/>
                    <a:pt x="864" y="372"/>
                    <a:pt x="852" y="359"/>
                  </a:cubicBezTo>
                  <a:cubicBezTo>
                    <a:pt x="839" y="345"/>
                    <a:pt x="833" y="328"/>
                    <a:pt x="833" y="307"/>
                  </a:cubicBezTo>
                  <a:cubicBezTo>
                    <a:pt x="833" y="284"/>
                    <a:pt x="840" y="264"/>
                    <a:pt x="854" y="250"/>
                  </a:cubicBezTo>
                  <a:cubicBezTo>
                    <a:pt x="867" y="235"/>
                    <a:pt x="885" y="228"/>
                    <a:pt x="908" y="228"/>
                  </a:cubicBezTo>
                  <a:cubicBezTo>
                    <a:pt x="921" y="228"/>
                    <a:pt x="932" y="231"/>
                    <a:pt x="942" y="235"/>
                  </a:cubicBezTo>
                  <a:cubicBezTo>
                    <a:pt x="942" y="259"/>
                    <a:pt x="942" y="259"/>
                    <a:pt x="942" y="259"/>
                  </a:cubicBezTo>
                  <a:cubicBezTo>
                    <a:pt x="931" y="252"/>
                    <a:pt x="919" y="248"/>
                    <a:pt x="907" y="248"/>
                  </a:cubicBezTo>
                  <a:cubicBezTo>
                    <a:pt x="893" y="248"/>
                    <a:pt x="881" y="253"/>
                    <a:pt x="871" y="263"/>
                  </a:cubicBezTo>
                  <a:cubicBezTo>
                    <a:pt x="862" y="274"/>
                    <a:pt x="857" y="288"/>
                    <a:pt x="857" y="305"/>
                  </a:cubicBezTo>
                  <a:cubicBezTo>
                    <a:pt x="857" y="322"/>
                    <a:pt x="861" y="335"/>
                    <a:pt x="870" y="345"/>
                  </a:cubicBezTo>
                  <a:cubicBezTo>
                    <a:pt x="879" y="355"/>
                    <a:pt x="891" y="359"/>
                    <a:pt x="906" y="359"/>
                  </a:cubicBezTo>
                  <a:cubicBezTo>
                    <a:pt x="918" y="359"/>
                    <a:pt x="930" y="355"/>
                    <a:pt x="941" y="347"/>
                  </a:cubicBezTo>
                  <a:lnTo>
                    <a:pt x="941" y="369"/>
                  </a:lnTo>
                  <a:close/>
                  <a:moveTo>
                    <a:pt x="966" y="238"/>
                  </a:moveTo>
                  <a:cubicBezTo>
                    <a:pt x="960" y="238"/>
                    <a:pt x="960" y="238"/>
                    <a:pt x="960" y="238"/>
                  </a:cubicBezTo>
                  <a:cubicBezTo>
                    <a:pt x="960" y="256"/>
                    <a:pt x="960" y="256"/>
                    <a:pt x="960" y="256"/>
                  </a:cubicBezTo>
                  <a:cubicBezTo>
                    <a:pt x="958" y="256"/>
                    <a:pt x="958" y="256"/>
                    <a:pt x="958" y="256"/>
                  </a:cubicBezTo>
                  <a:cubicBezTo>
                    <a:pt x="958" y="238"/>
                    <a:pt x="958" y="238"/>
                    <a:pt x="958" y="238"/>
                  </a:cubicBezTo>
                  <a:cubicBezTo>
                    <a:pt x="952" y="238"/>
                    <a:pt x="952" y="238"/>
                    <a:pt x="952" y="238"/>
                  </a:cubicBezTo>
                  <a:cubicBezTo>
                    <a:pt x="952" y="236"/>
                    <a:pt x="952" y="236"/>
                    <a:pt x="952" y="236"/>
                  </a:cubicBezTo>
                  <a:cubicBezTo>
                    <a:pt x="966" y="236"/>
                    <a:pt x="966" y="236"/>
                    <a:pt x="966" y="236"/>
                  </a:cubicBezTo>
                  <a:lnTo>
                    <a:pt x="966" y="238"/>
                  </a:lnTo>
                  <a:close/>
                  <a:moveTo>
                    <a:pt x="988" y="256"/>
                  </a:moveTo>
                  <a:cubicBezTo>
                    <a:pt x="985" y="256"/>
                    <a:pt x="985" y="256"/>
                    <a:pt x="985" y="256"/>
                  </a:cubicBezTo>
                  <a:cubicBezTo>
                    <a:pt x="985" y="243"/>
                    <a:pt x="985" y="243"/>
                    <a:pt x="985" y="243"/>
                  </a:cubicBezTo>
                  <a:cubicBezTo>
                    <a:pt x="985" y="241"/>
                    <a:pt x="986" y="240"/>
                    <a:pt x="986" y="239"/>
                  </a:cubicBezTo>
                  <a:cubicBezTo>
                    <a:pt x="986" y="239"/>
                    <a:pt x="986" y="239"/>
                    <a:pt x="986" y="239"/>
                  </a:cubicBezTo>
                  <a:cubicBezTo>
                    <a:pt x="985" y="240"/>
                    <a:pt x="985" y="240"/>
                    <a:pt x="985" y="241"/>
                  </a:cubicBezTo>
                  <a:cubicBezTo>
                    <a:pt x="978" y="256"/>
                    <a:pt x="978" y="256"/>
                    <a:pt x="978" y="256"/>
                  </a:cubicBezTo>
                  <a:cubicBezTo>
                    <a:pt x="977" y="256"/>
                    <a:pt x="977" y="256"/>
                    <a:pt x="977" y="256"/>
                  </a:cubicBezTo>
                  <a:cubicBezTo>
                    <a:pt x="971" y="241"/>
                    <a:pt x="971" y="241"/>
                    <a:pt x="971" y="241"/>
                  </a:cubicBezTo>
                  <a:cubicBezTo>
                    <a:pt x="970" y="240"/>
                    <a:pt x="970" y="240"/>
                    <a:pt x="970" y="239"/>
                  </a:cubicBezTo>
                  <a:cubicBezTo>
                    <a:pt x="970" y="239"/>
                    <a:pt x="970" y="239"/>
                    <a:pt x="970" y="239"/>
                  </a:cubicBezTo>
                  <a:cubicBezTo>
                    <a:pt x="970" y="239"/>
                    <a:pt x="970" y="241"/>
                    <a:pt x="970" y="243"/>
                  </a:cubicBezTo>
                  <a:cubicBezTo>
                    <a:pt x="970" y="256"/>
                    <a:pt x="970" y="256"/>
                    <a:pt x="970" y="256"/>
                  </a:cubicBezTo>
                  <a:cubicBezTo>
                    <a:pt x="968" y="256"/>
                    <a:pt x="968" y="256"/>
                    <a:pt x="968" y="256"/>
                  </a:cubicBezTo>
                  <a:cubicBezTo>
                    <a:pt x="968" y="236"/>
                    <a:pt x="968" y="236"/>
                    <a:pt x="968" y="236"/>
                  </a:cubicBezTo>
                  <a:cubicBezTo>
                    <a:pt x="971" y="236"/>
                    <a:pt x="971" y="236"/>
                    <a:pt x="971" y="236"/>
                  </a:cubicBezTo>
                  <a:cubicBezTo>
                    <a:pt x="977" y="250"/>
                    <a:pt x="977" y="250"/>
                    <a:pt x="977" y="250"/>
                  </a:cubicBezTo>
                  <a:cubicBezTo>
                    <a:pt x="977" y="251"/>
                    <a:pt x="978" y="252"/>
                    <a:pt x="978" y="252"/>
                  </a:cubicBezTo>
                  <a:cubicBezTo>
                    <a:pt x="978" y="252"/>
                    <a:pt x="978" y="252"/>
                    <a:pt x="978" y="252"/>
                  </a:cubicBezTo>
                  <a:cubicBezTo>
                    <a:pt x="978" y="251"/>
                    <a:pt x="978" y="250"/>
                    <a:pt x="979" y="250"/>
                  </a:cubicBezTo>
                  <a:cubicBezTo>
                    <a:pt x="985" y="236"/>
                    <a:pt x="985" y="236"/>
                    <a:pt x="985" y="236"/>
                  </a:cubicBezTo>
                  <a:cubicBezTo>
                    <a:pt x="988" y="236"/>
                    <a:pt x="988" y="236"/>
                    <a:pt x="988" y="236"/>
                  </a:cubicBezTo>
                  <a:lnTo>
                    <a:pt x="988" y="256"/>
                  </a:lnTo>
                  <a:close/>
                  <a:moveTo>
                    <a:pt x="520" y="150"/>
                  </a:moveTo>
                  <a:cubicBezTo>
                    <a:pt x="512" y="150"/>
                    <a:pt x="512" y="150"/>
                    <a:pt x="512" y="150"/>
                  </a:cubicBezTo>
                  <a:cubicBezTo>
                    <a:pt x="512" y="101"/>
                    <a:pt x="512" y="101"/>
                    <a:pt x="512" y="101"/>
                  </a:cubicBezTo>
                  <a:cubicBezTo>
                    <a:pt x="512" y="97"/>
                    <a:pt x="512" y="93"/>
                    <a:pt x="512" y="87"/>
                  </a:cubicBezTo>
                  <a:cubicBezTo>
                    <a:pt x="512" y="87"/>
                    <a:pt x="512" y="87"/>
                    <a:pt x="512" y="87"/>
                  </a:cubicBezTo>
                  <a:cubicBezTo>
                    <a:pt x="511" y="90"/>
                    <a:pt x="511" y="93"/>
                    <a:pt x="510" y="94"/>
                  </a:cubicBezTo>
                  <a:cubicBezTo>
                    <a:pt x="485" y="150"/>
                    <a:pt x="485" y="150"/>
                    <a:pt x="485" y="150"/>
                  </a:cubicBezTo>
                  <a:cubicBezTo>
                    <a:pt x="481" y="150"/>
                    <a:pt x="481" y="150"/>
                    <a:pt x="481" y="150"/>
                  </a:cubicBezTo>
                  <a:cubicBezTo>
                    <a:pt x="456" y="95"/>
                    <a:pt x="456" y="95"/>
                    <a:pt x="456" y="95"/>
                  </a:cubicBezTo>
                  <a:cubicBezTo>
                    <a:pt x="455" y="93"/>
                    <a:pt x="455" y="91"/>
                    <a:pt x="454" y="87"/>
                  </a:cubicBezTo>
                  <a:cubicBezTo>
                    <a:pt x="454" y="87"/>
                    <a:pt x="454" y="87"/>
                    <a:pt x="454" y="87"/>
                  </a:cubicBezTo>
                  <a:cubicBezTo>
                    <a:pt x="454" y="90"/>
                    <a:pt x="454" y="95"/>
                    <a:pt x="454" y="101"/>
                  </a:cubicBezTo>
                  <a:cubicBezTo>
                    <a:pt x="454" y="150"/>
                    <a:pt x="454" y="150"/>
                    <a:pt x="454" y="150"/>
                  </a:cubicBezTo>
                  <a:cubicBezTo>
                    <a:pt x="446" y="150"/>
                    <a:pt x="446" y="150"/>
                    <a:pt x="446" y="150"/>
                  </a:cubicBezTo>
                  <a:cubicBezTo>
                    <a:pt x="446" y="77"/>
                    <a:pt x="446" y="77"/>
                    <a:pt x="446" y="77"/>
                  </a:cubicBezTo>
                  <a:cubicBezTo>
                    <a:pt x="457" y="77"/>
                    <a:pt x="457" y="77"/>
                    <a:pt x="457" y="77"/>
                  </a:cubicBezTo>
                  <a:cubicBezTo>
                    <a:pt x="479" y="128"/>
                    <a:pt x="479" y="128"/>
                    <a:pt x="479" y="128"/>
                  </a:cubicBezTo>
                  <a:cubicBezTo>
                    <a:pt x="481" y="132"/>
                    <a:pt x="482" y="135"/>
                    <a:pt x="483" y="137"/>
                  </a:cubicBezTo>
                  <a:cubicBezTo>
                    <a:pt x="483" y="137"/>
                    <a:pt x="483" y="137"/>
                    <a:pt x="483" y="137"/>
                  </a:cubicBezTo>
                  <a:cubicBezTo>
                    <a:pt x="485" y="133"/>
                    <a:pt x="486" y="130"/>
                    <a:pt x="487" y="128"/>
                  </a:cubicBezTo>
                  <a:cubicBezTo>
                    <a:pt x="509" y="77"/>
                    <a:pt x="509" y="77"/>
                    <a:pt x="509" y="77"/>
                  </a:cubicBezTo>
                  <a:cubicBezTo>
                    <a:pt x="520" y="77"/>
                    <a:pt x="520" y="77"/>
                    <a:pt x="520" y="77"/>
                  </a:cubicBezTo>
                  <a:lnTo>
                    <a:pt x="520" y="150"/>
                  </a:lnTo>
                  <a:close/>
                  <a:moveTo>
                    <a:pt x="548" y="79"/>
                  </a:moveTo>
                  <a:cubicBezTo>
                    <a:pt x="548" y="81"/>
                    <a:pt x="547" y="82"/>
                    <a:pt x="546" y="83"/>
                  </a:cubicBezTo>
                  <a:cubicBezTo>
                    <a:pt x="545" y="84"/>
                    <a:pt x="544" y="85"/>
                    <a:pt x="542" y="85"/>
                  </a:cubicBezTo>
                  <a:cubicBezTo>
                    <a:pt x="541" y="85"/>
                    <a:pt x="540" y="84"/>
                    <a:pt x="539" y="83"/>
                  </a:cubicBezTo>
                  <a:cubicBezTo>
                    <a:pt x="537" y="82"/>
                    <a:pt x="537" y="81"/>
                    <a:pt x="537" y="79"/>
                  </a:cubicBezTo>
                  <a:cubicBezTo>
                    <a:pt x="537" y="78"/>
                    <a:pt x="537" y="77"/>
                    <a:pt x="539" y="76"/>
                  </a:cubicBezTo>
                  <a:cubicBezTo>
                    <a:pt x="540" y="75"/>
                    <a:pt x="541" y="74"/>
                    <a:pt x="542" y="74"/>
                  </a:cubicBezTo>
                  <a:cubicBezTo>
                    <a:pt x="544" y="74"/>
                    <a:pt x="545" y="75"/>
                    <a:pt x="546" y="76"/>
                  </a:cubicBezTo>
                  <a:cubicBezTo>
                    <a:pt x="547" y="77"/>
                    <a:pt x="548" y="78"/>
                    <a:pt x="548" y="79"/>
                  </a:cubicBezTo>
                  <a:close/>
                  <a:moveTo>
                    <a:pt x="546" y="150"/>
                  </a:moveTo>
                  <a:cubicBezTo>
                    <a:pt x="538" y="150"/>
                    <a:pt x="538" y="150"/>
                    <a:pt x="538" y="150"/>
                  </a:cubicBezTo>
                  <a:cubicBezTo>
                    <a:pt x="538" y="98"/>
                    <a:pt x="538" y="98"/>
                    <a:pt x="538" y="98"/>
                  </a:cubicBezTo>
                  <a:cubicBezTo>
                    <a:pt x="546" y="98"/>
                    <a:pt x="546" y="98"/>
                    <a:pt x="546" y="98"/>
                  </a:cubicBezTo>
                  <a:lnTo>
                    <a:pt x="546" y="150"/>
                  </a:lnTo>
                  <a:close/>
                  <a:moveTo>
                    <a:pt x="598" y="148"/>
                  </a:moveTo>
                  <a:cubicBezTo>
                    <a:pt x="594" y="150"/>
                    <a:pt x="590" y="151"/>
                    <a:pt x="584" y="151"/>
                  </a:cubicBezTo>
                  <a:cubicBezTo>
                    <a:pt x="577" y="151"/>
                    <a:pt x="571" y="149"/>
                    <a:pt x="566" y="144"/>
                  </a:cubicBezTo>
                  <a:cubicBezTo>
                    <a:pt x="562" y="139"/>
                    <a:pt x="559" y="133"/>
                    <a:pt x="559" y="125"/>
                  </a:cubicBezTo>
                  <a:cubicBezTo>
                    <a:pt x="559" y="117"/>
                    <a:pt x="562" y="110"/>
                    <a:pt x="567" y="105"/>
                  </a:cubicBezTo>
                  <a:cubicBezTo>
                    <a:pt x="572" y="99"/>
                    <a:pt x="578" y="97"/>
                    <a:pt x="586" y="97"/>
                  </a:cubicBezTo>
                  <a:cubicBezTo>
                    <a:pt x="591" y="97"/>
                    <a:pt x="595" y="98"/>
                    <a:pt x="598" y="100"/>
                  </a:cubicBezTo>
                  <a:cubicBezTo>
                    <a:pt x="598" y="108"/>
                    <a:pt x="598" y="108"/>
                    <a:pt x="598" y="108"/>
                  </a:cubicBezTo>
                  <a:cubicBezTo>
                    <a:pt x="595" y="105"/>
                    <a:pt x="590" y="104"/>
                    <a:pt x="586" y="104"/>
                  </a:cubicBezTo>
                  <a:cubicBezTo>
                    <a:pt x="581" y="104"/>
                    <a:pt x="576" y="106"/>
                    <a:pt x="573" y="110"/>
                  </a:cubicBezTo>
                  <a:cubicBezTo>
                    <a:pt x="570" y="113"/>
                    <a:pt x="568" y="118"/>
                    <a:pt x="568" y="125"/>
                  </a:cubicBezTo>
                  <a:cubicBezTo>
                    <a:pt x="568" y="131"/>
                    <a:pt x="569" y="135"/>
                    <a:pt x="573" y="139"/>
                  </a:cubicBezTo>
                  <a:cubicBezTo>
                    <a:pt x="576" y="143"/>
                    <a:pt x="580" y="144"/>
                    <a:pt x="586" y="144"/>
                  </a:cubicBezTo>
                  <a:cubicBezTo>
                    <a:pt x="590" y="144"/>
                    <a:pt x="594" y="143"/>
                    <a:pt x="598" y="140"/>
                  </a:cubicBezTo>
                  <a:lnTo>
                    <a:pt x="598" y="148"/>
                  </a:lnTo>
                  <a:close/>
                  <a:moveTo>
                    <a:pt x="638" y="107"/>
                  </a:moveTo>
                  <a:cubicBezTo>
                    <a:pt x="637" y="105"/>
                    <a:pt x="635" y="105"/>
                    <a:pt x="632" y="105"/>
                  </a:cubicBezTo>
                  <a:cubicBezTo>
                    <a:pt x="628" y="105"/>
                    <a:pt x="625" y="106"/>
                    <a:pt x="623" y="109"/>
                  </a:cubicBezTo>
                  <a:cubicBezTo>
                    <a:pt x="621" y="113"/>
                    <a:pt x="619" y="118"/>
                    <a:pt x="619" y="124"/>
                  </a:cubicBezTo>
                  <a:cubicBezTo>
                    <a:pt x="619" y="150"/>
                    <a:pt x="619" y="150"/>
                    <a:pt x="619" y="150"/>
                  </a:cubicBezTo>
                  <a:cubicBezTo>
                    <a:pt x="611" y="150"/>
                    <a:pt x="611" y="150"/>
                    <a:pt x="611" y="150"/>
                  </a:cubicBezTo>
                  <a:cubicBezTo>
                    <a:pt x="611" y="98"/>
                    <a:pt x="611" y="98"/>
                    <a:pt x="611" y="98"/>
                  </a:cubicBezTo>
                  <a:cubicBezTo>
                    <a:pt x="619" y="98"/>
                    <a:pt x="619" y="98"/>
                    <a:pt x="619" y="98"/>
                  </a:cubicBezTo>
                  <a:cubicBezTo>
                    <a:pt x="619" y="109"/>
                    <a:pt x="619" y="109"/>
                    <a:pt x="619" y="109"/>
                  </a:cubicBezTo>
                  <a:cubicBezTo>
                    <a:pt x="619" y="109"/>
                    <a:pt x="619" y="109"/>
                    <a:pt x="619" y="109"/>
                  </a:cubicBezTo>
                  <a:cubicBezTo>
                    <a:pt x="621" y="105"/>
                    <a:pt x="623" y="102"/>
                    <a:pt x="625" y="100"/>
                  </a:cubicBezTo>
                  <a:cubicBezTo>
                    <a:pt x="627" y="98"/>
                    <a:pt x="630" y="97"/>
                    <a:pt x="633" y="97"/>
                  </a:cubicBezTo>
                  <a:cubicBezTo>
                    <a:pt x="635" y="97"/>
                    <a:pt x="637" y="97"/>
                    <a:pt x="638" y="98"/>
                  </a:cubicBezTo>
                  <a:lnTo>
                    <a:pt x="638" y="107"/>
                  </a:lnTo>
                  <a:close/>
                  <a:moveTo>
                    <a:pt x="693" y="124"/>
                  </a:moveTo>
                  <a:cubicBezTo>
                    <a:pt x="693" y="132"/>
                    <a:pt x="691" y="139"/>
                    <a:pt x="686" y="144"/>
                  </a:cubicBezTo>
                  <a:cubicBezTo>
                    <a:pt x="681" y="149"/>
                    <a:pt x="675" y="151"/>
                    <a:pt x="667" y="151"/>
                  </a:cubicBezTo>
                  <a:cubicBezTo>
                    <a:pt x="659" y="151"/>
                    <a:pt x="653" y="149"/>
                    <a:pt x="649" y="144"/>
                  </a:cubicBezTo>
                  <a:cubicBezTo>
                    <a:pt x="644" y="139"/>
                    <a:pt x="642" y="133"/>
                    <a:pt x="642" y="125"/>
                  </a:cubicBezTo>
                  <a:cubicBezTo>
                    <a:pt x="642" y="116"/>
                    <a:pt x="644" y="109"/>
                    <a:pt x="649" y="104"/>
                  </a:cubicBezTo>
                  <a:cubicBezTo>
                    <a:pt x="654" y="99"/>
                    <a:pt x="660" y="97"/>
                    <a:pt x="668" y="97"/>
                  </a:cubicBezTo>
                  <a:cubicBezTo>
                    <a:pt x="676" y="97"/>
                    <a:pt x="682" y="99"/>
                    <a:pt x="686" y="104"/>
                  </a:cubicBezTo>
                  <a:cubicBezTo>
                    <a:pt x="691" y="109"/>
                    <a:pt x="693" y="115"/>
                    <a:pt x="693" y="124"/>
                  </a:cubicBezTo>
                  <a:close/>
                  <a:moveTo>
                    <a:pt x="684" y="124"/>
                  </a:moveTo>
                  <a:cubicBezTo>
                    <a:pt x="684" y="118"/>
                    <a:pt x="683" y="112"/>
                    <a:pt x="680" y="109"/>
                  </a:cubicBezTo>
                  <a:cubicBezTo>
                    <a:pt x="677" y="106"/>
                    <a:pt x="673" y="104"/>
                    <a:pt x="668" y="104"/>
                  </a:cubicBezTo>
                  <a:cubicBezTo>
                    <a:pt x="663" y="104"/>
                    <a:pt x="658" y="106"/>
                    <a:pt x="655" y="109"/>
                  </a:cubicBezTo>
                  <a:cubicBezTo>
                    <a:pt x="652" y="113"/>
                    <a:pt x="650" y="118"/>
                    <a:pt x="650" y="124"/>
                  </a:cubicBezTo>
                  <a:cubicBezTo>
                    <a:pt x="650" y="131"/>
                    <a:pt x="652" y="136"/>
                    <a:pt x="655" y="139"/>
                  </a:cubicBezTo>
                  <a:cubicBezTo>
                    <a:pt x="658" y="143"/>
                    <a:pt x="662" y="144"/>
                    <a:pt x="668" y="144"/>
                  </a:cubicBezTo>
                  <a:cubicBezTo>
                    <a:pt x="673" y="144"/>
                    <a:pt x="677" y="143"/>
                    <a:pt x="680" y="139"/>
                  </a:cubicBezTo>
                  <a:cubicBezTo>
                    <a:pt x="683" y="136"/>
                    <a:pt x="684" y="131"/>
                    <a:pt x="684" y="124"/>
                  </a:cubicBezTo>
                  <a:close/>
                  <a:moveTo>
                    <a:pt x="734" y="136"/>
                  </a:moveTo>
                  <a:cubicBezTo>
                    <a:pt x="734" y="140"/>
                    <a:pt x="733" y="144"/>
                    <a:pt x="730" y="147"/>
                  </a:cubicBezTo>
                  <a:cubicBezTo>
                    <a:pt x="726" y="150"/>
                    <a:pt x="721" y="151"/>
                    <a:pt x="715" y="151"/>
                  </a:cubicBezTo>
                  <a:cubicBezTo>
                    <a:pt x="710" y="151"/>
                    <a:pt x="706" y="150"/>
                    <a:pt x="702" y="148"/>
                  </a:cubicBezTo>
                  <a:cubicBezTo>
                    <a:pt x="702" y="139"/>
                    <a:pt x="702" y="139"/>
                    <a:pt x="702" y="139"/>
                  </a:cubicBezTo>
                  <a:cubicBezTo>
                    <a:pt x="706" y="143"/>
                    <a:pt x="711" y="144"/>
                    <a:pt x="716" y="144"/>
                  </a:cubicBezTo>
                  <a:cubicBezTo>
                    <a:pt x="722" y="144"/>
                    <a:pt x="726" y="142"/>
                    <a:pt x="726" y="137"/>
                  </a:cubicBezTo>
                  <a:cubicBezTo>
                    <a:pt x="726" y="135"/>
                    <a:pt x="725" y="133"/>
                    <a:pt x="724" y="132"/>
                  </a:cubicBezTo>
                  <a:cubicBezTo>
                    <a:pt x="722" y="131"/>
                    <a:pt x="719" y="129"/>
                    <a:pt x="715" y="127"/>
                  </a:cubicBezTo>
                  <a:cubicBezTo>
                    <a:pt x="711" y="125"/>
                    <a:pt x="708" y="123"/>
                    <a:pt x="706" y="121"/>
                  </a:cubicBezTo>
                  <a:cubicBezTo>
                    <a:pt x="704" y="119"/>
                    <a:pt x="702" y="116"/>
                    <a:pt x="702" y="112"/>
                  </a:cubicBezTo>
                  <a:cubicBezTo>
                    <a:pt x="702" y="108"/>
                    <a:pt x="704" y="104"/>
                    <a:pt x="708" y="101"/>
                  </a:cubicBezTo>
                  <a:cubicBezTo>
                    <a:pt x="711" y="98"/>
                    <a:pt x="715" y="97"/>
                    <a:pt x="721" y="97"/>
                  </a:cubicBezTo>
                  <a:cubicBezTo>
                    <a:pt x="725" y="97"/>
                    <a:pt x="729" y="98"/>
                    <a:pt x="732" y="99"/>
                  </a:cubicBezTo>
                  <a:cubicBezTo>
                    <a:pt x="732" y="108"/>
                    <a:pt x="732" y="108"/>
                    <a:pt x="732" y="108"/>
                  </a:cubicBezTo>
                  <a:cubicBezTo>
                    <a:pt x="728" y="105"/>
                    <a:pt x="725" y="104"/>
                    <a:pt x="720" y="104"/>
                  </a:cubicBezTo>
                  <a:cubicBezTo>
                    <a:pt x="717" y="104"/>
                    <a:pt x="715" y="105"/>
                    <a:pt x="713" y="106"/>
                  </a:cubicBezTo>
                  <a:cubicBezTo>
                    <a:pt x="712" y="107"/>
                    <a:pt x="711" y="109"/>
                    <a:pt x="711" y="111"/>
                  </a:cubicBezTo>
                  <a:cubicBezTo>
                    <a:pt x="711" y="114"/>
                    <a:pt x="712" y="115"/>
                    <a:pt x="713" y="117"/>
                  </a:cubicBezTo>
                  <a:cubicBezTo>
                    <a:pt x="714" y="118"/>
                    <a:pt x="717" y="119"/>
                    <a:pt x="721" y="121"/>
                  </a:cubicBezTo>
                  <a:cubicBezTo>
                    <a:pt x="725" y="123"/>
                    <a:pt x="729" y="125"/>
                    <a:pt x="730" y="127"/>
                  </a:cubicBezTo>
                  <a:cubicBezTo>
                    <a:pt x="733" y="129"/>
                    <a:pt x="734" y="132"/>
                    <a:pt x="734" y="136"/>
                  </a:cubicBezTo>
                  <a:close/>
                  <a:moveTo>
                    <a:pt x="794" y="124"/>
                  </a:moveTo>
                  <a:cubicBezTo>
                    <a:pt x="794" y="132"/>
                    <a:pt x="791" y="139"/>
                    <a:pt x="787" y="144"/>
                  </a:cubicBezTo>
                  <a:cubicBezTo>
                    <a:pt x="782" y="149"/>
                    <a:pt x="776" y="151"/>
                    <a:pt x="768" y="151"/>
                  </a:cubicBezTo>
                  <a:cubicBezTo>
                    <a:pt x="760" y="151"/>
                    <a:pt x="754" y="149"/>
                    <a:pt x="749" y="144"/>
                  </a:cubicBezTo>
                  <a:cubicBezTo>
                    <a:pt x="745" y="139"/>
                    <a:pt x="743" y="133"/>
                    <a:pt x="743" y="125"/>
                  </a:cubicBezTo>
                  <a:cubicBezTo>
                    <a:pt x="743" y="116"/>
                    <a:pt x="745" y="109"/>
                    <a:pt x="750" y="104"/>
                  </a:cubicBezTo>
                  <a:cubicBezTo>
                    <a:pt x="755" y="99"/>
                    <a:pt x="761" y="97"/>
                    <a:pt x="769" y="97"/>
                  </a:cubicBezTo>
                  <a:cubicBezTo>
                    <a:pt x="777" y="97"/>
                    <a:pt x="783" y="99"/>
                    <a:pt x="787" y="104"/>
                  </a:cubicBezTo>
                  <a:cubicBezTo>
                    <a:pt x="792" y="109"/>
                    <a:pt x="794" y="115"/>
                    <a:pt x="794" y="124"/>
                  </a:cubicBezTo>
                  <a:close/>
                  <a:moveTo>
                    <a:pt x="785" y="124"/>
                  </a:moveTo>
                  <a:cubicBezTo>
                    <a:pt x="785" y="118"/>
                    <a:pt x="784" y="112"/>
                    <a:pt x="781" y="109"/>
                  </a:cubicBezTo>
                  <a:cubicBezTo>
                    <a:pt x="778" y="106"/>
                    <a:pt x="774" y="104"/>
                    <a:pt x="768" y="104"/>
                  </a:cubicBezTo>
                  <a:cubicBezTo>
                    <a:pt x="763" y="104"/>
                    <a:pt x="759" y="106"/>
                    <a:pt x="756" y="109"/>
                  </a:cubicBezTo>
                  <a:cubicBezTo>
                    <a:pt x="753" y="113"/>
                    <a:pt x="751" y="118"/>
                    <a:pt x="751" y="124"/>
                  </a:cubicBezTo>
                  <a:cubicBezTo>
                    <a:pt x="751" y="131"/>
                    <a:pt x="753" y="136"/>
                    <a:pt x="756" y="139"/>
                  </a:cubicBezTo>
                  <a:cubicBezTo>
                    <a:pt x="759" y="143"/>
                    <a:pt x="763" y="144"/>
                    <a:pt x="768" y="144"/>
                  </a:cubicBezTo>
                  <a:cubicBezTo>
                    <a:pt x="774" y="144"/>
                    <a:pt x="778" y="143"/>
                    <a:pt x="781" y="139"/>
                  </a:cubicBezTo>
                  <a:cubicBezTo>
                    <a:pt x="784" y="136"/>
                    <a:pt x="785" y="131"/>
                    <a:pt x="785" y="124"/>
                  </a:cubicBezTo>
                  <a:close/>
                  <a:moveTo>
                    <a:pt x="830" y="80"/>
                  </a:moveTo>
                  <a:cubicBezTo>
                    <a:pt x="829" y="80"/>
                    <a:pt x="827" y="79"/>
                    <a:pt x="825" y="79"/>
                  </a:cubicBezTo>
                  <a:cubicBezTo>
                    <a:pt x="819" y="79"/>
                    <a:pt x="816" y="83"/>
                    <a:pt x="816" y="90"/>
                  </a:cubicBezTo>
                  <a:cubicBezTo>
                    <a:pt x="816" y="98"/>
                    <a:pt x="816" y="98"/>
                    <a:pt x="816" y="98"/>
                  </a:cubicBezTo>
                  <a:cubicBezTo>
                    <a:pt x="828" y="98"/>
                    <a:pt x="828" y="98"/>
                    <a:pt x="828" y="98"/>
                  </a:cubicBezTo>
                  <a:cubicBezTo>
                    <a:pt x="828" y="105"/>
                    <a:pt x="828" y="105"/>
                    <a:pt x="828" y="105"/>
                  </a:cubicBezTo>
                  <a:cubicBezTo>
                    <a:pt x="816" y="105"/>
                    <a:pt x="816" y="105"/>
                    <a:pt x="816" y="105"/>
                  </a:cubicBezTo>
                  <a:cubicBezTo>
                    <a:pt x="816" y="150"/>
                    <a:pt x="816" y="150"/>
                    <a:pt x="816" y="150"/>
                  </a:cubicBezTo>
                  <a:cubicBezTo>
                    <a:pt x="808" y="150"/>
                    <a:pt x="808" y="150"/>
                    <a:pt x="808" y="150"/>
                  </a:cubicBezTo>
                  <a:cubicBezTo>
                    <a:pt x="808" y="105"/>
                    <a:pt x="808" y="105"/>
                    <a:pt x="808" y="105"/>
                  </a:cubicBezTo>
                  <a:cubicBezTo>
                    <a:pt x="799" y="105"/>
                    <a:pt x="799" y="105"/>
                    <a:pt x="799" y="105"/>
                  </a:cubicBezTo>
                  <a:cubicBezTo>
                    <a:pt x="799" y="98"/>
                    <a:pt x="799" y="98"/>
                    <a:pt x="799" y="98"/>
                  </a:cubicBezTo>
                  <a:cubicBezTo>
                    <a:pt x="808" y="98"/>
                    <a:pt x="808" y="98"/>
                    <a:pt x="808" y="98"/>
                  </a:cubicBezTo>
                  <a:cubicBezTo>
                    <a:pt x="808" y="90"/>
                    <a:pt x="808" y="90"/>
                    <a:pt x="808" y="90"/>
                  </a:cubicBezTo>
                  <a:cubicBezTo>
                    <a:pt x="808" y="84"/>
                    <a:pt x="810" y="79"/>
                    <a:pt x="813" y="76"/>
                  </a:cubicBezTo>
                  <a:cubicBezTo>
                    <a:pt x="816" y="73"/>
                    <a:pt x="820" y="72"/>
                    <a:pt x="824" y="72"/>
                  </a:cubicBezTo>
                  <a:cubicBezTo>
                    <a:pt x="827" y="72"/>
                    <a:pt x="829" y="72"/>
                    <a:pt x="830" y="73"/>
                  </a:cubicBezTo>
                  <a:lnTo>
                    <a:pt x="830" y="80"/>
                  </a:lnTo>
                  <a:close/>
                  <a:moveTo>
                    <a:pt x="863" y="150"/>
                  </a:moveTo>
                  <a:cubicBezTo>
                    <a:pt x="861" y="151"/>
                    <a:pt x="859" y="151"/>
                    <a:pt x="855" y="151"/>
                  </a:cubicBezTo>
                  <a:cubicBezTo>
                    <a:pt x="846" y="151"/>
                    <a:pt x="842" y="146"/>
                    <a:pt x="842" y="136"/>
                  </a:cubicBezTo>
                  <a:cubicBezTo>
                    <a:pt x="842" y="105"/>
                    <a:pt x="842" y="105"/>
                    <a:pt x="842" y="105"/>
                  </a:cubicBezTo>
                  <a:cubicBezTo>
                    <a:pt x="833" y="105"/>
                    <a:pt x="833" y="105"/>
                    <a:pt x="833" y="105"/>
                  </a:cubicBezTo>
                  <a:cubicBezTo>
                    <a:pt x="833" y="98"/>
                    <a:pt x="833" y="98"/>
                    <a:pt x="833" y="98"/>
                  </a:cubicBezTo>
                  <a:cubicBezTo>
                    <a:pt x="842" y="98"/>
                    <a:pt x="842" y="98"/>
                    <a:pt x="842" y="98"/>
                  </a:cubicBezTo>
                  <a:cubicBezTo>
                    <a:pt x="842" y="85"/>
                    <a:pt x="842" y="85"/>
                    <a:pt x="842" y="85"/>
                  </a:cubicBezTo>
                  <a:cubicBezTo>
                    <a:pt x="844" y="85"/>
                    <a:pt x="847" y="84"/>
                    <a:pt x="850" y="83"/>
                  </a:cubicBezTo>
                  <a:cubicBezTo>
                    <a:pt x="850" y="98"/>
                    <a:pt x="850" y="98"/>
                    <a:pt x="850" y="98"/>
                  </a:cubicBezTo>
                  <a:cubicBezTo>
                    <a:pt x="863" y="98"/>
                    <a:pt x="863" y="98"/>
                    <a:pt x="863" y="98"/>
                  </a:cubicBezTo>
                  <a:cubicBezTo>
                    <a:pt x="863" y="105"/>
                    <a:pt x="863" y="105"/>
                    <a:pt x="863" y="105"/>
                  </a:cubicBezTo>
                  <a:cubicBezTo>
                    <a:pt x="850" y="105"/>
                    <a:pt x="850" y="105"/>
                    <a:pt x="850" y="105"/>
                  </a:cubicBezTo>
                  <a:cubicBezTo>
                    <a:pt x="850" y="135"/>
                    <a:pt x="850" y="135"/>
                    <a:pt x="850" y="135"/>
                  </a:cubicBezTo>
                  <a:cubicBezTo>
                    <a:pt x="850" y="138"/>
                    <a:pt x="851" y="141"/>
                    <a:pt x="852" y="142"/>
                  </a:cubicBezTo>
                  <a:cubicBezTo>
                    <a:pt x="853" y="143"/>
                    <a:pt x="855" y="144"/>
                    <a:pt x="858" y="144"/>
                  </a:cubicBezTo>
                  <a:cubicBezTo>
                    <a:pt x="860" y="144"/>
                    <a:pt x="862" y="144"/>
                    <a:pt x="863" y="143"/>
                  </a:cubicBezTo>
                  <a:lnTo>
                    <a:pt x="863" y="150"/>
                  </a:lnTo>
                  <a:close/>
                  <a:moveTo>
                    <a:pt x="899" y="102"/>
                  </a:moveTo>
                  <a:cubicBezTo>
                    <a:pt x="899" y="106"/>
                    <a:pt x="898" y="109"/>
                    <a:pt x="895" y="112"/>
                  </a:cubicBezTo>
                  <a:cubicBezTo>
                    <a:pt x="892" y="115"/>
                    <a:pt x="889" y="116"/>
                    <a:pt x="884" y="116"/>
                  </a:cubicBezTo>
                  <a:cubicBezTo>
                    <a:pt x="880" y="116"/>
                    <a:pt x="877" y="115"/>
                    <a:pt x="874" y="112"/>
                  </a:cubicBezTo>
                  <a:cubicBezTo>
                    <a:pt x="871" y="109"/>
                    <a:pt x="870" y="106"/>
                    <a:pt x="870" y="102"/>
                  </a:cubicBezTo>
                  <a:cubicBezTo>
                    <a:pt x="870" y="98"/>
                    <a:pt x="871" y="94"/>
                    <a:pt x="874" y="91"/>
                  </a:cubicBezTo>
                  <a:cubicBezTo>
                    <a:pt x="877" y="89"/>
                    <a:pt x="880" y="87"/>
                    <a:pt x="885" y="87"/>
                  </a:cubicBezTo>
                  <a:cubicBezTo>
                    <a:pt x="889" y="87"/>
                    <a:pt x="892" y="89"/>
                    <a:pt x="895" y="91"/>
                  </a:cubicBezTo>
                  <a:cubicBezTo>
                    <a:pt x="898" y="94"/>
                    <a:pt x="899" y="97"/>
                    <a:pt x="899" y="102"/>
                  </a:cubicBezTo>
                  <a:close/>
                  <a:moveTo>
                    <a:pt x="897" y="102"/>
                  </a:moveTo>
                  <a:cubicBezTo>
                    <a:pt x="897" y="98"/>
                    <a:pt x="896" y="95"/>
                    <a:pt x="894" y="92"/>
                  </a:cubicBezTo>
                  <a:cubicBezTo>
                    <a:pt x="891" y="90"/>
                    <a:pt x="888" y="89"/>
                    <a:pt x="884" y="89"/>
                  </a:cubicBezTo>
                  <a:cubicBezTo>
                    <a:pt x="881" y="89"/>
                    <a:pt x="878" y="90"/>
                    <a:pt x="875" y="93"/>
                  </a:cubicBezTo>
                  <a:cubicBezTo>
                    <a:pt x="873" y="95"/>
                    <a:pt x="872" y="98"/>
                    <a:pt x="872" y="102"/>
                  </a:cubicBezTo>
                  <a:cubicBezTo>
                    <a:pt x="872" y="105"/>
                    <a:pt x="873" y="109"/>
                    <a:pt x="875" y="111"/>
                  </a:cubicBezTo>
                  <a:cubicBezTo>
                    <a:pt x="878" y="113"/>
                    <a:pt x="881" y="115"/>
                    <a:pt x="884" y="115"/>
                  </a:cubicBezTo>
                  <a:cubicBezTo>
                    <a:pt x="888" y="115"/>
                    <a:pt x="891" y="113"/>
                    <a:pt x="894" y="111"/>
                  </a:cubicBezTo>
                  <a:cubicBezTo>
                    <a:pt x="896" y="108"/>
                    <a:pt x="897" y="105"/>
                    <a:pt x="897" y="102"/>
                  </a:cubicBezTo>
                  <a:close/>
                  <a:moveTo>
                    <a:pt x="892" y="111"/>
                  </a:moveTo>
                  <a:cubicBezTo>
                    <a:pt x="888" y="111"/>
                    <a:pt x="888" y="111"/>
                    <a:pt x="888" y="111"/>
                  </a:cubicBezTo>
                  <a:cubicBezTo>
                    <a:pt x="886" y="106"/>
                    <a:pt x="886" y="106"/>
                    <a:pt x="886" y="106"/>
                  </a:cubicBezTo>
                  <a:cubicBezTo>
                    <a:pt x="885" y="104"/>
                    <a:pt x="884" y="103"/>
                    <a:pt x="883" y="103"/>
                  </a:cubicBezTo>
                  <a:cubicBezTo>
                    <a:pt x="881" y="103"/>
                    <a:pt x="881" y="103"/>
                    <a:pt x="881" y="103"/>
                  </a:cubicBezTo>
                  <a:cubicBezTo>
                    <a:pt x="881" y="111"/>
                    <a:pt x="881" y="111"/>
                    <a:pt x="881" y="111"/>
                  </a:cubicBezTo>
                  <a:cubicBezTo>
                    <a:pt x="879" y="111"/>
                    <a:pt x="879" y="111"/>
                    <a:pt x="879" y="111"/>
                  </a:cubicBezTo>
                  <a:cubicBezTo>
                    <a:pt x="879" y="92"/>
                    <a:pt x="879" y="92"/>
                    <a:pt x="879" y="92"/>
                  </a:cubicBezTo>
                  <a:cubicBezTo>
                    <a:pt x="884" y="92"/>
                    <a:pt x="884" y="92"/>
                    <a:pt x="884" y="92"/>
                  </a:cubicBezTo>
                  <a:cubicBezTo>
                    <a:pt x="886" y="92"/>
                    <a:pt x="888" y="93"/>
                    <a:pt x="889" y="94"/>
                  </a:cubicBezTo>
                  <a:cubicBezTo>
                    <a:pt x="890" y="95"/>
                    <a:pt x="891" y="96"/>
                    <a:pt x="891" y="97"/>
                  </a:cubicBezTo>
                  <a:cubicBezTo>
                    <a:pt x="891" y="99"/>
                    <a:pt x="890" y="100"/>
                    <a:pt x="890" y="101"/>
                  </a:cubicBezTo>
                  <a:cubicBezTo>
                    <a:pt x="889" y="101"/>
                    <a:pt x="888" y="102"/>
                    <a:pt x="886" y="102"/>
                  </a:cubicBezTo>
                  <a:cubicBezTo>
                    <a:pt x="886" y="102"/>
                    <a:pt x="886" y="102"/>
                    <a:pt x="886" y="102"/>
                  </a:cubicBezTo>
                  <a:cubicBezTo>
                    <a:pt x="887" y="103"/>
                    <a:pt x="888" y="104"/>
                    <a:pt x="889" y="106"/>
                  </a:cubicBezTo>
                  <a:lnTo>
                    <a:pt x="892" y="111"/>
                  </a:lnTo>
                  <a:close/>
                  <a:moveTo>
                    <a:pt x="888" y="98"/>
                  </a:moveTo>
                  <a:cubicBezTo>
                    <a:pt x="888" y="97"/>
                    <a:pt x="888" y="96"/>
                    <a:pt x="887" y="95"/>
                  </a:cubicBezTo>
                  <a:cubicBezTo>
                    <a:pt x="886" y="95"/>
                    <a:pt x="885" y="94"/>
                    <a:pt x="884" y="94"/>
                  </a:cubicBezTo>
                  <a:cubicBezTo>
                    <a:pt x="881" y="94"/>
                    <a:pt x="881" y="94"/>
                    <a:pt x="881" y="94"/>
                  </a:cubicBezTo>
                  <a:cubicBezTo>
                    <a:pt x="881" y="101"/>
                    <a:pt x="881" y="101"/>
                    <a:pt x="881" y="101"/>
                  </a:cubicBezTo>
                  <a:cubicBezTo>
                    <a:pt x="884" y="101"/>
                    <a:pt x="884" y="101"/>
                    <a:pt x="884" y="101"/>
                  </a:cubicBezTo>
                  <a:cubicBezTo>
                    <a:pt x="887" y="101"/>
                    <a:pt x="888" y="100"/>
                    <a:pt x="888" y="98"/>
                  </a:cubicBezTo>
                  <a:close/>
                  <a:moveTo>
                    <a:pt x="230" y="415"/>
                  </a:moveTo>
                  <a:cubicBezTo>
                    <a:pt x="225" y="415"/>
                    <a:pt x="225" y="415"/>
                    <a:pt x="225" y="415"/>
                  </a:cubicBezTo>
                  <a:cubicBezTo>
                    <a:pt x="225" y="432"/>
                    <a:pt x="225" y="432"/>
                    <a:pt x="225" y="432"/>
                  </a:cubicBezTo>
                  <a:cubicBezTo>
                    <a:pt x="222" y="432"/>
                    <a:pt x="222" y="432"/>
                    <a:pt x="222" y="432"/>
                  </a:cubicBezTo>
                  <a:cubicBezTo>
                    <a:pt x="222" y="415"/>
                    <a:pt x="222" y="415"/>
                    <a:pt x="222" y="415"/>
                  </a:cubicBezTo>
                  <a:cubicBezTo>
                    <a:pt x="217" y="415"/>
                    <a:pt x="217" y="415"/>
                    <a:pt x="217" y="415"/>
                  </a:cubicBezTo>
                  <a:cubicBezTo>
                    <a:pt x="217" y="413"/>
                    <a:pt x="217" y="413"/>
                    <a:pt x="217" y="413"/>
                  </a:cubicBezTo>
                  <a:cubicBezTo>
                    <a:pt x="230" y="413"/>
                    <a:pt x="230" y="413"/>
                    <a:pt x="230" y="413"/>
                  </a:cubicBezTo>
                  <a:lnTo>
                    <a:pt x="230" y="415"/>
                  </a:lnTo>
                  <a:close/>
                  <a:moveTo>
                    <a:pt x="254" y="432"/>
                  </a:moveTo>
                  <a:cubicBezTo>
                    <a:pt x="251" y="432"/>
                    <a:pt x="251" y="432"/>
                    <a:pt x="251" y="432"/>
                  </a:cubicBezTo>
                  <a:cubicBezTo>
                    <a:pt x="251" y="419"/>
                    <a:pt x="251" y="419"/>
                    <a:pt x="251" y="419"/>
                  </a:cubicBezTo>
                  <a:cubicBezTo>
                    <a:pt x="251" y="418"/>
                    <a:pt x="251" y="417"/>
                    <a:pt x="251" y="415"/>
                  </a:cubicBezTo>
                  <a:cubicBezTo>
                    <a:pt x="251" y="415"/>
                    <a:pt x="251" y="415"/>
                    <a:pt x="251" y="415"/>
                  </a:cubicBezTo>
                  <a:cubicBezTo>
                    <a:pt x="251" y="416"/>
                    <a:pt x="251" y="417"/>
                    <a:pt x="251" y="417"/>
                  </a:cubicBezTo>
                  <a:cubicBezTo>
                    <a:pt x="244" y="432"/>
                    <a:pt x="244" y="432"/>
                    <a:pt x="244" y="432"/>
                  </a:cubicBezTo>
                  <a:cubicBezTo>
                    <a:pt x="243" y="432"/>
                    <a:pt x="243" y="432"/>
                    <a:pt x="243" y="432"/>
                  </a:cubicBezTo>
                  <a:cubicBezTo>
                    <a:pt x="236" y="417"/>
                    <a:pt x="236" y="417"/>
                    <a:pt x="236" y="417"/>
                  </a:cubicBezTo>
                  <a:cubicBezTo>
                    <a:pt x="236" y="417"/>
                    <a:pt x="236" y="416"/>
                    <a:pt x="236" y="415"/>
                  </a:cubicBezTo>
                  <a:cubicBezTo>
                    <a:pt x="236" y="415"/>
                    <a:pt x="236" y="415"/>
                    <a:pt x="236" y="415"/>
                  </a:cubicBezTo>
                  <a:cubicBezTo>
                    <a:pt x="236" y="416"/>
                    <a:pt x="236" y="417"/>
                    <a:pt x="236" y="419"/>
                  </a:cubicBezTo>
                  <a:cubicBezTo>
                    <a:pt x="236" y="432"/>
                    <a:pt x="236" y="432"/>
                    <a:pt x="236" y="432"/>
                  </a:cubicBezTo>
                  <a:cubicBezTo>
                    <a:pt x="234" y="432"/>
                    <a:pt x="234" y="432"/>
                    <a:pt x="234" y="432"/>
                  </a:cubicBezTo>
                  <a:cubicBezTo>
                    <a:pt x="234" y="413"/>
                    <a:pt x="234" y="413"/>
                    <a:pt x="234" y="413"/>
                  </a:cubicBezTo>
                  <a:cubicBezTo>
                    <a:pt x="237" y="413"/>
                    <a:pt x="237" y="413"/>
                    <a:pt x="237" y="413"/>
                  </a:cubicBezTo>
                  <a:cubicBezTo>
                    <a:pt x="243" y="426"/>
                    <a:pt x="243" y="426"/>
                    <a:pt x="243" y="426"/>
                  </a:cubicBezTo>
                  <a:cubicBezTo>
                    <a:pt x="243" y="427"/>
                    <a:pt x="243" y="428"/>
                    <a:pt x="243" y="429"/>
                  </a:cubicBezTo>
                  <a:cubicBezTo>
                    <a:pt x="244" y="429"/>
                    <a:pt x="244" y="429"/>
                    <a:pt x="244" y="429"/>
                  </a:cubicBezTo>
                  <a:cubicBezTo>
                    <a:pt x="244" y="428"/>
                    <a:pt x="244" y="427"/>
                    <a:pt x="244" y="426"/>
                  </a:cubicBezTo>
                  <a:cubicBezTo>
                    <a:pt x="251" y="413"/>
                    <a:pt x="251" y="413"/>
                    <a:pt x="251" y="413"/>
                  </a:cubicBezTo>
                  <a:cubicBezTo>
                    <a:pt x="254" y="413"/>
                    <a:pt x="254" y="413"/>
                    <a:pt x="254" y="413"/>
                  </a:cubicBezTo>
                  <a:lnTo>
                    <a:pt x="254" y="43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7544" y="1089594"/>
            <a:ext cx="362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center management (</a:t>
            </a:r>
            <a:r>
              <a:rPr lang="en-US" dirty="0" err="1" smtClean="0"/>
              <a:t>Hw</a:t>
            </a:r>
            <a:r>
              <a:rPr lang="en-US" dirty="0" smtClean="0"/>
              <a:t>/</a:t>
            </a:r>
            <a:r>
              <a:rPr lang="en-US" dirty="0" err="1" smtClean="0"/>
              <a:t>Sw</a:t>
            </a:r>
            <a:r>
              <a:rPr lang="en-US" dirty="0" smtClean="0"/>
              <a:t>)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5761367" y="1634056"/>
            <a:ext cx="2439703" cy="2669613"/>
            <a:chOff x="830965" y="1861695"/>
            <a:chExt cx="5086847" cy="409795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965" y="1861695"/>
              <a:ext cx="4882537" cy="3753792"/>
            </a:xfrm>
            <a:prstGeom prst="rect">
              <a:avLst/>
            </a:prstGeom>
          </p:spPr>
        </p:pic>
        <p:sp>
          <p:nvSpPr>
            <p:cNvPr id="19" name="shadow big"/>
            <p:cNvSpPr/>
            <p:nvPr/>
          </p:nvSpPr>
          <p:spPr bwMode="auto">
            <a:xfrm>
              <a:off x="1135755" y="5559545"/>
              <a:ext cx="4782057" cy="400107"/>
            </a:xfrm>
            <a:prstGeom prst="ellipse">
              <a:avLst/>
            </a:prstGeom>
            <a:solidFill>
              <a:schemeClr val="bg2">
                <a:lumMod val="75000"/>
                <a:alpha val="50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159" tIns="45577" rIns="91159" bIns="45577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1195" fontAlgn="base">
                <a:spcBef>
                  <a:spcPct val="0"/>
                </a:spcBef>
                <a:spcAft>
                  <a:spcPct val="0"/>
                </a:spcAft>
              </a:pPr>
              <a:endParaRPr lang="en-US" sz="1961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37" name="Picture 2" descr="C:\Documents and Settings\DN17152\Local Settings\Temporary Internet Files\Content.IE5\HWHP0S6Y\j0441341[1]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68929" y="1399141"/>
            <a:ext cx="1905000" cy="190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540250" y="1143000"/>
            <a:ext cx="3782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 user hardware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84882" y="3873181"/>
            <a:ext cx="501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 user software (over 1,200 products)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716050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282700"/>
          </a:xfrm>
        </p:spPr>
        <p:txBody>
          <a:bodyPr/>
          <a:lstStyle/>
          <a:p>
            <a:r>
              <a:rPr lang="en-US" sz="4000" b="1" dirty="0" smtClean="0"/>
              <a:t>What you can do</a:t>
            </a:r>
          </a:p>
        </p:txBody>
      </p:sp>
      <p:sp>
        <p:nvSpPr>
          <p:cNvPr id="13315" name="Content Placeholder 4"/>
          <p:cNvSpPr>
            <a:spLocks noGrp="1"/>
          </p:cNvSpPr>
          <p:nvPr>
            <p:ph idx="1"/>
          </p:nvPr>
        </p:nvSpPr>
        <p:spPr>
          <a:xfrm>
            <a:off x="533400" y="1066800"/>
            <a:ext cx="8075612" cy="4725988"/>
          </a:xfrm>
        </p:spPr>
        <p:txBody>
          <a:bodyPr/>
          <a:lstStyle/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u="sng" dirty="0" smtClean="0">
              <a:hlinkClick r:id="rId3"/>
            </a:endParaRPr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u="sng" dirty="0">
              <a:hlinkClick r:id="rId3"/>
            </a:endParaRPr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u="sng" dirty="0" smtClean="0">
              <a:hlinkClick r:id="rId3"/>
            </a:endParaRPr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u="sng" dirty="0">
              <a:hlinkClick r:id="rId3"/>
            </a:endParaRPr>
          </a:p>
          <a:p>
            <a:pPr marL="457200" lvl="1" indent="0" algn="ctr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r>
              <a:rPr lang="en-US" sz="2000" u="sng" dirty="0" smtClean="0">
                <a:hlinkClick r:id="rId3"/>
              </a:rPr>
              <a:t>https://</a:t>
            </a:r>
            <a:r>
              <a:rPr lang="en-US" sz="2000" u="sng" dirty="0" smtClean="0">
                <a:hlinkClick r:id="rId3"/>
              </a:rPr>
              <a:t>SCANA Internship Experience</a:t>
            </a:r>
            <a:endParaRPr lang="en-US" sz="2000" dirty="0" smtClean="0"/>
          </a:p>
          <a:p>
            <a:pPr marL="457200" lvl="1" indent="0">
              <a:spcBef>
                <a:spcPts val="1200"/>
              </a:spcBef>
              <a:buClr>
                <a:srgbClr val="00B0F0"/>
              </a:buClr>
              <a:buSzPct val="130000"/>
              <a:buNone/>
            </a:pPr>
            <a:endParaRPr lang="en-US" sz="2000" dirty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 smtClean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 smtClean="0"/>
          </a:p>
          <a:p>
            <a:pPr>
              <a:spcBef>
                <a:spcPts val="1200"/>
              </a:spcBef>
              <a:buClr>
                <a:srgbClr val="00B0F0"/>
              </a:buClr>
              <a:buSzPct val="130000"/>
            </a:pPr>
            <a:endParaRPr lang="en-US" sz="3000" dirty="0" smtClean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685800" y="914398"/>
            <a:ext cx="7772399" cy="1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8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/>
              <a:t>In closing…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84200" y="1690688"/>
            <a:ext cx="7926388" cy="4114800"/>
          </a:xfrm>
        </p:spPr>
        <p:txBody>
          <a:bodyPr/>
          <a:lstStyle/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 smtClean="0">
                <a:solidFill>
                  <a:srgbClr val="0033CC"/>
                </a:solidFill>
                <a:cs typeface="Arial" charset="0"/>
              </a:rPr>
              <a:t>Completing your education should be top priority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 smtClean="0">
                <a:solidFill>
                  <a:srgbClr val="0033CC"/>
                </a:solidFill>
                <a:cs typeface="Arial" charset="0"/>
              </a:rPr>
              <a:t>A degree may get you in the hiring process, but it does not automatically qualify you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 smtClean="0">
                <a:solidFill>
                  <a:srgbClr val="0033CC"/>
                </a:solidFill>
                <a:cs typeface="Arial" charset="0"/>
              </a:rPr>
              <a:t>Gain work </a:t>
            </a:r>
            <a:r>
              <a:rPr lang="en-US" sz="2800" b="1" dirty="0">
                <a:solidFill>
                  <a:srgbClr val="0033CC"/>
                </a:solidFill>
                <a:cs typeface="Arial" charset="0"/>
              </a:rPr>
              <a:t>experience in your field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 smtClean="0">
                <a:solidFill>
                  <a:srgbClr val="0033CC"/>
                </a:solidFill>
                <a:cs typeface="Arial" charset="0"/>
              </a:rPr>
              <a:t>Learn as much as you can about computer technology regardless of your major</a:t>
            </a:r>
          </a:p>
          <a:p>
            <a:pPr>
              <a:spcBef>
                <a:spcPts val="1200"/>
              </a:spcBef>
              <a:buClr>
                <a:srgbClr val="03A3B9"/>
              </a:buClr>
              <a:buSzPct val="130000"/>
            </a:pPr>
            <a:r>
              <a:rPr lang="en-US" sz="2800" b="1" dirty="0" smtClean="0">
                <a:solidFill>
                  <a:srgbClr val="0033CC"/>
                </a:solidFill>
                <a:cs typeface="Arial" charset="0"/>
              </a:rPr>
              <a:t>Good luck in your journey!</a:t>
            </a:r>
          </a:p>
        </p:txBody>
      </p:sp>
      <p:sp>
        <p:nvSpPr>
          <p:cNvPr id="15364" name="Line 8"/>
          <p:cNvSpPr>
            <a:spLocks noChangeShapeType="1"/>
          </p:cNvSpPr>
          <p:nvPr/>
        </p:nvSpPr>
        <p:spPr bwMode="auto">
          <a:xfrm>
            <a:off x="584200" y="1344613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5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489325" y="87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905000" y="3810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atin typeface="+mj-lt"/>
              </a:rPr>
              <a:t>Technology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955925" y="270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371850" y="1693307"/>
            <a:ext cx="546735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A little bit of everything</a:t>
            </a:r>
          </a:p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Microsoft 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.NET,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Business 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Objects, HP &amp; IBM UNIX, Linux, EMC Storage, CISCO Network, PeopleSoft, Filenet </a:t>
            </a:r>
          </a:p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We Support most Microsoft Products</a:t>
            </a:r>
          </a:p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DB2, Oracle,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Teradata, MS SQL Server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Mobile and remote 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computing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capabilities</a:t>
            </a:r>
          </a:p>
        </p:txBody>
      </p:sp>
      <p:pic>
        <p:nvPicPr>
          <p:cNvPr id="8198" name="Picture 8" descr="j0382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24025"/>
            <a:ext cx="2933700" cy="410527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584200" y="1344613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862763" y="6423025"/>
            <a:ext cx="2133600" cy="365125"/>
          </a:xfrm>
        </p:spPr>
        <p:txBody>
          <a:bodyPr/>
          <a:lstStyle/>
          <a:p>
            <a:pPr>
              <a:defRPr/>
            </a:pPr>
            <a:fld id="{4D26A9A8-D708-4C9B-BBF2-12CED9C6510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83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489325" y="87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905000" y="381000"/>
            <a:ext cx="47244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latin typeface="+mj-lt"/>
              </a:rPr>
              <a:t>Cyber Security</a:t>
            </a:r>
            <a:endParaRPr lang="en-US" sz="4000" b="1" dirty="0">
              <a:latin typeface="+mj-lt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955925" y="270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8197" name="Text Box 6"/>
          <p:cNvSpPr txBox="1">
            <a:spLocks noChangeArrowheads="1"/>
          </p:cNvSpPr>
          <p:nvPr/>
        </p:nvSpPr>
        <p:spPr bwMode="auto">
          <a:xfrm>
            <a:off x="3371850" y="1693307"/>
            <a:ext cx="54673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Heavy and growing emphasis on security</a:t>
            </a:r>
          </a:p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ISOC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Everyone involved or impacted by security</a:t>
            </a:r>
          </a:p>
          <a:p>
            <a:pPr eaLnBrk="1" hangingPunct="1">
              <a:spcBef>
                <a:spcPts val="1200"/>
              </a:spcBef>
              <a:buClr>
                <a:srgbClr val="03A3B9"/>
              </a:buClr>
              <a:buSzPct val="12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Cutting edge methods and tools</a:t>
            </a:r>
          </a:p>
        </p:txBody>
      </p:sp>
      <p:pic>
        <p:nvPicPr>
          <p:cNvPr id="8198" name="Picture 8" descr="j03828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24025"/>
            <a:ext cx="2933700" cy="4105275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199" name="Line 8"/>
          <p:cNvSpPr>
            <a:spLocks noChangeShapeType="1"/>
          </p:cNvSpPr>
          <p:nvPr/>
        </p:nvSpPr>
        <p:spPr bwMode="auto">
          <a:xfrm>
            <a:off x="584200" y="1344613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862763" y="6423025"/>
            <a:ext cx="2133600" cy="365125"/>
          </a:xfrm>
        </p:spPr>
        <p:txBody>
          <a:bodyPr/>
          <a:lstStyle/>
          <a:p>
            <a:pPr>
              <a:defRPr/>
            </a:pPr>
            <a:fld id="{4D26A9A8-D708-4C9B-BBF2-12CED9C6510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82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MPj0433183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4106863"/>
            <a:ext cx="57785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3489325" y="87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8196" name="Text Box 3"/>
          <p:cNvSpPr txBox="1">
            <a:spLocks noChangeArrowheads="1"/>
          </p:cNvSpPr>
          <p:nvPr/>
        </p:nvSpPr>
        <p:spPr bwMode="auto">
          <a:xfrm>
            <a:off x="2057400" y="331788"/>
            <a:ext cx="5505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eaLnBrk="1" hangingPunct="1"/>
            <a:r>
              <a:rPr lang="en-US" sz="4000" b="1" dirty="0" smtClean="0">
                <a:latin typeface="+mj-lt"/>
              </a:rPr>
              <a:t>SCANA IST </a:t>
            </a:r>
            <a:r>
              <a:rPr lang="en-US" sz="4000" b="1" dirty="0">
                <a:latin typeface="+mj-lt"/>
              </a:rPr>
              <a:t>Job Families</a:t>
            </a:r>
          </a:p>
        </p:txBody>
      </p:sp>
      <p:sp>
        <p:nvSpPr>
          <p:cNvPr id="8197" name="Text Box 4"/>
          <p:cNvSpPr txBox="1">
            <a:spLocks noChangeArrowheads="1"/>
          </p:cNvSpPr>
          <p:nvPr/>
        </p:nvSpPr>
        <p:spPr bwMode="auto">
          <a:xfrm>
            <a:off x="2955925" y="270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76200" y="1655326"/>
            <a:ext cx="3962400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Applications Development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174625" indent="-174625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Cyber Security Analyst </a:t>
            </a: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Database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Administration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Infrastructure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Analyst</a:t>
            </a: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Infrastructure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Tech</a:t>
            </a:r>
          </a:p>
          <a:p>
            <a:pPr marL="174625" indent="-174625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IT Analyst</a:t>
            </a: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IT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Project Management</a:t>
            </a:r>
          </a:p>
          <a:p>
            <a:pPr marL="174625" indent="-1746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IT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 Training</a:t>
            </a:r>
          </a:p>
          <a:p>
            <a:pPr eaLnBrk="1" hangingPunct="1">
              <a:spcBef>
                <a:spcPts val="600"/>
              </a:spcBef>
              <a:buClr>
                <a:srgbClr val="03A3B9"/>
              </a:buClr>
            </a:pP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</p:txBody>
      </p:sp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4038600" y="1679575"/>
            <a:ext cx="52197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Network Planning and Engineering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Systems Programming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Technical Writing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Technology Consultant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Telecommunications Tech</a:t>
            </a:r>
          </a:p>
          <a:p>
            <a:pPr marL="225425" indent="-225425" eaLnBrk="1" hangingPunct="1">
              <a:spcBef>
                <a:spcPts val="600"/>
              </a:spcBef>
              <a:buClr>
                <a:srgbClr val="03A3B9"/>
              </a:buClr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Leadership</a:t>
            </a:r>
          </a:p>
          <a:p>
            <a:pPr eaLnBrk="1" hangingPunct="1"/>
            <a:endParaRPr lang="en-US" sz="2500" dirty="0">
              <a:latin typeface="Calibri" pitchFamily="34" charset="0"/>
            </a:endParaRPr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584200" y="1344613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862763" y="6423025"/>
            <a:ext cx="2133600" cy="365125"/>
          </a:xfrm>
        </p:spPr>
        <p:txBody>
          <a:bodyPr/>
          <a:lstStyle/>
          <a:p>
            <a:pPr>
              <a:defRPr/>
            </a:pPr>
            <a:fld id="{4D26A9A8-D708-4C9B-BBF2-12CED9C6510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38344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489325" y="879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371600" y="558800"/>
            <a:ext cx="6477000" cy="7016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>
                <a:latin typeface="+mj-lt"/>
              </a:rPr>
              <a:t>Employee Makeup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955925" y="2708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sz="1800" dirty="0">
              <a:latin typeface="Calibri" pitchFamily="34" charset="0"/>
            </a:endParaRPr>
          </a:p>
        </p:txBody>
      </p:sp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234950" y="1595438"/>
            <a:ext cx="5454650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400+ IST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employees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Most 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have BS in Computer Science, Management Information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Science,</a:t>
            </a:r>
            <a:b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</a:b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or 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related field</a:t>
            </a: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44% female; 22% minority</a:t>
            </a: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Historically low turnover, but high potential due to </a:t>
            </a: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retirements</a:t>
            </a:r>
            <a:endParaRPr lang="en-US" sz="22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30% Gen X, 12% Gen Y</a:t>
            </a:r>
          </a:p>
          <a:p>
            <a:pPr marL="339725" indent="-339725" eaLnBrk="1" hangingPunct="1">
              <a:spcBef>
                <a:spcPts val="1200"/>
              </a:spcBef>
              <a:buClr>
                <a:srgbClr val="00B0F0"/>
              </a:buClr>
              <a:buSzPct val="130000"/>
              <a:buFontTx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Intern and Co-op </a:t>
            </a:r>
            <a:r>
              <a:rPr lang="en-US" sz="2200" b="1" dirty="0">
                <a:solidFill>
                  <a:srgbClr val="0033CC"/>
                </a:solidFill>
                <a:latin typeface="Arial" charset="0"/>
                <a:cs typeface="Arial" charset="0"/>
              </a:rPr>
              <a:t>programs</a:t>
            </a:r>
            <a:endParaRPr lang="en-US" sz="2200" b="1" dirty="0">
              <a:solidFill>
                <a:srgbClr val="0066FF"/>
              </a:solidFill>
              <a:latin typeface="Arial" charset="0"/>
              <a:cs typeface="Arial" charset="0"/>
            </a:endParaRPr>
          </a:p>
          <a:p>
            <a:pPr eaLnBrk="1" hangingPunct="1"/>
            <a:endParaRPr lang="en-US" sz="2200" dirty="0">
              <a:solidFill>
                <a:srgbClr val="3333CC"/>
              </a:solidFill>
              <a:latin typeface="Arial" charset="0"/>
              <a:cs typeface="Arial" charset="0"/>
            </a:endParaRPr>
          </a:p>
        </p:txBody>
      </p:sp>
      <p:pic>
        <p:nvPicPr>
          <p:cNvPr id="11270" name="Picture 13" descr="MPj0414087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9"/>
          <a:stretch>
            <a:fillRect/>
          </a:stretch>
        </p:blipFill>
        <p:spPr bwMode="auto">
          <a:xfrm>
            <a:off x="5471370" y="2362200"/>
            <a:ext cx="3350368" cy="3049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651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Line 8"/>
          <p:cNvSpPr>
            <a:spLocks noChangeShapeType="1"/>
          </p:cNvSpPr>
          <p:nvPr/>
        </p:nvSpPr>
        <p:spPr bwMode="auto">
          <a:xfrm>
            <a:off x="584200" y="1344613"/>
            <a:ext cx="7924800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6862763" y="6423025"/>
            <a:ext cx="2133600" cy="365125"/>
          </a:xfrm>
        </p:spPr>
        <p:txBody>
          <a:bodyPr/>
          <a:lstStyle/>
          <a:p>
            <a:pPr>
              <a:defRPr/>
            </a:pPr>
            <a:fld id="{4D26A9A8-D708-4C9B-BBF2-12CED9C6510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8989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ECD42C5-EA4D-425E-8CC1-20E9DF8DCEB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>
          <a:xfrm>
            <a:off x="685800" y="304800"/>
            <a:ext cx="7848600" cy="75565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How </a:t>
            </a:r>
            <a:r>
              <a:rPr lang="en-US" sz="4000" b="1" dirty="0" smtClean="0">
                <a:cs typeface="Aharoni" pitchFamily="2" charset="-79"/>
              </a:rPr>
              <a:t>IT </a:t>
            </a:r>
            <a:r>
              <a:rPr lang="en-US" sz="4000" b="1" dirty="0" smtClean="0">
                <a:cs typeface="Aharoni" pitchFamily="2" charset="-79"/>
              </a:rPr>
              <a:t>fits into the business</a:t>
            </a:r>
          </a:p>
        </p:txBody>
      </p:sp>
      <p:sp>
        <p:nvSpPr>
          <p:cNvPr id="8195" name="Content Placeholder 2"/>
          <p:cNvSpPr txBox="1">
            <a:spLocks/>
          </p:cNvSpPr>
          <p:nvPr/>
        </p:nvSpPr>
        <p:spPr bwMode="auto">
          <a:xfrm>
            <a:off x="1143000" y="1519237"/>
            <a:ext cx="68580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9" tIns="48329" rIns="96659" bIns="48329"/>
          <a:lstStyle/>
          <a:p>
            <a:pPr>
              <a:spcBef>
                <a:spcPct val="20000"/>
              </a:spcBef>
              <a:buClr>
                <a:srgbClr val="03A3B9"/>
              </a:buClr>
              <a:buSzPct val="120000"/>
            </a:pPr>
            <a:r>
              <a:rPr lang="en-US" sz="32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Everything we do depends on IT:</a:t>
            </a:r>
          </a:p>
          <a:p>
            <a:pPr>
              <a:spcBef>
                <a:spcPct val="20000"/>
              </a:spcBef>
              <a:buClr>
                <a:srgbClr val="03A3B9"/>
              </a:buClr>
              <a:buSzPct val="120000"/>
            </a:pPr>
            <a:endParaRPr lang="en-US" sz="2400" b="1" dirty="0" smtClean="0">
              <a:solidFill>
                <a:srgbClr val="0033CC"/>
              </a:solidFill>
              <a:cs typeface="Arial" charset="0"/>
            </a:endParaRPr>
          </a:p>
          <a:p>
            <a:pPr marL="574675" indent="-287338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Functional </a:t>
            </a:r>
            <a:r>
              <a:rPr lang="en-US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Systems</a:t>
            </a:r>
          </a:p>
          <a:p>
            <a:pPr marL="574675" lvl="1" indent="-287338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–"/>
            </a:pPr>
            <a:endParaRPr lang="en-US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574675" indent="-287338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•"/>
            </a:pPr>
            <a:r>
              <a:rPr lang="en-US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Cross-Functional </a:t>
            </a:r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Systems</a:t>
            </a:r>
            <a:endParaRPr lang="en-US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574675" lvl="1" indent="-287338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–"/>
            </a:pPr>
            <a:endParaRPr lang="en-US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574675" indent="-287338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•"/>
            </a:pPr>
            <a:r>
              <a:rPr lang="en-US" sz="2400" b="1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Underlying </a:t>
            </a:r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Technologies</a:t>
            </a:r>
          </a:p>
          <a:p>
            <a:pPr marL="574675" indent="-287338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•"/>
            </a:pPr>
            <a:endParaRPr lang="en-US" sz="2400" b="1" dirty="0" smtClean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574675" indent="-287338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Operational Technologies</a:t>
            </a:r>
            <a:endParaRPr lang="en-US" sz="2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  <a:p>
            <a:pPr marL="784225" lvl="1" indent="-301625">
              <a:spcBef>
                <a:spcPct val="20000"/>
              </a:spcBef>
              <a:buClr>
                <a:srgbClr val="03A3B9"/>
              </a:buClr>
              <a:buSzPct val="120000"/>
              <a:buFont typeface="Arial" charset="0"/>
              <a:buChar char="–"/>
            </a:pPr>
            <a:endParaRPr lang="en-US" sz="2400" b="1" dirty="0">
              <a:solidFill>
                <a:srgbClr val="0033CC"/>
              </a:solidFill>
              <a:cs typeface="Arial" charset="0"/>
            </a:endParaRPr>
          </a:p>
          <a:p>
            <a:pPr marL="784225" lvl="1" indent="-301625">
              <a:spcBef>
                <a:spcPct val="20000"/>
              </a:spcBef>
              <a:buClr>
                <a:srgbClr val="03A3B9"/>
              </a:buClr>
              <a:buFont typeface="Arial" charset="0"/>
              <a:buChar char="–"/>
            </a:pPr>
            <a:endParaRPr lang="en-US" sz="2400" b="1" dirty="0">
              <a:solidFill>
                <a:srgbClr val="0033CC"/>
              </a:solidFill>
              <a:cs typeface="Arial" charset="0"/>
            </a:endParaRPr>
          </a:p>
          <a:p>
            <a:pPr marL="361950" indent="-361950">
              <a:spcBef>
                <a:spcPct val="20000"/>
              </a:spcBef>
              <a:buClr>
                <a:srgbClr val="03A3B9"/>
              </a:buClr>
              <a:buFont typeface="Arial" charset="0"/>
              <a:buChar char="•"/>
            </a:pPr>
            <a:endParaRPr lang="en-US" sz="2400" b="1" dirty="0">
              <a:solidFill>
                <a:srgbClr val="0033CC"/>
              </a:solidFill>
              <a:cs typeface="Arial" charset="0"/>
            </a:endParaRPr>
          </a:p>
        </p:txBody>
      </p:sp>
      <p:sp>
        <p:nvSpPr>
          <p:cNvPr id="8196" name="Line 8"/>
          <p:cNvSpPr>
            <a:spLocks noChangeShapeType="1"/>
          </p:cNvSpPr>
          <p:nvPr/>
        </p:nvSpPr>
        <p:spPr bwMode="auto">
          <a:xfrm flipV="1">
            <a:off x="1066800" y="990600"/>
            <a:ext cx="6954838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F1002C-9107-4037-8891-D4C209E0F25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566738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b="1" dirty="0" smtClean="0">
                <a:cs typeface="Aharoni" pitchFamily="2" charset="-79"/>
              </a:rPr>
              <a:t>We aren’t always at our desks</a:t>
            </a:r>
          </a:p>
        </p:txBody>
      </p:sp>
      <p:sp>
        <p:nvSpPr>
          <p:cNvPr id="10244" name="Line 8"/>
          <p:cNvSpPr>
            <a:spLocks noChangeShapeType="1"/>
          </p:cNvSpPr>
          <p:nvPr/>
        </p:nvSpPr>
        <p:spPr bwMode="auto">
          <a:xfrm>
            <a:off x="1049153" y="914400"/>
            <a:ext cx="6891689" cy="0"/>
          </a:xfrm>
          <a:prstGeom prst="line">
            <a:avLst/>
          </a:prstGeom>
          <a:noFill/>
          <a:ln w="57150">
            <a:solidFill>
              <a:srgbClr val="03A3B9"/>
            </a:solidFill>
            <a:round/>
            <a:headEnd/>
            <a:tailEnd/>
          </a:ln>
        </p:spPr>
        <p:txBody>
          <a:bodyPr wrap="none" lIns="96659" tIns="48329" rIns="96659" bIns="48329" anchor="ctr"/>
          <a:lstStyle/>
          <a:p>
            <a:endParaRPr lang="en-US" dirty="0"/>
          </a:p>
        </p:txBody>
      </p:sp>
      <p:pic>
        <p:nvPicPr>
          <p:cNvPr id="2050" name="Picture 2" descr="C:\Users\cp15954\AppData\Local\Microsoft\Windows\Temporary Internet Files\Content.Outlook\927GQ23F\IMG-20120725-001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066800"/>
            <a:ext cx="6883400" cy="5162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989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2">
      <a:dk1>
        <a:srgbClr val="7F7F7F"/>
      </a:dk1>
      <a:lt1>
        <a:sysClr val="window" lastClr="FFFFFF"/>
      </a:lt1>
      <a:dk2>
        <a:srgbClr val="00B0F0"/>
      </a:dk2>
      <a:lt2>
        <a:srgbClr val="92D050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92D05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">
      <a:dk1>
        <a:srgbClr val="7F7F7F"/>
      </a:dk1>
      <a:lt1>
        <a:sysClr val="window" lastClr="FFFFFF"/>
      </a:lt1>
      <a:dk2>
        <a:srgbClr val="00B0F0"/>
      </a:dk2>
      <a:lt2>
        <a:srgbClr val="92D050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92D05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99347AA8E0C54AA70B13CECFA1356A" ma:contentTypeVersion="0" ma:contentTypeDescription="Create a new document." ma:contentTypeScope="" ma:versionID="7ba7d6f964435004113629d7e9d410bd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DF4D53-FF2C-4D10-A38E-0DAF5DCCF0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E343F6-C993-41DA-B5D2-E548BFB38C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2652453-624B-412E-8410-670035BA67D6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  <ds:schemaRef ds:uri="http://purl.org/dc/dcmitype/"/>
    <ds:schemaRef ds:uri="http://purl.org/dc/term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12228</TotalTime>
  <Words>710</Words>
  <Application>Microsoft Office PowerPoint</Application>
  <PresentationFormat>On-screen Show (4:3)</PresentationFormat>
  <Paragraphs>219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MS PGothic</vt:lpstr>
      <vt:lpstr>Aharoni</vt:lpstr>
      <vt:lpstr>Arial</vt:lpstr>
      <vt:lpstr>Bell MT</vt:lpstr>
      <vt:lpstr>Calibri</vt:lpstr>
      <vt:lpstr>Garamond</vt:lpstr>
      <vt:lpstr>Tahoma</vt:lpstr>
      <vt:lpstr>Times</vt:lpstr>
      <vt:lpstr>Theme1</vt:lpstr>
      <vt:lpstr>Office Theme</vt:lpstr>
      <vt:lpstr>1_Office Theme</vt:lpstr>
      <vt:lpstr>Computing from an Electric and Gas Utility Perspective</vt:lpstr>
      <vt:lpstr>SCANA Corporation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IT fits into the business</vt:lpstr>
      <vt:lpstr>We aren’t always at our desks</vt:lpstr>
      <vt:lpstr>We work hard</vt:lpstr>
      <vt:lpstr>We do outreach</vt:lpstr>
      <vt:lpstr>We support community education</vt:lpstr>
      <vt:lpstr>We support universities</vt:lpstr>
      <vt:lpstr>We support charities</vt:lpstr>
      <vt:lpstr>We eat and have fun</vt:lpstr>
      <vt:lpstr>My career-24+ years, never bored</vt:lpstr>
      <vt:lpstr>Electric Operations</vt:lpstr>
      <vt:lpstr>Lake Murray Dam</vt:lpstr>
      <vt:lpstr>Cope Station</vt:lpstr>
      <vt:lpstr>Fuel Delivery</vt:lpstr>
      <vt:lpstr>SCE&amp;G Nuclear - Unit 1</vt:lpstr>
      <vt:lpstr>SCE&amp;G New Nuclear - Units 2&amp;3</vt:lpstr>
      <vt:lpstr>Industry Outlook</vt:lpstr>
      <vt:lpstr>Top 10 most demanded in 2012</vt:lpstr>
      <vt:lpstr>Jobs Are Out There!  Even during poor economic times</vt:lpstr>
      <vt:lpstr>Top 10 Jobs In High Demand That Require A College Degree - Forbes 2015</vt:lpstr>
      <vt:lpstr>Bureau of Labor and Statistics Projection</vt:lpstr>
      <vt:lpstr>Computing is not expected to produce sufficient graduates to cover needs</vt:lpstr>
      <vt:lpstr>What you can do</vt:lpstr>
      <vt:lpstr>What you can do</vt:lpstr>
      <vt:lpstr>In closing…</vt:lpstr>
    </vt:vector>
  </TitlesOfParts>
  <Company>SCANA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IST New Employee Orientation</dc:title>
  <dc:creator>fg13374</dc:creator>
  <cp:lastModifiedBy>PIERSON, CHRISTOPHER A</cp:lastModifiedBy>
  <cp:revision>164</cp:revision>
  <dcterms:created xsi:type="dcterms:W3CDTF">2012-10-10T19:29:42Z</dcterms:created>
  <dcterms:modified xsi:type="dcterms:W3CDTF">2016-11-01T03:44:16Z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0x010100DB99347AA8E0C54AA70B13CECFA1356A</vt:lpwstr>
  </property>
</Properties>
</file>