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453" r:id="rId2"/>
    <p:sldId id="458" r:id="rId3"/>
    <p:sldId id="518" r:id="rId4"/>
    <p:sldId id="519" r:id="rId5"/>
    <p:sldId id="520" r:id="rId6"/>
    <p:sldId id="521" r:id="rId7"/>
    <p:sldId id="530" r:id="rId8"/>
    <p:sldId id="524" r:id="rId9"/>
    <p:sldId id="525" r:id="rId10"/>
    <p:sldId id="529" r:id="rId11"/>
    <p:sldId id="526" r:id="rId12"/>
    <p:sldId id="531" r:id="rId13"/>
    <p:sldId id="532" r:id="rId14"/>
    <p:sldId id="527" r:id="rId15"/>
    <p:sldId id="528" r:id="rId16"/>
    <p:sldId id="522" r:id="rId17"/>
    <p:sldId id="523" r:id="rId18"/>
    <p:sldId id="533" r:id="rId19"/>
    <p:sldId id="535" r:id="rId20"/>
    <p:sldId id="534" r:id="rId21"/>
    <p:sldId id="536" r:id="rId22"/>
    <p:sldId id="537" r:id="rId23"/>
    <p:sldId id="538" r:id="rId24"/>
    <p:sldId id="539" r:id="rId25"/>
    <p:sldId id="540" r:id="rId26"/>
    <p:sldId id="541" r:id="rId27"/>
    <p:sldId id="474" r:id="rId28"/>
    <p:sldId id="475" r:id="rId29"/>
    <p:sldId id="476" r:id="rId30"/>
    <p:sldId id="477" r:id="rId31"/>
    <p:sldId id="498" r:id="rId32"/>
    <p:sldId id="500" r:id="rId33"/>
    <p:sldId id="501" r:id="rId34"/>
    <p:sldId id="502" r:id="rId35"/>
    <p:sldId id="517" r:id="rId36"/>
  </p:sldIdLst>
  <p:sldSz cx="9144000" cy="6858000" type="letter"/>
  <p:notesSz cx="9296400" cy="6858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25000">
        <a:solidFill>
          <a:schemeClr val="tx1"/>
        </a:solidFill>
        <a:latin typeface="Helvetica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96">
          <p15:clr>
            <a:srgbClr val="A4A3A4"/>
          </p15:clr>
        </p15:guide>
        <p15:guide id="2" pos="556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  <a:srgbClr val="FF0000"/>
    <a:srgbClr val="FFCCCC"/>
    <a:srgbClr val="CCCCFF"/>
    <a:srgbClr val="CCECFF"/>
    <a:srgbClr val="9999F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2" autoAdjust="0"/>
    <p:restoredTop sz="94635" autoAdjust="0"/>
  </p:normalViewPr>
  <p:slideViewPr>
    <p:cSldViewPr>
      <p:cViewPr varScale="1">
        <p:scale>
          <a:sx n="77" d="100"/>
          <a:sy n="77" d="100"/>
        </p:scale>
        <p:origin x="-84" y="-13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"/>
    </p:cViewPr>
  </p:sorterViewPr>
  <p:notesViewPr>
    <p:cSldViewPr>
      <p:cViewPr varScale="1">
        <p:scale>
          <a:sx n="81" d="100"/>
          <a:sy n="81" d="100"/>
        </p:scale>
        <p:origin x="-298" y="-67"/>
      </p:cViewPr>
      <p:guideLst>
        <p:guide orient="horz" pos="2160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75138" y="6532563"/>
            <a:ext cx="7493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b="0" baseline="0">
                <a:latin typeface="Helvetica" panose="020B0604020202020204" pitchFamily="34" charset="0"/>
              </a:rPr>
              <a:t>Page </a:t>
            </a:r>
            <a:fld id="{7FE76FE5-8001-4526-8359-84857C40ED6D}" type="slidenum">
              <a:rPr lang="en-US" altLang="en-US" sz="1200" b="0" baseline="0">
                <a:latin typeface="Helvetica" panose="020B0604020202020204" pitchFamily="34" charset="0"/>
              </a:rPr>
              <a:pPr algn="ctr"/>
              <a:t>‹#›</a:t>
            </a:fld>
            <a:endParaRPr lang="en-US" altLang="en-US" sz="1200" b="0" baseline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09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838" y="3259138"/>
            <a:ext cx="6816725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105275" y="6532563"/>
            <a:ext cx="10858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algn="l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b="0" baseline="0">
                <a:latin typeface="Century Gothic" panose="020B0502020202020204" pitchFamily="34" charset="0"/>
              </a:rPr>
              <a:t>Page </a:t>
            </a:r>
            <a:fld id="{DA285AE9-2039-453E-B744-BEFF197E7973}" type="slidenum">
              <a:rPr lang="en-US" altLang="en-US" sz="1200" b="0" baseline="0">
                <a:latin typeface="Century Gothic" panose="020B0502020202020204" pitchFamily="34" charset="0"/>
              </a:rPr>
              <a:pPr algn="ctr"/>
              <a:t>‹#›</a:t>
            </a:fld>
            <a:endParaRPr lang="en-US" altLang="en-US" sz="1200" b="0" baseline="0">
              <a:latin typeface="Century Gothic" panose="020B0502020202020204" pitchFamily="34" charset="0"/>
            </a:endParaRPr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0050" y="519113"/>
            <a:ext cx="3416300" cy="2562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15939762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6400800"/>
            <a:ext cx="3657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9" tIns="44446" rIns="90479" bIns="44446"/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indent="4127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9080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17700" indent="30480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3749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8321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2893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746500" indent="30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en-US" sz="1800" baseline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435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760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9196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13427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3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296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5383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7770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4239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459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/>
          <a:p>
            <a:r>
              <a:rPr lang="en-US" altLang="en-US" sz="1400" b="0" baseline="0">
                <a:solidFill>
                  <a:schemeClr val="hlink"/>
                </a:solidFill>
              </a:rPr>
              <a:t>– </a:t>
            </a:r>
            <a:fld id="{7E9F0A04-9AAF-4A5A-93DC-B4247DBC0B3D}" type="slidenum">
              <a:rPr lang="en-US" altLang="en-US" sz="1400" b="0" baseline="0">
                <a:solidFill>
                  <a:schemeClr val="hlink"/>
                </a:solidFill>
              </a:rPr>
              <a:pPr/>
              <a:t>‹#›</a:t>
            </a:fld>
            <a:r>
              <a:rPr lang="en-US" altLang="en-US" sz="1400" b="0" baseline="0">
                <a:solidFill>
                  <a:schemeClr val="hlink"/>
                </a:solidFill>
              </a:rPr>
              <a:t> –</a:t>
            </a:r>
            <a:endParaRPr lang="en-US" altLang="en-US" sz="1400" b="0" baseline="0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7132238" y="6390246"/>
            <a:ext cx="1955013" cy="28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/>
          <a:p>
            <a:r>
              <a:rPr lang="en-US" altLang="en-US" sz="1400" b="0" baseline="0" dirty="0">
                <a:solidFill>
                  <a:schemeClr val="hlink"/>
                </a:solidFill>
              </a:rPr>
              <a:t>CSCE </a:t>
            </a:r>
            <a:r>
              <a:rPr lang="en-US" altLang="en-US" sz="1400" b="0" baseline="0" dirty="0" smtClean="0">
                <a:solidFill>
                  <a:schemeClr val="hlink"/>
                </a:solidFill>
              </a:rPr>
              <a:t>531 Spring 2018</a:t>
            </a:r>
            <a:endParaRPr lang="en-US" altLang="en-US" sz="1400" b="0" baseline="0" dirty="0">
              <a:solidFill>
                <a:schemeClr val="hlin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accent1"/>
          </a:solidFill>
          <a:latin typeface="Helvetica" panose="020B0604020202020204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defRPr sz="2400" b="1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n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anose="05000000000000000000" pitchFamily="2" charset="2"/>
        <a:buChar char="l"/>
        <a:defRPr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 b="1" kern="1200">
          <a:solidFill>
            <a:schemeClr val="tx2"/>
          </a:solidFill>
          <a:latin typeface="+mn-lt"/>
          <a:ea typeface="+mn-ea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u.org/software/flex/manual/html_mono/flex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ubular.com/r/11Z1trB1J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ythex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458200" cy="1565275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3400" dirty="0"/>
              <a:t>Lecture </a:t>
            </a:r>
            <a:r>
              <a:rPr lang="en-US" altLang="en-US" sz="3400" dirty="0" smtClean="0"/>
              <a:t>4  (new improved)</a:t>
            </a:r>
            <a:r>
              <a:rPr lang="en-US" altLang="en-US" sz="3400" dirty="0"/>
              <a:t/>
            </a:r>
            <a:br>
              <a:rPr lang="en-US" altLang="en-US" sz="3400" dirty="0"/>
            </a:br>
            <a:r>
              <a:rPr lang="en-US" altLang="en-US" sz="3400" dirty="0"/>
              <a:t> </a:t>
            </a:r>
            <a:r>
              <a:rPr lang="en-US" altLang="en-US" sz="3400" dirty="0" smtClean="0"/>
              <a:t>Subset construction</a:t>
            </a:r>
            <a:br>
              <a:rPr lang="en-US" altLang="en-US" sz="3400" dirty="0" smtClean="0"/>
            </a:br>
            <a:r>
              <a:rPr lang="en-US" altLang="en-US" sz="3400" dirty="0" smtClean="0"/>
              <a:t>NFA  </a:t>
            </a:r>
            <a:r>
              <a:rPr lang="en-US" altLang="en-US" sz="3400" dirty="0" smtClean="0">
                <a:sym typeface="Wingdings" panose="05000000000000000000" pitchFamily="2" charset="2"/>
              </a:rPr>
              <a:t> </a:t>
            </a:r>
            <a:r>
              <a:rPr lang="en-US" altLang="en-US" sz="3400" dirty="0" smtClean="0"/>
              <a:t>DFA</a:t>
            </a:r>
            <a:endParaRPr lang="en-US" altLang="en-US" sz="3400" dirty="0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0425" y="3352800"/>
            <a:ext cx="6403975" cy="3048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 dirty="0"/>
              <a:t>Topics </a:t>
            </a:r>
          </a:p>
          <a:p>
            <a:pPr lvl="1"/>
            <a:r>
              <a:rPr lang="en-US" altLang="en-US" dirty="0" smtClean="0"/>
              <a:t>FLEX</a:t>
            </a:r>
          </a:p>
          <a:p>
            <a:pPr lvl="1"/>
            <a:r>
              <a:rPr lang="en-US" altLang="en-US" dirty="0" smtClean="0"/>
              <a:t>Subset Construction</a:t>
            </a:r>
          </a:p>
          <a:p>
            <a:pPr lvl="2"/>
            <a:r>
              <a:rPr lang="en-US" altLang="en-US" dirty="0" smtClean="0"/>
              <a:t>Equivalence relations, partitions …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Readings: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747713" y="6500813"/>
            <a:ext cx="190116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1400" baseline="0" dirty="0" smtClean="0">
                <a:latin typeface="Courier New" panose="02070309020205020404" pitchFamily="49" charset="0"/>
              </a:rPr>
              <a:t>January 30, 2018</a:t>
            </a:r>
            <a:endParaRPr lang="en-US" altLang="en-US" sz="1400" baseline="0" dirty="0">
              <a:latin typeface="Courier New" panose="02070309020205020404" pitchFamily="49" charset="0"/>
            </a:endParaRPr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741363" y="762000"/>
            <a:ext cx="7902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1pPr>
            <a:lvl2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2pPr>
            <a:lvl3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3pPr>
            <a:lvl4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4pPr>
            <a:lvl5pPr algn="l">
              <a:lnSpc>
                <a:spcPct val="87000"/>
              </a:lnSpc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5pPr>
            <a:lvl6pPr marL="4572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6pPr>
            <a:lvl7pPr marL="9144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7pPr>
            <a:lvl8pPr marL="1371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8pPr>
            <a:lvl9pPr marL="18288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accent1"/>
                </a:solidFill>
                <a:latin typeface="Helvetica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aseline="0">
                <a:solidFill>
                  <a:schemeClr val="tx1"/>
                </a:solidFill>
              </a:rPr>
              <a:t>CSCE 531  Compiler Construction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76200"/>
            <a:ext cx="8716962" cy="781050"/>
          </a:xfrm>
        </p:spPr>
        <p:txBody>
          <a:bodyPr/>
          <a:lstStyle/>
          <a:p>
            <a:r>
              <a:rPr lang="en-US" dirty="0" smtClean="0"/>
              <a:t>Deterministic Finite Automata (DFA)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990600"/>
            <a:ext cx="8307387" cy="5454650"/>
          </a:xfrm>
        </p:spPr>
        <p:txBody>
          <a:bodyPr/>
          <a:lstStyle/>
          <a:p>
            <a:pPr marL="0" indent="0"/>
            <a:r>
              <a:rPr lang="en-US" dirty="0" smtClean="0"/>
              <a:t>A deterministic finite automata (DFA) is an NFA such that: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There </a:t>
            </a:r>
            <a:r>
              <a:rPr lang="en-US" dirty="0"/>
              <a:t>are no </a:t>
            </a:r>
            <a:r>
              <a:rPr lang="en-US" dirty="0" smtClean="0"/>
              <a:t>moves </a:t>
            </a:r>
            <a:r>
              <a:rPr lang="en-US" dirty="0"/>
              <a:t>on input </a:t>
            </a:r>
            <a:r>
              <a:rPr lang="el-GR" dirty="0" smtClean="0">
                <a:latin typeface="Lucida Console" panose="020B0609040504020204" pitchFamily="49" charset="0"/>
              </a:rPr>
              <a:t>ε</a:t>
            </a:r>
            <a:r>
              <a:rPr lang="en-US" dirty="0" smtClean="0"/>
              <a:t>, </a:t>
            </a:r>
            <a:r>
              <a:rPr lang="en-US" dirty="0"/>
              <a:t>and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each state s and input symbol a , there is exactly one edge out of s labeled a 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248" y="3200400"/>
            <a:ext cx="7175292" cy="3657600"/>
          </a:xfrm>
          <a:prstGeom prst="rect">
            <a:avLst/>
          </a:prstGeom>
        </p:spPr>
      </p:pic>
      <p:sp>
        <p:nvSpPr>
          <p:cNvPr id="79" name="SMARTInkShape-3035"/>
          <p:cNvSpPr/>
          <p:nvPr/>
        </p:nvSpPr>
        <p:spPr bwMode="auto">
          <a:xfrm>
            <a:off x="4257675" y="2314995"/>
            <a:ext cx="1157289" cy="55712"/>
          </a:xfrm>
          <a:custGeom>
            <a:avLst/>
            <a:gdLst/>
            <a:ahLst/>
            <a:cxnLst/>
            <a:rect l="0" t="0" r="0" b="0"/>
            <a:pathLst>
              <a:path w="1157289" h="55712">
                <a:moveTo>
                  <a:pt x="0" y="42443"/>
                </a:moveTo>
                <a:lnTo>
                  <a:pt x="3792" y="42443"/>
                </a:lnTo>
                <a:lnTo>
                  <a:pt x="7771" y="44559"/>
                </a:lnTo>
                <a:lnTo>
                  <a:pt x="9943" y="46235"/>
                </a:lnTo>
                <a:lnTo>
                  <a:pt x="16590" y="48097"/>
                </a:lnTo>
                <a:lnTo>
                  <a:pt x="45694" y="50184"/>
                </a:lnTo>
                <a:lnTo>
                  <a:pt x="77657" y="54438"/>
                </a:lnTo>
                <a:lnTo>
                  <a:pt x="106216" y="55711"/>
                </a:lnTo>
                <a:lnTo>
                  <a:pt x="141663" y="54161"/>
                </a:lnTo>
                <a:lnTo>
                  <a:pt x="161117" y="52636"/>
                </a:lnTo>
                <a:lnTo>
                  <a:pt x="182818" y="50826"/>
                </a:lnTo>
                <a:lnTo>
                  <a:pt x="206016" y="48825"/>
                </a:lnTo>
                <a:lnTo>
                  <a:pt x="230213" y="46697"/>
                </a:lnTo>
                <a:lnTo>
                  <a:pt x="256663" y="43692"/>
                </a:lnTo>
                <a:lnTo>
                  <a:pt x="284615" y="40100"/>
                </a:lnTo>
                <a:lnTo>
                  <a:pt x="313568" y="36118"/>
                </a:lnTo>
                <a:lnTo>
                  <a:pt x="343189" y="32670"/>
                </a:lnTo>
                <a:lnTo>
                  <a:pt x="373255" y="29578"/>
                </a:lnTo>
                <a:lnTo>
                  <a:pt x="403618" y="26722"/>
                </a:lnTo>
                <a:lnTo>
                  <a:pt x="435766" y="24025"/>
                </a:lnTo>
                <a:lnTo>
                  <a:pt x="469105" y="21433"/>
                </a:lnTo>
                <a:lnTo>
                  <a:pt x="503236" y="18911"/>
                </a:lnTo>
                <a:lnTo>
                  <a:pt x="537897" y="16436"/>
                </a:lnTo>
                <a:lnTo>
                  <a:pt x="572911" y="13992"/>
                </a:lnTo>
                <a:lnTo>
                  <a:pt x="608159" y="11569"/>
                </a:lnTo>
                <a:lnTo>
                  <a:pt x="644358" y="9160"/>
                </a:lnTo>
                <a:lnTo>
                  <a:pt x="681191" y="6761"/>
                </a:lnTo>
                <a:lnTo>
                  <a:pt x="718446" y="4367"/>
                </a:lnTo>
                <a:lnTo>
                  <a:pt x="755190" y="2771"/>
                </a:lnTo>
                <a:lnTo>
                  <a:pt x="791590" y="1708"/>
                </a:lnTo>
                <a:lnTo>
                  <a:pt x="827765" y="998"/>
                </a:lnTo>
                <a:lnTo>
                  <a:pt x="862993" y="526"/>
                </a:lnTo>
                <a:lnTo>
                  <a:pt x="897591" y="210"/>
                </a:lnTo>
                <a:lnTo>
                  <a:pt x="931769" y="0"/>
                </a:lnTo>
                <a:lnTo>
                  <a:pt x="962492" y="654"/>
                </a:lnTo>
                <a:lnTo>
                  <a:pt x="990911" y="1884"/>
                </a:lnTo>
                <a:lnTo>
                  <a:pt x="1017795" y="3497"/>
                </a:lnTo>
                <a:lnTo>
                  <a:pt x="1042067" y="5366"/>
                </a:lnTo>
                <a:lnTo>
                  <a:pt x="1064599" y="7406"/>
                </a:lnTo>
                <a:lnTo>
                  <a:pt x="1085970" y="9560"/>
                </a:lnTo>
                <a:lnTo>
                  <a:pt x="1118182" y="11953"/>
                </a:lnTo>
                <a:lnTo>
                  <a:pt x="1157288" y="138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0" name="SMARTInkShape-3036"/>
          <p:cNvSpPr/>
          <p:nvPr/>
        </p:nvSpPr>
        <p:spPr bwMode="auto">
          <a:xfrm>
            <a:off x="6315075" y="6644315"/>
            <a:ext cx="1121570" cy="99386"/>
          </a:xfrm>
          <a:custGeom>
            <a:avLst/>
            <a:gdLst/>
            <a:ahLst/>
            <a:cxnLst/>
            <a:rect l="0" t="0" r="0" b="0"/>
            <a:pathLst>
              <a:path w="1121570" h="99386">
                <a:moveTo>
                  <a:pt x="0" y="6516"/>
                </a:moveTo>
                <a:lnTo>
                  <a:pt x="0" y="16459"/>
                </a:lnTo>
                <a:lnTo>
                  <a:pt x="2117" y="20990"/>
                </a:lnTo>
                <a:lnTo>
                  <a:pt x="3792" y="23309"/>
                </a:lnTo>
                <a:lnTo>
                  <a:pt x="13735" y="30365"/>
                </a:lnTo>
                <a:lnTo>
                  <a:pt x="37021" y="39067"/>
                </a:lnTo>
                <a:lnTo>
                  <a:pt x="71609" y="41818"/>
                </a:lnTo>
                <a:lnTo>
                  <a:pt x="104956" y="36449"/>
                </a:lnTo>
                <a:lnTo>
                  <a:pt x="135297" y="27745"/>
                </a:lnTo>
                <a:lnTo>
                  <a:pt x="166484" y="16015"/>
                </a:lnTo>
                <a:lnTo>
                  <a:pt x="200312" y="4132"/>
                </a:lnTo>
                <a:lnTo>
                  <a:pt x="232244" y="0"/>
                </a:lnTo>
                <a:lnTo>
                  <a:pt x="256138" y="1675"/>
                </a:lnTo>
                <a:lnTo>
                  <a:pt x="285545" y="9352"/>
                </a:lnTo>
                <a:lnTo>
                  <a:pt x="319987" y="12015"/>
                </a:lnTo>
                <a:lnTo>
                  <a:pt x="347929" y="9292"/>
                </a:lnTo>
                <a:lnTo>
                  <a:pt x="375523" y="11219"/>
                </a:lnTo>
                <a:lnTo>
                  <a:pt x="408699" y="7681"/>
                </a:lnTo>
                <a:lnTo>
                  <a:pt x="434098" y="8978"/>
                </a:lnTo>
                <a:lnTo>
                  <a:pt x="467806" y="12735"/>
                </a:lnTo>
                <a:lnTo>
                  <a:pt x="495620" y="13386"/>
                </a:lnTo>
                <a:lnTo>
                  <a:pt x="523970" y="13579"/>
                </a:lnTo>
                <a:lnTo>
                  <a:pt x="552479" y="17429"/>
                </a:lnTo>
                <a:lnTo>
                  <a:pt x="581033" y="19804"/>
                </a:lnTo>
                <a:lnTo>
                  <a:pt x="615011" y="27103"/>
                </a:lnTo>
                <a:lnTo>
                  <a:pt x="646129" y="37840"/>
                </a:lnTo>
                <a:lnTo>
                  <a:pt x="676603" y="46401"/>
                </a:lnTo>
                <a:lnTo>
                  <a:pt x="708828" y="52377"/>
                </a:lnTo>
                <a:lnTo>
                  <a:pt x="735750" y="50620"/>
                </a:lnTo>
                <a:lnTo>
                  <a:pt x="767363" y="50540"/>
                </a:lnTo>
                <a:lnTo>
                  <a:pt x="798778" y="54397"/>
                </a:lnTo>
                <a:lnTo>
                  <a:pt x="824119" y="55578"/>
                </a:lnTo>
                <a:lnTo>
                  <a:pt x="851257" y="56102"/>
                </a:lnTo>
                <a:lnTo>
                  <a:pt x="877605" y="57129"/>
                </a:lnTo>
                <a:lnTo>
                  <a:pt x="910289" y="61376"/>
                </a:lnTo>
                <a:lnTo>
                  <a:pt x="939288" y="63782"/>
                </a:lnTo>
                <a:lnTo>
                  <a:pt x="972938" y="69186"/>
                </a:lnTo>
                <a:lnTo>
                  <a:pt x="1000537" y="72446"/>
                </a:lnTo>
                <a:lnTo>
                  <a:pt x="1028822" y="78438"/>
                </a:lnTo>
                <a:lnTo>
                  <a:pt x="1059428" y="85241"/>
                </a:lnTo>
                <a:lnTo>
                  <a:pt x="1091515" y="92284"/>
                </a:lnTo>
                <a:lnTo>
                  <a:pt x="1121569" y="993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1" name="SMARTInkShape-3037"/>
          <p:cNvSpPr/>
          <p:nvPr/>
        </p:nvSpPr>
        <p:spPr bwMode="auto">
          <a:xfrm>
            <a:off x="5829300" y="3836194"/>
            <a:ext cx="428626" cy="35720"/>
          </a:xfrm>
          <a:custGeom>
            <a:avLst/>
            <a:gdLst/>
            <a:ahLst/>
            <a:cxnLst/>
            <a:rect l="0" t="0" r="0" b="0"/>
            <a:pathLst>
              <a:path w="428626" h="35720">
                <a:moveTo>
                  <a:pt x="428625" y="35719"/>
                </a:moveTo>
                <a:lnTo>
                  <a:pt x="396140" y="34925"/>
                </a:lnTo>
                <a:lnTo>
                  <a:pt x="379187" y="33602"/>
                </a:lnTo>
                <a:lnTo>
                  <a:pt x="359949" y="31926"/>
                </a:lnTo>
                <a:lnTo>
                  <a:pt x="336803" y="29222"/>
                </a:lnTo>
                <a:lnTo>
                  <a:pt x="311054" y="25831"/>
                </a:lnTo>
                <a:lnTo>
                  <a:pt x="283570" y="21983"/>
                </a:lnTo>
                <a:lnTo>
                  <a:pt x="253340" y="18624"/>
                </a:lnTo>
                <a:lnTo>
                  <a:pt x="221281" y="15591"/>
                </a:lnTo>
                <a:lnTo>
                  <a:pt x="188002" y="12775"/>
                </a:lnTo>
                <a:lnTo>
                  <a:pt x="152322" y="10104"/>
                </a:lnTo>
                <a:lnTo>
                  <a:pt x="115042" y="7530"/>
                </a:lnTo>
                <a:lnTo>
                  <a:pt x="76695" y="5020"/>
                </a:lnTo>
                <a:lnTo>
                  <a:pt x="51129" y="3346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5" name="SMARTInkShape-Group618"/>
          <p:cNvGrpSpPr/>
          <p:nvPr/>
        </p:nvGrpSpPr>
        <p:grpSpPr>
          <a:xfrm>
            <a:off x="2786063" y="4672340"/>
            <a:ext cx="4686301" cy="92467"/>
            <a:chOff x="2786063" y="4672340"/>
            <a:chExt cx="4686301" cy="92467"/>
          </a:xfrm>
        </p:grpSpPr>
        <p:sp>
          <p:nvSpPr>
            <p:cNvPr id="82" name="SMARTInkShape-3038"/>
            <p:cNvSpPr/>
            <p:nvPr/>
          </p:nvSpPr>
          <p:spPr bwMode="auto">
            <a:xfrm>
              <a:off x="6122195" y="4672340"/>
              <a:ext cx="1350169" cy="21105"/>
            </a:xfrm>
            <a:custGeom>
              <a:avLst/>
              <a:gdLst/>
              <a:ahLst/>
              <a:cxnLst/>
              <a:rect l="0" t="0" r="0" b="0"/>
              <a:pathLst>
                <a:path w="1350169" h="21105">
                  <a:moveTo>
                    <a:pt x="0" y="21104"/>
                  </a:moveTo>
                  <a:lnTo>
                    <a:pt x="33551" y="21104"/>
                  </a:lnTo>
                  <a:lnTo>
                    <a:pt x="66130" y="21104"/>
                  </a:lnTo>
                  <a:lnTo>
                    <a:pt x="94818" y="21104"/>
                  </a:lnTo>
                  <a:lnTo>
                    <a:pt x="125813" y="21104"/>
                  </a:lnTo>
                  <a:lnTo>
                    <a:pt x="148520" y="21104"/>
                  </a:lnTo>
                  <a:lnTo>
                    <a:pt x="176075" y="21104"/>
                  </a:lnTo>
                  <a:lnTo>
                    <a:pt x="206843" y="21104"/>
                  </a:lnTo>
                  <a:lnTo>
                    <a:pt x="239038" y="21104"/>
                  </a:lnTo>
                  <a:lnTo>
                    <a:pt x="273984" y="21104"/>
                  </a:lnTo>
                  <a:lnTo>
                    <a:pt x="292193" y="21104"/>
                  </a:lnTo>
                  <a:lnTo>
                    <a:pt x="310683" y="21104"/>
                  </a:lnTo>
                  <a:lnTo>
                    <a:pt x="329359" y="21104"/>
                  </a:lnTo>
                  <a:lnTo>
                    <a:pt x="348160" y="21104"/>
                  </a:lnTo>
                  <a:lnTo>
                    <a:pt x="367838" y="21104"/>
                  </a:lnTo>
                  <a:lnTo>
                    <a:pt x="388099" y="21104"/>
                  </a:lnTo>
                  <a:lnTo>
                    <a:pt x="408751" y="21104"/>
                  </a:lnTo>
                  <a:lnTo>
                    <a:pt x="428869" y="20310"/>
                  </a:lnTo>
                  <a:lnTo>
                    <a:pt x="448631" y="18987"/>
                  </a:lnTo>
                  <a:lnTo>
                    <a:pt x="468155" y="17312"/>
                  </a:lnTo>
                  <a:lnTo>
                    <a:pt x="487522" y="15401"/>
                  </a:lnTo>
                  <a:lnTo>
                    <a:pt x="506783" y="13333"/>
                  </a:lnTo>
                  <a:lnTo>
                    <a:pt x="525974" y="11161"/>
                  </a:lnTo>
                  <a:lnTo>
                    <a:pt x="545911" y="9713"/>
                  </a:lnTo>
                  <a:lnTo>
                    <a:pt x="566346" y="8747"/>
                  </a:lnTo>
                  <a:lnTo>
                    <a:pt x="587114" y="8103"/>
                  </a:lnTo>
                  <a:lnTo>
                    <a:pt x="608896" y="6881"/>
                  </a:lnTo>
                  <a:lnTo>
                    <a:pt x="631356" y="5272"/>
                  </a:lnTo>
                  <a:lnTo>
                    <a:pt x="654266" y="3406"/>
                  </a:lnTo>
                  <a:lnTo>
                    <a:pt x="677477" y="2161"/>
                  </a:lnTo>
                  <a:lnTo>
                    <a:pt x="700889" y="1332"/>
                  </a:lnTo>
                  <a:lnTo>
                    <a:pt x="724434" y="779"/>
                  </a:lnTo>
                  <a:lnTo>
                    <a:pt x="748862" y="410"/>
                  </a:lnTo>
                  <a:lnTo>
                    <a:pt x="773878" y="164"/>
                  </a:lnTo>
                  <a:lnTo>
                    <a:pt x="799287" y="0"/>
                  </a:lnTo>
                  <a:lnTo>
                    <a:pt x="824958" y="685"/>
                  </a:lnTo>
                  <a:lnTo>
                    <a:pt x="850803" y="1935"/>
                  </a:lnTo>
                  <a:lnTo>
                    <a:pt x="876764" y="3562"/>
                  </a:lnTo>
                  <a:lnTo>
                    <a:pt x="902803" y="4647"/>
                  </a:lnTo>
                  <a:lnTo>
                    <a:pt x="928893" y="5370"/>
                  </a:lnTo>
                  <a:lnTo>
                    <a:pt x="955018" y="5852"/>
                  </a:lnTo>
                  <a:lnTo>
                    <a:pt x="980372" y="6967"/>
                  </a:lnTo>
                  <a:lnTo>
                    <a:pt x="1005212" y="8505"/>
                  </a:lnTo>
                  <a:lnTo>
                    <a:pt x="1029710" y="10323"/>
                  </a:lnTo>
                  <a:lnTo>
                    <a:pt x="1052392" y="12329"/>
                  </a:lnTo>
                  <a:lnTo>
                    <a:pt x="1073863" y="14460"/>
                  </a:lnTo>
                  <a:lnTo>
                    <a:pt x="1094527" y="16675"/>
                  </a:lnTo>
                  <a:lnTo>
                    <a:pt x="1114653" y="18151"/>
                  </a:lnTo>
                  <a:lnTo>
                    <a:pt x="1134420" y="19135"/>
                  </a:lnTo>
                  <a:lnTo>
                    <a:pt x="1153948" y="19791"/>
                  </a:lnTo>
                  <a:lnTo>
                    <a:pt x="1172524" y="20229"/>
                  </a:lnTo>
                  <a:lnTo>
                    <a:pt x="1207979" y="20715"/>
                  </a:lnTo>
                  <a:lnTo>
                    <a:pt x="1235908" y="20931"/>
                  </a:lnTo>
                  <a:lnTo>
                    <a:pt x="1269482" y="21053"/>
                  </a:lnTo>
                  <a:lnTo>
                    <a:pt x="1297421" y="21089"/>
                  </a:lnTo>
                  <a:lnTo>
                    <a:pt x="1332896" y="21102"/>
                  </a:lnTo>
                  <a:lnTo>
                    <a:pt x="1350168" y="211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3" name="SMARTInkShape-3039"/>
            <p:cNvSpPr/>
            <p:nvPr/>
          </p:nvSpPr>
          <p:spPr bwMode="auto">
            <a:xfrm>
              <a:off x="4536403" y="4686300"/>
              <a:ext cx="1285473" cy="57151"/>
            </a:xfrm>
            <a:custGeom>
              <a:avLst/>
              <a:gdLst/>
              <a:ahLst/>
              <a:cxnLst/>
              <a:rect l="0" t="0" r="0" b="0"/>
              <a:pathLst>
                <a:path w="1285473" h="57151">
                  <a:moveTo>
                    <a:pt x="71316" y="57150"/>
                  </a:moveTo>
                  <a:lnTo>
                    <a:pt x="67524" y="57150"/>
                  </a:lnTo>
                  <a:lnTo>
                    <a:pt x="66406" y="56356"/>
                  </a:lnTo>
                  <a:lnTo>
                    <a:pt x="65661" y="55033"/>
                  </a:lnTo>
                  <a:lnTo>
                    <a:pt x="64259" y="50300"/>
                  </a:lnTo>
                  <a:lnTo>
                    <a:pt x="37696" y="50007"/>
                  </a:lnTo>
                  <a:lnTo>
                    <a:pt x="28102" y="55661"/>
                  </a:lnTo>
                  <a:lnTo>
                    <a:pt x="289" y="57149"/>
                  </a:lnTo>
                  <a:lnTo>
                    <a:pt x="0" y="53358"/>
                  </a:lnTo>
                  <a:lnTo>
                    <a:pt x="753" y="52240"/>
                  </a:lnTo>
                  <a:lnTo>
                    <a:pt x="2049" y="51496"/>
                  </a:lnTo>
                  <a:lnTo>
                    <a:pt x="6400" y="50668"/>
                  </a:lnTo>
                  <a:lnTo>
                    <a:pt x="37695" y="45155"/>
                  </a:lnTo>
                  <a:lnTo>
                    <a:pt x="72201" y="43315"/>
                  </a:lnTo>
                  <a:lnTo>
                    <a:pt x="104386" y="42997"/>
                  </a:lnTo>
                  <a:lnTo>
                    <a:pt x="130464" y="42922"/>
                  </a:lnTo>
                  <a:lnTo>
                    <a:pt x="157929" y="42889"/>
                  </a:lnTo>
                  <a:lnTo>
                    <a:pt x="188127" y="40758"/>
                  </a:lnTo>
                  <a:lnTo>
                    <a:pt x="220069" y="37164"/>
                  </a:lnTo>
                  <a:lnTo>
                    <a:pt x="252787" y="32922"/>
                  </a:lnTo>
                  <a:lnTo>
                    <a:pt x="285849" y="30507"/>
                  </a:lnTo>
                  <a:lnTo>
                    <a:pt x="319858" y="28640"/>
                  </a:lnTo>
                  <a:lnTo>
                    <a:pt x="337817" y="27031"/>
                  </a:lnTo>
                  <a:lnTo>
                    <a:pt x="356139" y="25164"/>
                  </a:lnTo>
                  <a:lnTo>
                    <a:pt x="391314" y="23090"/>
                  </a:lnTo>
                  <a:lnTo>
                    <a:pt x="408473" y="22537"/>
                  </a:lnTo>
                  <a:lnTo>
                    <a:pt x="427056" y="22169"/>
                  </a:lnTo>
                  <a:lnTo>
                    <a:pt x="446589" y="21923"/>
                  </a:lnTo>
                  <a:lnTo>
                    <a:pt x="466754" y="21759"/>
                  </a:lnTo>
                  <a:lnTo>
                    <a:pt x="486547" y="21649"/>
                  </a:lnTo>
                  <a:lnTo>
                    <a:pt x="506093" y="21577"/>
                  </a:lnTo>
                  <a:lnTo>
                    <a:pt x="525473" y="21528"/>
                  </a:lnTo>
                  <a:lnTo>
                    <a:pt x="544744" y="21496"/>
                  </a:lnTo>
                  <a:lnTo>
                    <a:pt x="563941" y="21474"/>
                  </a:lnTo>
                  <a:lnTo>
                    <a:pt x="583088" y="21460"/>
                  </a:lnTo>
                  <a:lnTo>
                    <a:pt x="602998" y="21451"/>
                  </a:lnTo>
                  <a:lnTo>
                    <a:pt x="623414" y="21444"/>
                  </a:lnTo>
                  <a:lnTo>
                    <a:pt x="644169" y="21440"/>
                  </a:lnTo>
                  <a:lnTo>
                    <a:pt x="664355" y="22230"/>
                  </a:lnTo>
                  <a:lnTo>
                    <a:pt x="684163" y="23552"/>
                  </a:lnTo>
                  <a:lnTo>
                    <a:pt x="703718" y="25226"/>
                  </a:lnTo>
                  <a:lnTo>
                    <a:pt x="723105" y="25549"/>
                  </a:lnTo>
                  <a:lnTo>
                    <a:pt x="742379" y="24970"/>
                  </a:lnTo>
                  <a:lnTo>
                    <a:pt x="761579" y="23790"/>
                  </a:lnTo>
                  <a:lnTo>
                    <a:pt x="780729" y="23004"/>
                  </a:lnTo>
                  <a:lnTo>
                    <a:pt x="799845" y="22480"/>
                  </a:lnTo>
                  <a:lnTo>
                    <a:pt x="818940" y="22130"/>
                  </a:lnTo>
                  <a:lnTo>
                    <a:pt x="838813" y="21103"/>
                  </a:lnTo>
                  <a:lnTo>
                    <a:pt x="859206" y="19625"/>
                  </a:lnTo>
                  <a:lnTo>
                    <a:pt x="879944" y="17846"/>
                  </a:lnTo>
                  <a:lnTo>
                    <a:pt x="899326" y="16660"/>
                  </a:lnTo>
                  <a:lnTo>
                    <a:pt x="917804" y="15869"/>
                  </a:lnTo>
                  <a:lnTo>
                    <a:pt x="935678" y="15342"/>
                  </a:lnTo>
                  <a:lnTo>
                    <a:pt x="953945" y="14197"/>
                  </a:lnTo>
                  <a:lnTo>
                    <a:pt x="972473" y="12640"/>
                  </a:lnTo>
                  <a:lnTo>
                    <a:pt x="991175" y="10807"/>
                  </a:lnTo>
                  <a:lnTo>
                    <a:pt x="1026771" y="8772"/>
                  </a:lnTo>
                  <a:lnTo>
                    <a:pt x="1061112" y="7074"/>
                  </a:lnTo>
                  <a:lnTo>
                    <a:pt x="1094896" y="3673"/>
                  </a:lnTo>
                  <a:lnTo>
                    <a:pt x="1126315" y="1632"/>
                  </a:lnTo>
                  <a:lnTo>
                    <a:pt x="1155360" y="726"/>
                  </a:lnTo>
                  <a:lnTo>
                    <a:pt x="1181499" y="322"/>
                  </a:lnTo>
                  <a:lnTo>
                    <a:pt x="1214734" y="96"/>
                  </a:lnTo>
                  <a:lnTo>
                    <a:pt x="1243797" y="19"/>
                  </a:lnTo>
                  <a:lnTo>
                    <a:pt x="1278542" y="2"/>
                  </a:lnTo>
                  <a:lnTo>
                    <a:pt x="1284804" y="0"/>
                  </a:lnTo>
                  <a:lnTo>
                    <a:pt x="1285331" y="2117"/>
                  </a:lnTo>
                  <a:lnTo>
                    <a:pt x="1285472" y="3792"/>
                  </a:lnTo>
                  <a:lnTo>
                    <a:pt x="1284772" y="4910"/>
                  </a:lnTo>
                  <a:lnTo>
                    <a:pt x="1283512" y="5654"/>
                  </a:lnTo>
                  <a:lnTo>
                    <a:pt x="1281878" y="6151"/>
                  </a:lnTo>
                  <a:lnTo>
                    <a:pt x="126432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4" name="SMARTInkShape-3040"/>
            <p:cNvSpPr/>
            <p:nvPr/>
          </p:nvSpPr>
          <p:spPr bwMode="auto">
            <a:xfrm>
              <a:off x="2786063" y="4729166"/>
              <a:ext cx="1428751" cy="35641"/>
            </a:xfrm>
            <a:custGeom>
              <a:avLst/>
              <a:gdLst/>
              <a:ahLst/>
              <a:cxnLst/>
              <a:rect l="0" t="0" r="0" b="0"/>
              <a:pathLst>
                <a:path w="1428751" h="35641">
                  <a:moveTo>
                    <a:pt x="7143" y="21428"/>
                  </a:moveTo>
                  <a:lnTo>
                    <a:pt x="0" y="21428"/>
                  </a:lnTo>
                  <a:lnTo>
                    <a:pt x="16792" y="21428"/>
                  </a:lnTo>
                  <a:lnTo>
                    <a:pt x="21486" y="23544"/>
                  </a:lnTo>
                  <a:lnTo>
                    <a:pt x="27805" y="27131"/>
                  </a:lnTo>
                  <a:lnTo>
                    <a:pt x="44751" y="32819"/>
                  </a:lnTo>
                  <a:lnTo>
                    <a:pt x="78830" y="35334"/>
                  </a:lnTo>
                  <a:lnTo>
                    <a:pt x="107999" y="35640"/>
                  </a:lnTo>
                  <a:lnTo>
                    <a:pt x="135099" y="34899"/>
                  </a:lnTo>
                  <a:lnTo>
                    <a:pt x="167117" y="30799"/>
                  </a:lnTo>
                  <a:lnTo>
                    <a:pt x="197859" y="28438"/>
                  </a:lnTo>
                  <a:lnTo>
                    <a:pt x="231750" y="23064"/>
                  </a:lnTo>
                  <a:lnTo>
                    <a:pt x="266927" y="17238"/>
                  </a:lnTo>
                  <a:lnTo>
                    <a:pt x="302486" y="15159"/>
                  </a:lnTo>
                  <a:lnTo>
                    <a:pt x="338157" y="13750"/>
                  </a:lnTo>
                  <a:lnTo>
                    <a:pt x="373862" y="9451"/>
                  </a:lnTo>
                  <a:lnTo>
                    <a:pt x="409576" y="7825"/>
                  </a:lnTo>
                  <a:lnTo>
                    <a:pt x="433388" y="7444"/>
                  </a:lnTo>
                  <a:lnTo>
                    <a:pt x="459316" y="7276"/>
                  </a:lnTo>
                  <a:lnTo>
                    <a:pt x="485922" y="7200"/>
                  </a:lnTo>
                  <a:lnTo>
                    <a:pt x="510975" y="7167"/>
                  </a:lnTo>
                  <a:lnTo>
                    <a:pt x="535339" y="7152"/>
                  </a:lnTo>
                  <a:lnTo>
                    <a:pt x="569252" y="5027"/>
                  </a:lnTo>
                  <a:lnTo>
                    <a:pt x="601525" y="1487"/>
                  </a:lnTo>
                  <a:lnTo>
                    <a:pt x="636223" y="438"/>
                  </a:lnTo>
                  <a:lnTo>
                    <a:pt x="671640" y="127"/>
                  </a:lnTo>
                  <a:lnTo>
                    <a:pt x="707268" y="35"/>
                  </a:lnTo>
                  <a:lnTo>
                    <a:pt x="740844" y="8"/>
                  </a:lnTo>
                  <a:lnTo>
                    <a:pt x="773017" y="0"/>
                  </a:lnTo>
                  <a:lnTo>
                    <a:pt x="807685" y="2114"/>
                  </a:lnTo>
                  <a:lnTo>
                    <a:pt x="843093" y="5651"/>
                  </a:lnTo>
                  <a:lnTo>
                    <a:pt x="878720" y="8816"/>
                  </a:lnTo>
                  <a:lnTo>
                    <a:pt x="914411" y="12664"/>
                  </a:lnTo>
                  <a:lnTo>
                    <a:pt x="939011" y="13564"/>
                  </a:lnTo>
                  <a:lnTo>
                    <a:pt x="965819" y="13964"/>
                  </a:lnTo>
                  <a:lnTo>
                    <a:pt x="991492" y="16258"/>
                  </a:lnTo>
                  <a:lnTo>
                    <a:pt x="1026142" y="19896"/>
                  </a:lnTo>
                  <a:lnTo>
                    <a:pt x="1058633" y="20974"/>
                  </a:lnTo>
                  <a:lnTo>
                    <a:pt x="1091279" y="21293"/>
                  </a:lnTo>
                  <a:lnTo>
                    <a:pt x="1121060" y="21388"/>
                  </a:lnTo>
                  <a:lnTo>
                    <a:pt x="1152109" y="21416"/>
                  </a:lnTo>
                  <a:lnTo>
                    <a:pt x="1184328" y="21424"/>
                  </a:lnTo>
                  <a:lnTo>
                    <a:pt x="1213982" y="21427"/>
                  </a:lnTo>
                  <a:lnTo>
                    <a:pt x="1242877" y="21427"/>
                  </a:lnTo>
                  <a:lnTo>
                    <a:pt x="1271547" y="19311"/>
                  </a:lnTo>
                  <a:lnTo>
                    <a:pt x="1300150" y="15773"/>
                  </a:lnTo>
                  <a:lnTo>
                    <a:pt x="1328734" y="14725"/>
                  </a:lnTo>
                  <a:lnTo>
                    <a:pt x="1363044" y="10579"/>
                  </a:lnTo>
                  <a:lnTo>
                    <a:pt x="1397251" y="7442"/>
                  </a:lnTo>
                  <a:lnTo>
                    <a:pt x="1411920" y="7230"/>
                  </a:lnTo>
                  <a:lnTo>
                    <a:pt x="1415149" y="6406"/>
                  </a:lnTo>
                  <a:lnTo>
                    <a:pt x="1417301" y="5063"/>
                  </a:lnTo>
                  <a:lnTo>
                    <a:pt x="1418736" y="3374"/>
                  </a:lnTo>
                  <a:lnTo>
                    <a:pt x="1422447" y="1498"/>
                  </a:lnTo>
                  <a:lnTo>
                    <a:pt x="1428640" y="23"/>
                  </a:lnTo>
                  <a:lnTo>
                    <a:pt x="1428750" y="142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88" name="SMARTInkShape-Group619"/>
          <p:cNvGrpSpPr/>
          <p:nvPr/>
        </p:nvGrpSpPr>
        <p:grpSpPr>
          <a:xfrm>
            <a:off x="2741592" y="3790162"/>
            <a:ext cx="4965496" cy="796127"/>
            <a:chOff x="2741592" y="3790162"/>
            <a:chExt cx="4965496" cy="796127"/>
          </a:xfrm>
        </p:grpSpPr>
        <p:sp>
          <p:nvSpPr>
            <p:cNvPr id="86" name="SMARTInkShape-3041"/>
            <p:cNvSpPr/>
            <p:nvPr/>
          </p:nvSpPr>
          <p:spPr bwMode="auto">
            <a:xfrm>
              <a:off x="2741592" y="4351537"/>
              <a:ext cx="423090" cy="187129"/>
            </a:xfrm>
            <a:custGeom>
              <a:avLst/>
              <a:gdLst/>
              <a:ahLst/>
              <a:cxnLst/>
              <a:rect l="0" t="0" r="0" b="0"/>
              <a:pathLst>
                <a:path w="423090" h="187129">
                  <a:moveTo>
                    <a:pt x="158771" y="6151"/>
                  </a:moveTo>
                  <a:lnTo>
                    <a:pt x="158771" y="2358"/>
                  </a:lnTo>
                  <a:lnTo>
                    <a:pt x="157977" y="1241"/>
                  </a:lnTo>
                  <a:lnTo>
                    <a:pt x="156654" y="496"/>
                  </a:lnTo>
                  <a:lnTo>
                    <a:pt x="154978" y="0"/>
                  </a:lnTo>
                  <a:lnTo>
                    <a:pt x="153067" y="462"/>
                  </a:lnTo>
                  <a:lnTo>
                    <a:pt x="145792" y="5700"/>
                  </a:lnTo>
                  <a:lnTo>
                    <a:pt x="118780" y="36839"/>
                  </a:lnTo>
                  <a:lnTo>
                    <a:pt x="94887" y="63045"/>
                  </a:lnTo>
                  <a:lnTo>
                    <a:pt x="68493" y="95592"/>
                  </a:lnTo>
                  <a:lnTo>
                    <a:pt x="44444" y="129577"/>
                  </a:lnTo>
                  <a:lnTo>
                    <a:pt x="19945" y="159314"/>
                  </a:lnTo>
                  <a:lnTo>
                    <a:pt x="3349" y="184748"/>
                  </a:lnTo>
                  <a:lnTo>
                    <a:pt x="387" y="187128"/>
                  </a:lnTo>
                  <a:lnTo>
                    <a:pt x="0" y="187127"/>
                  </a:lnTo>
                  <a:lnTo>
                    <a:pt x="3804" y="182893"/>
                  </a:lnTo>
                  <a:lnTo>
                    <a:pt x="38672" y="161536"/>
                  </a:lnTo>
                  <a:lnTo>
                    <a:pt x="69410" y="148236"/>
                  </a:lnTo>
                  <a:lnTo>
                    <a:pt x="88085" y="141355"/>
                  </a:lnTo>
                  <a:lnTo>
                    <a:pt x="108472" y="134387"/>
                  </a:lnTo>
                  <a:lnTo>
                    <a:pt x="130000" y="127361"/>
                  </a:lnTo>
                  <a:lnTo>
                    <a:pt x="153084" y="120295"/>
                  </a:lnTo>
                  <a:lnTo>
                    <a:pt x="177205" y="113203"/>
                  </a:lnTo>
                  <a:lnTo>
                    <a:pt x="202016" y="106094"/>
                  </a:lnTo>
                  <a:lnTo>
                    <a:pt x="226495" y="100561"/>
                  </a:lnTo>
                  <a:lnTo>
                    <a:pt x="250751" y="96078"/>
                  </a:lnTo>
                  <a:lnTo>
                    <a:pt x="274860" y="92296"/>
                  </a:lnTo>
                  <a:lnTo>
                    <a:pt x="298076" y="90568"/>
                  </a:lnTo>
                  <a:lnTo>
                    <a:pt x="320697" y="90210"/>
                  </a:lnTo>
                  <a:lnTo>
                    <a:pt x="342921" y="90765"/>
                  </a:lnTo>
                  <a:lnTo>
                    <a:pt x="378199" y="91382"/>
                  </a:lnTo>
                  <a:lnTo>
                    <a:pt x="423089" y="9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7" name="SMARTInkShape-3042"/>
            <p:cNvSpPr/>
            <p:nvPr/>
          </p:nvSpPr>
          <p:spPr bwMode="auto">
            <a:xfrm>
              <a:off x="2757808" y="3790162"/>
              <a:ext cx="4949280" cy="796127"/>
            </a:xfrm>
            <a:custGeom>
              <a:avLst/>
              <a:gdLst/>
              <a:ahLst/>
              <a:cxnLst/>
              <a:rect l="0" t="0" r="0" b="0"/>
              <a:pathLst>
                <a:path w="4949280" h="796127">
                  <a:moveTo>
                    <a:pt x="4936011" y="696113"/>
                  </a:moveTo>
                  <a:lnTo>
                    <a:pt x="4949279" y="696113"/>
                  </a:lnTo>
                  <a:lnTo>
                    <a:pt x="4946204" y="696113"/>
                  </a:lnTo>
                  <a:lnTo>
                    <a:pt x="4945188" y="695319"/>
                  </a:lnTo>
                  <a:lnTo>
                    <a:pt x="4944058" y="692321"/>
                  </a:lnTo>
                  <a:lnTo>
                    <a:pt x="4942963" y="691204"/>
                  </a:lnTo>
                  <a:lnTo>
                    <a:pt x="4939630" y="689962"/>
                  </a:lnTo>
                  <a:lnTo>
                    <a:pt x="4938423" y="688837"/>
                  </a:lnTo>
                  <a:lnTo>
                    <a:pt x="4930498" y="674534"/>
                  </a:lnTo>
                  <a:lnTo>
                    <a:pt x="4925397" y="661335"/>
                  </a:lnTo>
                  <a:lnTo>
                    <a:pt x="4902478" y="629354"/>
                  </a:lnTo>
                  <a:lnTo>
                    <a:pt x="4876253" y="595946"/>
                  </a:lnTo>
                  <a:lnTo>
                    <a:pt x="4848846" y="566408"/>
                  </a:lnTo>
                  <a:lnTo>
                    <a:pt x="4817915" y="531659"/>
                  </a:lnTo>
                  <a:lnTo>
                    <a:pt x="4786654" y="499410"/>
                  </a:lnTo>
                  <a:lnTo>
                    <a:pt x="4751844" y="468170"/>
                  </a:lnTo>
                  <a:lnTo>
                    <a:pt x="4723839" y="446276"/>
                  </a:lnTo>
                  <a:lnTo>
                    <a:pt x="4695433" y="424708"/>
                  </a:lnTo>
                  <a:lnTo>
                    <a:pt x="4666909" y="403236"/>
                  </a:lnTo>
                  <a:lnTo>
                    <a:pt x="4637555" y="381793"/>
                  </a:lnTo>
                  <a:lnTo>
                    <a:pt x="4603281" y="360358"/>
                  </a:lnTo>
                  <a:lnTo>
                    <a:pt x="4576993" y="346070"/>
                  </a:lnTo>
                  <a:lnTo>
                    <a:pt x="4549435" y="331782"/>
                  </a:lnTo>
                  <a:lnTo>
                    <a:pt x="4521312" y="317495"/>
                  </a:lnTo>
                  <a:lnTo>
                    <a:pt x="4492938" y="303207"/>
                  </a:lnTo>
                  <a:lnTo>
                    <a:pt x="4464452" y="291036"/>
                  </a:lnTo>
                  <a:lnTo>
                    <a:pt x="4435916" y="279541"/>
                  </a:lnTo>
                  <a:lnTo>
                    <a:pt x="4407359" y="266495"/>
                  </a:lnTo>
                  <a:lnTo>
                    <a:pt x="4376675" y="254876"/>
                  </a:lnTo>
                  <a:lnTo>
                    <a:pt x="4345310" y="244420"/>
                  </a:lnTo>
                  <a:lnTo>
                    <a:pt x="4315497" y="234481"/>
                  </a:lnTo>
                  <a:lnTo>
                    <a:pt x="4284254" y="224773"/>
                  </a:lnTo>
                  <a:lnTo>
                    <a:pt x="4251847" y="215166"/>
                  </a:lnTo>
                  <a:lnTo>
                    <a:pt x="4218923" y="205605"/>
                  </a:lnTo>
                  <a:lnTo>
                    <a:pt x="4183653" y="193947"/>
                  </a:lnTo>
                  <a:lnTo>
                    <a:pt x="4165358" y="187504"/>
                  </a:lnTo>
                  <a:lnTo>
                    <a:pt x="4146017" y="181622"/>
                  </a:lnTo>
                  <a:lnTo>
                    <a:pt x="4125980" y="176113"/>
                  </a:lnTo>
                  <a:lnTo>
                    <a:pt x="4105478" y="170852"/>
                  </a:lnTo>
                  <a:lnTo>
                    <a:pt x="4084666" y="165758"/>
                  </a:lnTo>
                  <a:lnTo>
                    <a:pt x="4063648" y="160774"/>
                  </a:lnTo>
                  <a:lnTo>
                    <a:pt x="4042492" y="155864"/>
                  </a:lnTo>
                  <a:lnTo>
                    <a:pt x="4021244" y="151004"/>
                  </a:lnTo>
                  <a:lnTo>
                    <a:pt x="3999935" y="146175"/>
                  </a:lnTo>
                  <a:lnTo>
                    <a:pt x="3978585" y="141369"/>
                  </a:lnTo>
                  <a:lnTo>
                    <a:pt x="3957208" y="136577"/>
                  </a:lnTo>
                  <a:lnTo>
                    <a:pt x="3935813" y="131796"/>
                  </a:lnTo>
                  <a:lnTo>
                    <a:pt x="3914406" y="127020"/>
                  </a:lnTo>
                  <a:lnTo>
                    <a:pt x="3892197" y="122249"/>
                  </a:lnTo>
                  <a:lnTo>
                    <a:pt x="3869453" y="117481"/>
                  </a:lnTo>
                  <a:lnTo>
                    <a:pt x="3846354" y="112715"/>
                  </a:lnTo>
                  <a:lnTo>
                    <a:pt x="3823017" y="107156"/>
                  </a:lnTo>
                  <a:lnTo>
                    <a:pt x="3799521" y="101069"/>
                  </a:lnTo>
                  <a:lnTo>
                    <a:pt x="3775920" y="94630"/>
                  </a:lnTo>
                  <a:lnTo>
                    <a:pt x="3751454" y="88749"/>
                  </a:lnTo>
                  <a:lnTo>
                    <a:pt x="3726413" y="83241"/>
                  </a:lnTo>
                  <a:lnTo>
                    <a:pt x="3700987" y="77982"/>
                  </a:lnTo>
                  <a:lnTo>
                    <a:pt x="3675306" y="72888"/>
                  </a:lnTo>
                  <a:lnTo>
                    <a:pt x="3649453" y="67905"/>
                  </a:lnTo>
                  <a:lnTo>
                    <a:pt x="3623487" y="62995"/>
                  </a:lnTo>
                  <a:lnTo>
                    <a:pt x="3596651" y="58928"/>
                  </a:lnTo>
                  <a:lnTo>
                    <a:pt x="3569235" y="55423"/>
                  </a:lnTo>
                  <a:lnTo>
                    <a:pt x="3541434" y="52293"/>
                  </a:lnTo>
                  <a:lnTo>
                    <a:pt x="3512580" y="48618"/>
                  </a:lnTo>
                  <a:lnTo>
                    <a:pt x="3483026" y="44581"/>
                  </a:lnTo>
                  <a:lnTo>
                    <a:pt x="3453004" y="40302"/>
                  </a:lnTo>
                  <a:lnTo>
                    <a:pt x="3423465" y="36656"/>
                  </a:lnTo>
                  <a:lnTo>
                    <a:pt x="3394247" y="33431"/>
                  </a:lnTo>
                  <a:lnTo>
                    <a:pt x="3365243" y="30487"/>
                  </a:lnTo>
                  <a:lnTo>
                    <a:pt x="3335589" y="27731"/>
                  </a:lnTo>
                  <a:lnTo>
                    <a:pt x="3305500" y="25100"/>
                  </a:lnTo>
                  <a:lnTo>
                    <a:pt x="3275123" y="22553"/>
                  </a:lnTo>
                  <a:lnTo>
                    <a:pt x="3244552" y="20060"/>
                  </a:lnTo>
                  <a:lnTo>
                    <a:pt x="3213852" y="17605"/>
                  </a:lnTo>
                  <a:lnTo>
                    <a:pt x="3183068" y="15174"/>
                  </a:lnTo>
                  <a:lnTo>
                    <a:pt x="3151432" y="12760"/>
                  </a:lnTo>
                  <a:lnTo>
                    <a:pt x="3119229" y="10357"/>
                  </a:lnTo>
                  <a:lnTo>
                    <a:pt x="3086648" y="7961"/>
                  </a:lnTo>
                  <a:lnTo>
                    <a:pt x="3053815" y="5570"/>
                  </a:lnTo>
                  <a:lnTo>
                    <a:pt x="3020813" y="3182"/>
                  </a:lnTo>
                  <a:lnTo>
                    <a:pt x="2987700" y="797"/>
                  </a:lnTo>
                  <a:lnTo>
                    <a:pt x="2953719" y="0"/>
                  </a:lnTo>
                  <a:lnTo>
                    <a:pt x="2919158" y="262"/>
                  </a:lnTo>
                  <a:lnTo>
                    <a:pt x="2884210" y="1231"/>
                  </a:lnTo>
                  <a:lnTo>
                    <a:pt x="2849007" y="1877"/>
                  </a:lnTo>
                  <a:lnTo>
                    <a:pt x="2813631" y="2308"/>
                  </a:lnTo>
                  <a:lnTo>
                    <a:pt x="2778141" y="2595"/>
                  </a:lnTo>
                  <a:lnTo>
                    <a:pt x="2742575" y="3580"/>
                  </a:lnTo>
                  <a:lnTo>
                    <a:pt x="2706958" y="5031"/>
                  </a:lnTo>
                  <a:lnTo>
                    <a:pt x="2671306" y="6792"/>
                  </a:lnTo>
                  <a:lnTo>
                    <a:pt x="2635633" y="8759"/>
                  </a:lnTo>
                  <a:lnTo>
                    <a:pt x="2599945" y="10865"/>
                  </a:lnTo>
                  <a:lnTo>
                    <a:pt x="2564245" y="13062"/>
                  </a:lnTo>
                  <a:lnTo>
                    <a:pt x="2528540" y="15320"/>
                  </a:lnTo>
                  <a:lnTo>
                    <a:pt x="2492830" y="17620"/>
                  </a:lnTo>
                  <a:lnTo>
                    <a:pt x="2457118" y="19947"/>
                  </a:lnTo>
                  <a:lnTo>
                    <a:pt x="2421403" y="22292"/>
                  </a:lnTo>
                  <a:lnTo>
                    <a:pt x="2385687" y="24649"/>
                  </a:lnTo>
                  <a:lnTo>
                    <a:pt x="2349970" y="27014"/>
                  </a:lnTo>
                  <a:lnTo>
                    <a:pt x="2313458" y="29385"/>
                  </a:lnTo>
                  <a:lnTo>
                    <a:pt x="2276418" y="31759"/>
                  </a:lnTo>
                  <a:lnTo>
                    <a:pt x="2239023" y="34135"/>
                  </a:lnTo>
                  <a:lnTo>
                    <a:pt x="2202188" y="37307"/>
                  </a:lnTo>
                  <a:lnTo>
                    <a:pt x="2165725" y="41009"/>
                  </a:lnTo>
                  <a:lnTo>
                    <a:pt x="2129510" y="45064"/>
                  </a:lnTo>
                  <a:lnTo>
                    <a:pt x="2092666" y="49356"/>
                  </a:lnTo>
                  <a:lnTo>
                    <a:pt x="2055404" y="53804"/>
                  </a:lnTo>
                  <a:lnTo>
                    <a:pt x="2017863" y="58357"/>
                  </a:lnTo>
                  <a:lnTo>
                    <a:pt x="1980135" y="62980"/>
                  </a:lnTo>
                  <a:lnTo>
                    <a:pt x="1942283" y="67649"/>
                  </a:lnTo>
                  <a:lnTo>
                    <a:pt x="1904349" y="72350"/>
                  </a:lnTo>
                  <a:lnTo>
                    <a:pt x="1867153" y="77864"/>
                  </a:lnTo>
                  <a:lnTo>
                    <a:pt x="1830449" y="83922"/>
                  </a:lnTo>
                  <a:lnTo>
                    <a:pt x="1794074" y="90342"/>
                  </a:lnTo>
                  <a:lnTo>
                    <a:pt x="1757124" y="96209"/>
                  </a:lnTo>
                  <a:lnTo>
                    <a:pt x="1719790" y="101709"/>
                  </a:lnTo>
                  <a:lnTo>
                    <a:pt x="1682201" y="106962"/>
                  </a:lnTo>
                  <a:lnTo>
                    <a:pt x="1646029" y="112846"/>
                  </a:lnTo>
                  <a:lnTo>
                    <a:pt x="1610802" y="119149"/>
                  </a:lnTo>
                  <a:lnTo>
                    <a:pt x="1576205" y="125733"/>
                  </a:lnTo>
                  <a:lnTo>
                    <a:pt x="1542028" y="132504"/>
                  </a:lnTo>
                  <a:lnTo>
                    <a:pt x="1508130" y="139398"/>
                  </a:lnTo>
                  <a:lnTo>
                    <a:pt x="1474420" y="146376"/>
                  </a:lnTo>
                  <a:lnTo>
                    <a:pt x="1440833" y="153409"/>
                  </a:lnTo>
                  <a:lnTo>
                    <a:pt x="1407330" y="160479"/>
                  </a:lnTo>
                  <a:lnTo>
                    <a:pt x="1373882" y="167574"/>
                  </a:lnTo>
                  <a:lnTo>
                    <a:pt x="1340471" y="174685"/>
                  </a:lnTo>
                  <a:lnTo>
                    <a:pt x="1307084" y="181807"/>
                  </a:lnTo>
                  <a:lnTo>
                    <a:pt x="1273714" y="188936"/>
                  </a:lnTo>
                  <a:lnTo>
                    <a:pt x="1241148" y="196070"/>
                  </a:lnTo>
                  <a:lnTo>
                    <a:pt x="1209119" y="203207"/>
                  </a:lnTo>
                  <a:lnTo>
                    <a:pt x="1177448" y="210347"/>
                  </a:lnTo>
                  <a:lnTo>
                    <a:pt x="1146015" y="217488"/>
                  </a:lnTo>
                  <a:lnTo>
                    <a:pt x="1114741" y="224629"/>
                  </a:lnTo>
                  <a:lnTo>
                    <a:pt x="1083572" y="231772"/>
                  </a:lnTo>
                  <a:lnTo>
                    <a:pt x="1052475" y="239709"/>
                  </a:lnTo>
                  <a:lnTo>
                    <a:pt x="1021424" y="248174"/>
                  </a:lnTo>
                  <a:lnTo>
                    <a:pt x="990405" y="256994"/>
                  </a:lnTo>
                  <a:lnTo>
                    <a:pt x="960201" y="265254"/>
                  </a:lnTo>
                  <a:lnTo>
                    <a:pt x="930539" y="273143"/>
                  </a:lnTo>
                  <a:lnTo>
                    <a:pt x="901240" y="280783"/>
                  </a:lnTo>
                  <a:lnTo>
                    <a:pt x="872182" y="289051"/>
                  </a:lnTo>
                  <a:lnTo>
                    <a:pt x="843286" y="297738"/>
                  </a:lnTo>
                  <a:lnTo>
                    <a:pt x="814496" y="306705"/>
                  </a:lnTo>
                  <a:lnTo>
                    <a:pt x="785778" y="315064"/>
                  </a:lnTo>
                  <a:lnTo>
                    <a:pt x="757108" y="323018"/>
                  </a:lnTo>
                  <a:lnTo>
                    <a:pt x="728469" y="330702"/>
                  </a:lnTo>
                  <a:lnTo>
                    <a:pt x="701439" y="338205"/>
                  </a:lnTo>
                  <a:lnTo>
                    <a:pt x="675482" y="345589"/>
                  </a:lnTo>
                  <a:lnTo>
                    <a:pt x="650239" y="352893"/>
                  </a:lnTo>
                  <a:lnTo>
                    <a:pt x="625473" y="360937"/>
                  </a:lnTo>
                  <a:lnTo>
                    <a:pt x="601025" y="369475"/>
                  </a:lnTo>
                  <a:lnTo>
                    <a:pt x="576789" y="378342"/>
                  </a:lnTo>
                  <a:lnTo>
                    <a:pt x="552694" y="387428"/>
                  </a:lnTo>
                  <a:lnTo>
                    <a:pt x="528694" y="396660"/>
                  </a:lnTo>
                  <a:lnTo>
                    <a:pt x="504756" y="405990"/>
                  </a:lnTo>
                  <a:lnTo>
                    <a:pt x="481653" y="415385"/>
                  </a:lnTo>
                  <a:lnTo>
                    <a:pt x="459108" y="424824"/>
                  </a:lnTo>
                  <a:lnTo>
                    <a:pt x="436934" y="434291"/>
                  </a:lnTo>
                  <a:lnTo>
                    <a:pt x="415801" y="442983"/>
                  </a:lnTo>
                  <a:lnTo>
                    <a:pt x="395363" y="451160"/>
                  </a:lnTo>
                  <a:lnTo>
                    <a:pt x="375387" y="458992"/>
                  </a:lnTo>
                  <a:lnTo>
                    <a:pt x="355720" y="466595"/>
                  </a:lnTo>
                  <a:lnTo>
                    <a:pt x="336259" y="474045"/>
                  </a:lnTo>
                  <a:lnTo>
                    <a:pt x="316934" y="481392"/>
                  </a:lnTo>
                  <a:lnTo>
                    <a:pt x="298495" y="489466"/>
                  </a:lnTo>
                  <a:lnTo>
                    <a:pt x="263191" y="506903"/>
                  </a:lnTo>
                  <a:lnTo>
                    <a:pt x="228979" y="525236"/>
                  </a:lnTo>
                  <a:lnTo>
                    <a:pt x="196840" y="543174"/>
                  </a:lnTo>
                  <a:lnTo>
                    <a:pt x="169327" y="559084"/>
                  </a:lnTo>
                  <a:lnTo>
                    <a:pt x="135318" y="585221"/>
                  </a:lnTo>
                  <a:lnTo>
                    <a:pt x="101085" y="616794"/>
                  </a:lnTo>
                  <a:lnTo>
                    <a:pt x="73509" y="645961"/>
                  </a:lnTo>
                  <a:lnTo>
                    <a:pt x="56332" y="674653"/>
                  </a:lnTo>
                  <a:lnTo>
                    <a:pt x="37136" y="708280"/>
                  </a:lnTo>
                  <a:lnTo>
                    <a:pt x="32202" y="718983"/>
                  </a:lnTo>
                  <a:lnTo>
                    <a:pt x="26918" y="736673"/>
                  </a:lnTo>
                  <a:lnTo>
                    <a:pt x="15966" y="753061"/>
                  </a:lnTo>
                  <a:lnTo>
                    <a:pt x="14362" y="766540"/>
                  </a:lnTo>
                  <a:lnTo>
                    <a:pt x="14084" y="776071"/>
                  </a:lnTo>
                  <a:lnTo>
                    <a:pt x="11902" y="781392"/>
                  </a:lnTo>
                  <a:lnTo>
                    <a:pt x="0" y="795792"/>
                  </a:lnTo>
                  <a:lnTo>
                    <a:pt x="6823" y="7961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92" name="SMARTInkShape-Group620"/>
          <p:cNvGrpSpPr/>
          <p:nvPr/>
        </p:nvGrpSpPr>
        <p:grpSpPr>
          <a:xfrm>
            <a:off x="7522369" y="1253380"/>
            <a:ext cx="835820" cy="932609"/>
            <a:chOff x="7522369" y="1253380"/>
            <a:chExt cx="835820" cy="932609"/>
          </a:xfrm>
        </p:grpSpPr>
        <p:sp>
          <p:nvSpPr>
            <p:cNvPr id="89" name="SMARTInkShape-3043"/>
            <p:cNvSpPr/>
            <p:nvPr/>
          </p:nvSpPr>
          <p:spPr bwMode="auto">
            <a:xfrm>
              <a:off x="8322469" y="1253380"/>
              <a:ext cx="35720" cy="932609"/>
            </a:xfrm>
            <a:custGeom>
              <a:avLst/>
              <a:gdLst/>
              <a:ahLst/>
              <a:cxnLst/>
              <a:rect l="0" t="0" r="0" b="0"/>
              <a:pathLst>
                <a:path w="35720" h="932609">
                  <a:moveTo>
                    <a:pt x="0" y="11064"/>
                  </a:moveTo>
                  <a:lnTo>
                    <a:pt x="0" y="0"/>
                  </a:lnTo>
                  <a:lnTo>
                    <a:pt x="0" y="35541"/>
                  </a:lnTo>
                  <a:lnTo>
                    <a:pt x="0" y="68940"/>
                  </a:lnTo>
                  <a:lnTo>
                    <a:pt x="0" y="103462"/>
                  </a:lnTo>
                  <a:lnTo>
                    <a:pt x="0" y="125844"/>
                  </a:lnTo>
                  <a:lnTo>
                    <a:pt x="0" y="151084"/>
                  </a:lnTo>
                  <a:lnTo>
                    <a:pt x="0" y="178229"/>
                  </a:lnTo>
                  <a:lnTo>
                    <a:pt x="0" y="209026"/>
                  </a:lnTo>
                  <a:lnTo>
                    <a:pt x="0" y="242257"/>
                  </a:lnTo>
                  <a:lnTo>
                    <a:pt x="0" y="277112"/>
                  </a:lnTo>
                  <a:lnTo>
                    <a:pt x="0" y="315429"/>
                  </a:lnTo>
                  <a:lnTo>
                    <a:pt x="0" y="356055"/>
                  </a:lnTo>
                  <a:lnTo>
                    <a:pt x="0" y="398221"/>
                  </a:lnTo>
                  <a:lnTo>
                    <a:pt x="1587" y="441412"/>
                  </a:lnTo>
                  <a:lnTo>
                    <a:pt x="4233" y="485288"/>
                  </a:lnTo>
                  <a:lnTo>
                    <a:pt x="7584" y="529619"/>
                  </a:lnTo>
                  <a:lnTo>
                    <a:pt x="10612" y="571874"/>
                  </a:lnTo>
                  <a:lnTo>
                    <a:pt x="13425" y="612743"/>
                  </a:lnTo>
                  <a:lnTo>
                    <a:pt x="16093" y="652690"/>
                  </a:lnTo>
                  <a:lnTo>
                    <a:pt x="18666" y="689639"/>
                  </a:lnTo>
                  <a:lnTo>
                    <a:pt x="21175" y="724591"/>
                  </a:lnTo>
                  <a:lnTo>
                    <a:pt x="23642" y="758211"/>
                  </a:lnTo>
                  <a:lnTo>
                    <a:pt x="26080" y="787768"/>
                  </a:lnTo>
                  <a:lnTo>
                    <a:pt x="28499" y="814617"/>
                  </a:lnTo>
                  <a:lnTo>
                    <a:pt x="30906" y="839659"/>
                  </a:lnTo>
                  <a:lnTo>
                    <a:pt x="32510" y="860323"/>
                  </a:lnTo>
                  <a:lnTo>
                    <a:pt x="34292" y="893867"/>
                  </a:lnTo>
                  <a:lnTo>
                    <a:pt x="35719" y="9326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0" name="SMARTInkShape-3044"/>
            <p:cNvSpPr/>
            <p:nvPr/>
          </p:nvSpPr>
          <p:spPr bwMode="auto">
            <a:xfrm>
              <a:off x="7651363" y="1479176"/>
              <a:ext cx="486530" cy="385249"/>
            </a:xfrm>
            <a:custGeom>
              <a:avLst/>
              <a:gdLst/>
              <a:ahLst/>
              <a:cxnLst/>
              <a:rect l="0" t="0" r="0" b="0"/>
              <a:pathLst>
                <a:path w="486530" h="385249">
                  <a:moveTo>
                    <a:pt x="21025" y="42443"/>
                  </a:moveTo>
                  <a:lnTo>
                    <a:pt x="0" y="42443"/>
                  </a:lnTo>
                  <a:lnTo>
                    <a:pt x="3506" y="42443"/>
                  </a:lnTo>
                  <a:lnTo>
                    <a:pt x="30132" y="48594"/>
                  </a:lnTo>
                  <a:lnTo>
                    <a:pt x="64422" y="44481"/>
                  </a:lnTo>
                  <a:lnTo>
                    <a:pt x="88730" y="43349"/>
                  </a:lnTo>
                  <a:lnTo>
                    <a:pt x="117526" y="38612"/>
                  </a:lnTo>
                  <a:lnTo>
                    <a:pt x="148845" y="32009"/>
                  </a:lnTo>
                  <a:lnTo>
                    <a:pt x="181286" y="26428"/>
                  </a:lnTo>
                  <a:lnTo>
                    <a:pt x="214225" y="21302"/>
                  </a:lnTo>
                  <a:lnTo>
                    <a:pt x="245798" y="16378"/>
                  </a:lnTo>
                  <a:lnTo>
                    <a:pt x="273059" y="11544"/>
                  </a:lnTo>
                  <a:lnTo>
                    <a:pt x="306926" y="4360"/>
                  </a:lnTo>
                  <a:lnTo>
                    <a:pt x="338639" y="0"/>
                  </a:lnTo>
                  <a:lnTo>
                    <a:pt x="338337" y="654"/>
                  </a:lnTo>
                  <a:lnTo>
                    <a:pt x="329532" y="5366"/>
                  </a:lnTo>
                  <a:lnTo>
                    <a:pt x="301392" y="14070"/>
                  </a:lnTo>
                  <a:lnTo>
                    <a:pt x="269461" y="23188"/>
                  </a:lnTo>
                  <a:lnTo>
                    <a:pt x="234865" y="35944"/>
                  </a:lnTo>
                  <a:lnTo>
                    <a:pt x="201595" y="49778"/>
                  </a:lnTo>
                  <a:lnTo>
                    <a:pt x="169512" y="63931"/>
                  </a:lnTo>
                  <a:lnTo>
                    <a:pt x="139104" y="78178"/>
                  </a:lnTo>
                  <a:lnTo>
                    <a:pt x="106600" y="96273"/>
                  </a:lnTo>
                  <a:lnTo>
                    <a:pt x="90688" y="108994"/>
                  </a:lnTo>
                  <a:lnTo>
                    <a:pt x="89692" y="110623"/>
                  </a:lnTo>
                  <a:lnTo>
                    <a:pt x="89822" y="111709"/>
                  </a:lnTo>
                  <a:lnTo>
                    <a:pt x="99525" y="117244"/>
                  </a:lnTo>
                  <a:lnTo>
                    <a:pt x="109889" y="117227"/>
                  </a:lnTo>
                  <a:lnTo>
                    <a:pt x="139737" y="114541"/>
                  </a:lnTo>
                  <a:lnTo>
                    <a:pt x="166883" y="114076"/>
                  </a:lnTo>
                  <a:lnTo>
                    <a:pt x="195034" y="113938"/>
                  </a:lnTo>
                  <a:lnTo>
                    <a:pt x="223483" y="117690"/>
                  </a:lnTo>
                  <a:lnTo>
                    <a:pt x="252021" y="123828"/>
                  </a:lnTo>
                  <a:lnTo>
                    <a:pt x="273001" y="130674"/>
                  </a:lnTo>
                  <a:lnTo>
                    <a:pt x="281974" y="139601"/>
                  </a:lnTo>
                  <a:lnTo>
                    <a:pt x="285479" y="145315"/>
                  </a:lnTo>
                  <a:lnTo>
                    <a:pt x="287256" y="158014"/>
                  </a:lnTo>
                  <a:lnTo>
                    <a:pt x="286618" y="164734"/>
                  </a:lnTo>
                  <a:lnTo>
                    <a:pt x="279560" y="178551"/>
                  </a:lnTo>
                  <a:lnTo>
                    <a:pt x="251834" y="210616"/>
                  </a:lnTo>
                  <a:lnTo>
                    <a:pt x="221263" y="238145"/>
                  </a:lnTo>
                  <a:lnTo>
                    <a:pt x="190862" y="266411"/>
                  </a:lnTo>
                  <a:lnTo>
                    <a:pt x="167152" y="283271"/>
                  </a:lnTo>
                  <a:lnTo>
                    <a:pt x="142326" y="297909"/>
                  </a:lnTo>
                  <a:lnTo>
                    <a:pt x="112087" y="315868"/>
                  </a:lnTo>
                  <a:lnTo>
                    <a:pt x="85365" y="342298"/>
                  </a:lnTo>
                  <a:lnTo>
                    <a:pt x="84556" y="346327"/>
                  </a:lnTo>
                  <a:lnTo>
                    <a:pt x="85604" y="350601"/>
                  </a:lnTo>
                  <a:lnTo>
                    <a:pt x="87889" y="355038"/>
                  </a:lnTo>
                  <a:lnTo>
                    <a:pt x="96780" y="362084"/>
                  </a:lnTo>
                  <a:lnTo>
                    <a:pt x="102484" y="365075"/>
                  </a:lnTo>
                  <a:lnTo>
                    <a:pt x="137059" y="369283"/>
                  </a:lnTo>
                  <a:lnTo>
                    <a:pt x="164671" y="370268"/>
                  </a:lnTo>
                  <a:lnTo>
                    <a:pt x="195198" y="370705"/>
                  </a:lnTo>
                  <a:lnTo>
                    <a:pt x="213341" y="370822"/>
                  </a:lnTo>
                  <a:lnTo>
                    <a:pt x="232579" y="370900"/>
                  </a:lnTo>
                  <a:lnTo>
                    <a:pt x="250961" y="371745"/>
                  </a:lnTo>
                  <a:lnTo>
                    <a:pt x="286201" y="374802"/>
                  </a:lnTo>
                  <a:lnTo>
                    <a:pt x="304172" y="375934"/>
                  </a:lnTo>
                  <a:lnTo>
                    <a:pt x="322501" y="376689"/>
                  </a:lnTo>
                  <a:lnTo>
                    <a:pt x="341072" y="377192"/>
                  </a:lnTo>
                  <a:lnTo>
                    <a:pt x="376522" y="379868"/>
                  </a:lnTo>
                  <a:lnTo>
                    <a:pt x="409211" y="382910"/>
                  </a:lnTo>
                  <a:lnTo>
                    <a:pt x="436969" y="384261"/>
                  </a:lnTo>
                  <a:lnTo>
                    <a:pt x="467324" y="385022"/>
                  </a:lnTo>
                  <a:lnTo>
                    <a:pt x="483813" y="385248"/>
                  </a:lnTo>
                  <a:lnTo>
                    <a:pt x="485919" y="384486"/>
                  </a:lnTo>
                  <a:lnTo>
                    <a:pt x="486529" y="383184"/>
                  </a:lnTo>
                  <a:lnTo>
                    <a:pt x="475583" y="353207"/>
                  </a:lnTo>
                  <a:lnTo>
                    <a:pt x="463937" y="3281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1" name="SMARTInkShape-3045"/>
            <p:cNvSpPr/>
            <p:nvPr/>
          </p:nvSpPr>
          <p:spPr bwMode="auto">
            <a:xfrm>
              <a:off x="7522369" y="1393438"/>
              <a:ext cx="21432" cy="528321"/>
            </a:xfrm>
            <a:custGeom>
              <a:avLst/>
              <a:gdLst/>
              <a:ahLst/>
              <a:cxnLst/>
              <a:rect l="0" t="0" r="0" b="0"/>
              <a:pathLst>
                <a:path w="21432" h="528321">
                  <a:moveTo>
                    <a:pt x="0" y="21025"/>
                  </a:moveTo>
                  <a:lnTo>
                    <a:pt x="11391" y="8839"/>
                  </a:lnTo>
                  <a:lnTo>
                    <a:pt x="13906" y="968"/>
                  </a:lnTo>
                  <a:lnTo>
                    <a:pt x="13239" y="509"/>
                  </a:lnTo>
                  <a:lnTo>
                    <a:pt x="10382" y="0"/>
                  </a:lnTo>
                  <a:lnTo>
                    <a:pt x="9303" y="1452"/>
                  </a:lnTo>
                  <a:lnTo>
                    <a:pt x="7783" y="11874"/>
                  </a:lnTo>
                  <a:lnTo>
                    <a:pt x="5153" y="42677"/>
                  </a:lnTo>
                  <a:lnTo>
                    <a:pt x="2290" y="69541"/>
                  </a:lnTo>
                  <a:lnTo>
                    <a:pt x="1527" y="86707"/>
                  </a:lnTo>
                  <a:lnTo>
                    <a:pt x="1018" y="105294"/>
                  </a:lnTo>
                  <a:lnTo>
                    <a:pt x="678" y="125623"/>
                  </a:lnTo>
                  <a:lnTo>
                    <a:pt x="452" y="147113"/>
                  </a:lnTo>
                  <a:lnTo>
                    <a:pt x="301" y="169377"/>
                  </a:lnTo>
                  <a:lnTo>
                    <a:pt x="201" y="192157"/>
                  </a:lnTo>
                  <a:lnTo>
                    <a:pt x="134" y="215282"/>
                  </a:lnTo>
                  <a:lnTo>
                    <a:pt x="90" y="238636"/>
                  </a:lnTo>
                  <a:lnTo>
                    <a:pt x="59" y="262143"/>
                  </a:lnTo>
                  <a:lnTo>
                    <a:pt x="39" y="285751"/>
                  </a:lnTo>
                  <a:lnTo>
                    <a:pt x="26" y="309427"/>
                  </a:lnTo>
                  <a:lnTo>
                    <a:pt x="811" y="332356"/>
                  </a:lnTo>
                  <a:lnTo>
                    <a:pt x="2128" y="354785"/>
                  </a:lnTo>
                  <a:lnTo>
                    <a:pt x="3800" y="376881"/>
                  </a:lnTo>
                  <a:lnTo>
                    <a:pt x="5708" y="397169"/>
                  </a:lnTo>
                  <a:lnTo>
                    <a:pt x="7774" y="416250"/>
                  </a:lnTo>
                  <a:lnTo>
                    <a:pt x="11393" y="450680"/>
                  </a:lnTo>
                  <a:lnTo>
                    <a:pt x="13001" y="479212"/>
                  </a:lnTo>
                  <a:lnTo>
                    <a:pt x="13239" y="512757"/>
                  </a:lnTo>
                  <a:lnTo>
                    <a:pt x="10096" y="527174"/>
                  </a:lnTo>
                  <a:lnTo>
                    <a:pt x="10700" y="528320"/>
                  </a:lnTo>
                  <a:lnTo>
                    <a:pt x="11895" y="528290"/>
                  </a:lnTo>
                  <a:lnTo>
                    <a:pt x="16089" y="495038"/>
                  </a:lnTo>
                  <a:lnTo>
                    <a:pt x="21431" y="463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97" name="SMARTInkShape-Group621"/>
          <p:cNvGrpSpPr/>
          <p:nvPr/>
        </p:nvGrpSpPr>
        <p:grpSpPr>
          <a:xfrm>
            <a:off x="7265950" y="2129229"/>
            <a:ext cx="881434" cy="187412"/>
            <a:chOff x="7265950" y="2129229"/>
            <a:chExt cx="881434" cy="187412"/>
          </a:xfrm>
        </p:grpSpPr>
        <p:sp>
          <p:nvSpPr>
            <p:cNvPr id="93" name="SMARTInkShape-3046"/>
            <p:cNvSpPr/>
            <p:nvPr/>
          </p:nvSpPr>
          <p:spPr bwMode="auto">
            <a:xfrm>
              <a:off x="7929563" y="2135981"/>
              <a:ext cx="217821" cy="168835"/>
            </a:xfrm>
            <a:custGeom>
              <a:avLst/>
              <a:gdLst/>
              <a:ahLst/>
              <a:cxnLst/>
              <a:rect l="0" t="0" r="0" b="0"/>
              <a:pathLst>
                <a:path w="217821" h="168835">
                  <a:moveTo>
                    <a:pt x="171450" y="0"/>
                  </a:moveTo>
                  <a:lnTo>
                    <a:pt x="167657" y="3793"/>
                  </a:lnTo>
                  <a:lnTo>
                    <a:pt x="161562" y="5655"/>
                  </a:lnTo>
                  <a:lnTo>
                    <a:pt x="127016" y="10849"/>
                  </a:lnTo>
                  <a:lnTo>
                    <a:pt x="95530" y="23929"/>
                  </a:lnTo>
                  <a:lnTo>
                    <a:pt x="90082" y="28627"/>
                  </a:lnTo>
                  <a:lnTo>
                    <a:pt x="88630" y="30991"/>
                  </a:lnTo>
                  <a:lnTo>
                    <a:pt x="90043" y="33361"/>
                  </a:lnTo>
                  <a:lnTo>
                    <a:pt x="112017" y="45247"/>
                  </a:lnTo>
                  <a:lnTo>
                    <a:pt x="142394" y="55563"/>
                  </a:lnTo>
                  <a:lnTo>
                    <a:pt x="169632" y="66823"/>
                  </a:lnTo>
                  <a:lnTo>
                    <a:pt x="196222" y="77126"/>
                  </a:lnTo>
                  <a:lnTo>
                    <a:pt x="209183" y="88253"/>
                  </a:lnTo>
                  <a:lnTo>
                    <a:pt x="216001" y="99020"/>
                  </a:lnTo>
                  <a:lnTo>
                    <a:pt x="217820" y="104113"/>
                  </a:lnTo>
                  <a:lnTo>
                    <a:pt x="217723" y="114006"/>
                  </a:lnTo>
                  <a:lnTo>
                    <a:pt x="216586" y="118867"/>
                  </a:lnTo>
                  <a:lnTo>
                    <a:pt x="203609" y="137085"/>
                  </a:lnTo>
                  <a:lnTo>
                    <a:pt x="187066" y="146387"/>
                  </a:lnTo>
                  <a:lnTo>
                    <a:pt x="153323" y="158203"/>
                  </a:lnTo>
                  <a:lnTo>
                    <a:pt x="126881" y="165563"/>
                  </a:lnTo>
                  <a:lnTo>
                    <a:pt x="99253" y="168834"/>
                  </a:lnTo>
                  <a:lnTo>
                    <a:pt x="73217" y="168171"/>
                  </a:lnTo>
                  <a:lnTo>
                    <a:pt x="48416" y="165230"/>
                  </a:lnTo>
                  <a:lnTo>
                    <a:pt x="16109" y="159906"/>
                  </a:lnTo>
                  <a:lnTo>
                    <a:pt x="0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4" name="SMARTInkShape-3047"/>
            <p:cNvSpPr/>
            <p:nvPr/>
          </p:nvSpPr>
          <p:spPr bwMode="auto">
            <a:xfrm>
              <a:off x="7705201" y="2150269"/>
              <a:ext cx="224363" cy="155209"/>
            </a:xfrm>
            <a:custGeom>
              <a:avLst/>
              <a:gdLst/>
              <a:ahLst/>
              <a:cxnLst/>
              <a:rect l="0" t="0" r="0" b="0"/>
              <a:pathLst>
                <a:path w="224363" h="155209">
                  <a:moveTo>
                    <a:pt x="60055" y="0"/>
                  </a:moveTo>
                  <a:lnTo>
                    <a:pt x="56262" y="0"/>
                  </a:lnTo>
                  <a:lnTo>
                    <a:pt x="42166" y="11406"/>
                  </a:lnTo>
                  <a:lnTo>
                    <a:pt x="19414" y="33585"/>
                  </a:lnTo>
                  <a:lnTo>
                    <a:pt x="6196" y="63049"/>
                  </a:lnTo>
                  <a:lnTo>
                    <a:pt x="0" y="85356"/>
                  </a:lnTo>
                  <a:lnTo>
                    <a:pt x="1084" y="99849"/>
                  </a:lnTo>
                  <a:lnTo>
                    <a:pt x="10563" y="114227"/>
                  </a:lnTo>
                  <a:lnTo>
                    <a:pt x="26946" y="127761"/>
                  </a:lnTo>
                  <a:lnTo>
                    <a:pt x="50102" y="139068"/>
                  </a:lnTo>
                  <a:lnTo>
                    <a:pt x="76269" y="147268"/>
                  </a:lnTo>
                  <a:lnTo>
                    <a:pt x="105361" y="152765"/>
                  </a:lnTo>
                  <a:lnTo>
                    <a:pt x="139458" y="155208"/>
                  </a:lnTo>
                  <a:lnTo>
                    <a:pt x="173662" y="154177"/>
                  </a:lnTo>
                  <a:lnTo>
                    <a:pt x="224362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5" name="SMARTInkShape-3048"/>
            <p:cNvSpPr/>
            <p:nvPr/>
          </p:nvSpPr>
          <p:spPr bwMode="auto">
            <a:xfrm>
              <a:off x="7466719" y="2135981"/>
              <a:ext cx="212813" cy="176427"/>
            </a:xfrm>
            <a:custGeom>
              <a:avLst/>
              <a:gdLst/>
              <a:ahLst/>
              <a:cxnLst/>
              <a:rect l="0" t="0" r="0" b="0"/>
              <a:pathLst>
                <a:path w="212813" h="176427">
                  <a:moveTo>
                    <a:pt x="62794" y="0"/>
                  </a:moveTo>
                  <a:lnTo>
                    <a:pt x="49058" y="0"/>
                  </a:lnTo>
                  <a:lnTo>
                    <a:pt x="42666" y="2117"/>
                  </a:lnTo>
                  <a:lnTo>
                    <a:pt x="37180" y="4910"/>
                  </a:lnTo>
                  <a:lnTo>
                    <a:pt x="20977" y="10642"/>
                  </a:lnTo>
                  <a:lnTo>
                    <a:pt x="6095" y="21579"/>
                  </a:lnTo>
                  <a:lnTo>
                    <a:pt x="3563" y="23911"/>
                  </a:lnTo>
                  <a:lnTo>
                    <a:pt x="750" y="30736"/>
                  </a:lnTo>
                  <a:lnTo>
                    <a:pt x="0" y="34778"/>
                  </a:lnTo>
                  <a:lnTo>
                    <a:pt x="4499" y="58375"/>
                  </a:lnTo>
                  <a:lnTo>
                    <a:pt x="13031" y="88084"/>
                  </a:lnTo>
                  <a:lnTo>
                    <a:pt x="22360" y="120499"/>
                  </a:lnTo>
                  <a:lnTo>
                    <a:pt x="28571" y="151384"/>
                  </a:lnTo>
                  <a:lnTo>
                    <a:pt x="34662" y="167621"/>
                  </a:lnTo>
                  <a:lnTo>
                    <a:pt x="39178" y="173717"/>
                  </a:lnTo>
                  <a:lnTo>
                    <a:pt x="43830" y="176426"/>
                  </a:lnTo>
                  <a:lnTo>
                    <a:pt x="58498" y="174159"/>
                  </a:lnTo>
                  <a:lnTo>
                    <a:pt x="69086" y="166304"/>
                  </a:lnTo>
                  <a:lnTo>
                    <a:pt x="96404" y="138066"/>
                  </a:lnTo>
                  <a:lnTo>
                    <a:pt x="126671" y="102708"/>
                  </a:lnTo>
                  <a:lnTo>
                    <a:pt x="155580" y="74087"/>
                  </a:lnTo>
                  <a:lnTo>
                    <a:pt x="189783" y="49562"/>
                  </a:lnTo>
                  <a:lnTo>
                    <a:pt x="201402" y="44848"/>
                  </a:lnTo>
                  <a:lnTo>
                    <a:pt x="212812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6" name="SMARTInkShape-3049"/>
            <p:cNvSpPr/>
            <p:nvPr/>
          </p:nvSpPr>
          <p:spPr bwMode="auto">
            <a:xfrm>
              <a:off x="7265950" y="2129229"/>
              <a:ext cx="220701" cy="187412"/>
            </a:xfrm>
            <a:custGeom>
              <a:avLst/>
              <a:gdLst/>
              <a:ahLst/>
              <a:cxnLst/>
              <a:rect l="0" t="0" r="0" b="0"/>
              <a:pathLst>
                <a:path w="220701" h="187412">
                  <a:moveTo>
                    <a:pt x="127831" y="28184"/>
                  </a:moveTo>
                  <a:lnTo>
                    <a:pt x="127831" y="24391"/>
                  </a:lnTo>
                  <a:lnTo>
                    <a:pt x="125714" y="20413"/>
                  </a:lnTo>
                  <a:lnTo>
                    <a:pt x="110832" y="4066"/>
                  </a:lnTo>
                  <a:lnTo>
                    <a:pt x="106253" y="1590"/>
                  </a:lnTo>
                  <a:lnTo>
                    <a:pt x="97096" y="195"/>
                  </a:lnTo>
                  <a:lnTo>
                    <a:pt x="93054" y="0"/>
                  </a:lnTo>
                  <a:lnTo>
                    <a:pt x="84328" y="4016"/>
                  </a:lnTo>
                  <a:lnTo>
                    <a:pt x="75159" y="11886"/>
                  </a:lnTo>
                  <a:lnTo>
                    <a:pt x="47801" y="46940"/>
                  </a:lnTo>
                  <a:lnTo>
                    <a:pt x="31182" y="77838"/>
                  </a:lnTo>
                  <a:lnTo>
                    <a:pt x="19996" y="108336"/>
                  </a:lnTo>
                  <a:lnTo>
                    <a:pt x="7862" y="137481"/>
                  </a:lnTo>
                  <a:lnTo>
                    <a:pt x="946" y="164367"/>
                  </a:lnTo>
                  <a:lnTo>
                    <a:pt x="0" y="174964"/>
                  </a:lnTo>
                  <a:lnTo>
                    <a:pt x="1335" y="179218"/>
                  </a:lnTo>
                  <a:lnTo>
                    <a:pt x="7053" y="186062"/>
                  </a:lnTo>
                  <a:lnTo>
                    <a:pt x="10800" y="187411"/>
                  </a:lnTo>
                  <a:lnTo>
                    <a:pt x="19197" y="186793"/>
                  </a:lnTo>
                  <a:lnTo>
                    <a:pt x="32849" y="178190"/>
                  </a:lnTo>
                  <a:lnTo>
                    <a:pt x="66316" y="146568"/>
                  </a:lnTo>
                  <a:lnTo>
                    <a:pt x="94602" y="110923"/>
                  </a:lnTo>
                  <a:lnTo>
                    <a:pt x="114682" y="79805"/>
                  </a:lnTo>
                  <a:lnTo>
                    <a:pt x="125943" y="60107"/>
                  </a:lnTo>
                  <a:lnTo>
                    <a:pt x="126572" y="60578"/>
                  </a:lnTo>
                  <a:lnTo>
                    <a:pt x="127665" y="80731"/>
                  </a:lnTo>
                  <a:lnTo>
                    <a:pt x="117979" y="112970"/>
                  </a:lnTo>
                  <a:lnTo>
                    <a:pt x="114420" y="147796"/>
                  </a:lnTo>
                  <a:lnTo>
                    <a:pt x="114727" y="162307"/>
                  </a:lnTo>
                  <a:lnTo>
                    <a:pt x="119362" y="178608"/>
                  </a:lnTo>
                  <a:lnTo>
                    <a:pt x="123538" y="185791"/>
                  </a:lnTo>
                  <a:lnTo>
                    <a:pt x="127351" y="187230"/>
                  </a:lnTo>
                  <a:lnTo>
                    <a:pt x="137936" y="186713"/>
                  </a:lnTo>
                  <a:lnTo>
                    <a:pt x="161076" y="178166"/>
                  </a:lnTo>
                  <a:lnTo>
                    <a:pt x="184248" y="157995"/>
                  </a:lnTo>
                  <a:lnTo>
                    <a:pt x="211030" y="125910"/>
                  </a:lnTo>
                  <a:lnTo>
                    <a:pt x="220700" y="113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15" name="SMARTInkShape-Group622"/>
          <p:cNvGrpSpPr/>
          <p:nvPr/>
        </p:nvGrpSpPr>
        <p:grpSpPr>
          <a:xfrm>
            <a:off x="6225233" y="2024904"/>
            <a:ext cx="2547293" cy="729745"/>
            <a:chOff x="6225233" y="2024904"/>
            <a:chExt cx="2547293" cy="729745"/>
          </a:xfrm>
        </p:grpSpPr>
        <p:sp>
          <p:nvSpPr>
            <p:cNvPr id="98" name="SMARTInkShape-3050"/>
            <p:cNvSpPr/>
            <p:nvPr/>
          </p:nvSpPr>
          <p:spPr bwMode="auto">
            <a:xfrm>
              <a:off x="6600825" y="2342407"/>
              <a:ext cx="312301" cy="412242"/>
            </a:xfrm>
            <a:custGeom>
              <a:avLst/>
              <a:gdLst/>
              <a:ahLst/>
              <a:cxnLst/>
              <a:rect l="0" t="0" r="0" b="0"/>
              <a:pathLst>
                <a:path w="312301" h="412242">
                  <a:moveTo>
                    <a:pt x="0" y="65037"/>
                  </a:moveTo>
                  <a:lnTo>
                    <a:pt x="0" y="68829"/>
                  </a:lnTo>
                  <a:lnTo>
                    <a:pt x="2117" y="72808"/>
                  </a:lnTo>
                  <a:lnTo>
                    <a:pt x="25629" y="103440"/>
                  </a:lnTo>
                  <a:lnTo>
                    <a:pt x="50836" y="120130"/>
                  </a:lnTo>
                  <a:lnTo>
                    <a:pt x="78746" y="131305"/>
                  </a:lnTo>
                  <a:lnTo>
                    <a:pt x="103853" y="134943"/>
                  </a:lnTo>
                  <a:lnTo>
                    <a:pt x="119976" y="131560"/>
                  </a:lnTo>
                  <a:lnTo>
                    <a:pt x="153521" y="120246"/>
                  </a:lnTo>
                  <a:lnTo>
                    <a:pt x="185018" y="99755"/>
                  </a:lnTo>
                  <a:lnTo>
                    <a:pt x="212054" y="77480"/>
                  </a:lnTo>
                  <a:lnTo>
                    <a:pt x="225814" y="57347"/>
                  </a:lnTo>
                  <a:lnTo>
                    <a:pt x="232801" y="38416"/>
                  </a:lnTo>
                  <a:lnTo>
                    <a:pt x="239364" y="3239"/>
                  </a:lnTo>
                  <a:lnTo>
                    <a:pt x="240538" y="819"/>
                  </a:lnTo>
                  <a:lnTo>
                    <a:pt x="241322" y="0"/>
                  </a:lnTo>
                  <a:lnTo>
                    <a:pt x="241843" y="248"/>
                  </a:lnTo>
                  <a:lnTo>
                    <a:pt x="236644" y="28171"/>
                  </a:lnTo>
                  <a:lnTo>
                    <a:pt x="232218" y="61786"/>
                  </a:lnTo>
                  <a:lnTo>
                    <a:pt x="228092" y="90315"/>
                  </a:lnTo>
                  <a:lnTo>
                    <a:pt x="223611" y="122309"/>
                  </a:lnTo>
                  <a:lnTo>
                    <a:pt x="218975" y="157695"/>
                  </a:lnTo>
                  <a:lnTo>
                    <a:pt x="217421" y="176021"/>
                  </a:lnTo>
                  <a:lnTo>
                    <a:pt x="216384" y="194589"/>
                  </a:lnTo>
                  <a:lnTo>
                    <a:pt x="215694" y="213318"/>
                  </a:lnTo>
                  <a:lnTo>
                    <a:pt x="214926" y="248944"/>
                  </a:lnTo>
                  <a:lnTo>
                    <a:pt x="215379" y="282504"/>
                  </a:lnTo>
                  <a:lnTo>
                    <a:pt x="218226" y="313295"/>
                  </a:lnTo>
                  <a:lnTo>
                    <a:pt x="222138" y="340739"/>
                  </a:lnTo>
                  <a:lnTo>
                    <a:pt x="230918" y="376384"/>
                  </a:lnTo>
                  <a:lnTo>
                    <a:pt x="239950" y="394707"/>
                  </a:lnTo>
                  <a:lnTo>
                    <a:pt x="251900" y="405497"/>
                  </a:lnTo>
                  <a:lnTo>
                    <a:pt x="267266" y="410821"/>
                  </a:lnTo>
                  <a:lnTo>
                    <a:pt x="275809" y="412241"/>
                  </a:lnTo>
                  <a:lnTo>
                    <a:pt x="289533" y="409585"/>
                  </a:lnTo>
                  <a:lnTo>
                    <a:pt x="295416" y="406654"/>
                  </a:lnTo>
                  <a:lnTo>
                    <a:pt x="304069" y="397048"/>
                  </a:lnTo>
                  <a:lnTo>
                    <a:pt x="307487" y="391153"/>
                  </a:lnTo>
                  <a:lnTo>
                    <a:pt x="312300" y="363894"/>
                  </a:lnTo>
                  <a:lnTo>
                    <a:pt x="311308" y="339943"/>
                  </a:lnTo>
                  <a:lnTo>
                    <a:pt x="306634" y="313424"/>
                  </a:lnTo>
                  <a:lnTo>
                    <a:pt x="296619" y="285762"/>
                  </a:lnTo>
                  <a:lnTo>
                    <a:pt x="282114" y="259710"/>
                  </a:lnTo>
                  <a:lnTo>
                    <a:pt x="264290" y="234902"/>
                  </a:lnTo>
                  <a:lnTo>
                    <a:pt x="231942" y="201004"/>
                  </a:lnTo>
                  <a:lnTo>
                    <a:pt x="197223" y="179848"/>
                  </a:lnTo>
                  <a:lnTo>
                    <a:pt x="162594" y="164319"/>
                  </a:lnTo>
                  <a:lnTo>
                    <a:pt x="132666" y="155925"/>
                  </a:lnTo>
                  <a:lnTo>
                    <a:pt x="97198" y="157488"/>
                  </a:lnTo>
                  <a:lnTo>
                    <a:pt x="85725" y="157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9" name="SMARTInkShape-3051"/>
            <p:cNvSpPr/>
            <p:nvPr/>
          </p:nvSpPr>
          <p:spPr bwMode="auto">
            <a:xfrm>
              <a:off x="6707981" y="2478881"/>
              <a:ext cx="28576" cy="7145"/>
            </a:xfrm>
            <a:custGeom>
              <a:avLst/>
              <a:gdLst/>
              <a:ahLst/>
              <a:cxnLst/>
              <a:rect l="0" t="0" r="0" b="0"/>
              <a:pathLst>
                <a:path w="28576" h="7145">
                  <a:moveTo>
                    <a:pt x="0" y="7144"/>
                  </a:moveTo>
                  <a:lnTo>
                    <a:pt x="285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0" name="SMARTInkShape-3052"/>
            <p:cNvSpPr/>
            <p:nvPr/>
          </p:nvSpPr>
          <p:spPr bwMode="auto">
            <a:xfrm>
              <a:off x="7467070" y="2407444"/>
              <a:ext cx="162456" cy="132756"/>
            </a:xfrm>
            <a:custGeom>
              <a:avLst/>
              <a:gdLst/>
              <a:ahLst/>
              <a:cxnLst/>
              <a:rect l="0" t="0" r="0" b="0"/>
              <a:pathLst>
                <a:path w="162456" h="132756">
                  <a:moveTo>
                    <a:pt x="76730" y="0"/>
                  </a:moveTo>
                  <a:lnTo>
                    <a:pt x="66842" y="15542"/>
                  </a:lnTo>
                  <a:lnTo>
                    <a:pt x="40503" y="44762"/>
                  </a:lnTo>
                  <a:lnTo>
                    <a:pt x="19950" y="77310"/>
                  </a:lnTo>
                  <a:lnTo>
                    <a:pt x="2313" y="108429"/>
                  </a:lnTo>
                  <a:lnTo>
                    <a:pt x="0" y="118570"/>
                  </a:lnTo>
                  <a:lnTo>
                    <a:pt x="177" y="121909"/>
                  </a:lnTo>
                  <a:lnTo>
                    <a:pt x="1088" y="124135"/>
                  </a:lnTo>
                  <a:lnTo>
                    <a:pt x="2490" y="125619"/>
                  </a:lnTo>
                  <a:lnTo>
                    <a:pt x="15839" y="127708"/>
                  </a:lnTo>
                  <a:lnTo>
                    <a:pt x="31083" y="124534"/>
                  </a:lnTo>
                  <a:lnTo>
                    <a:pt x="65133" y="104192"/>
                  </a:lnTo>
                  <a:lnTo>
                    <a:pt x="81100" y="90757"/>
                  </a:lnTo>
                  <a:lnTo>
                    <a:pt x="104287" y="56262"/>
                  </a:lnTo>
                  <a:lnTo>
                    <a:pt x="123280" y="20814"/>
                  </a:lnTo>
                  <a:lnTo>
                    <a:pt x="132328" y="3054"/>
                  </a:lnTo>
                  <a:lnTo>
                    <a:pt x="128957" y="5591"/>
                  </a:lnTo>
                  <a:lnTo>
                    <a:pt x="120251" y="15944"/>
                  </a:lnTo>
                  <a:lnTo>
                    <a:pt x="112644" y="33299"/>
                  </a:lnTo>
                  <a:lnTo>
                    <a:pt x="99170" y="67608"/>
                  </a:lnTo>
                  <a:lnTo>
                    <a:pt x="92628" y="98462"/>
                  </a:lnTo>
                  <a:lnTo>
                    <a:pt x="92289" y="115516"/>
                  </a:lnTo>
                  <a:lnTo>
                    <a:pt x="95022" y="125688"/>
                  </a:lnTo>
                  <a:lnTo>
                    <a:pt x="97656" y="129036"/>
                  </a:lnTo>
                  <a:lnTo>
                    <a:pt x="104815" y="132755"/>
                  </a:lnTo>
                  <a:lnTo>
                    <a:pt x="125356" y="131057"/>
                  </a:lnTo>
                  <a:lnTo>
                    <a:pt x="162455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1" name="SMARTInkShape-3053"/>
            <p:cNvSpPr/>
            <p:nvPr/>
          </p:nvSpPr>
          <p:spPr bwMode="auto">
            <a:xfrm>
              <a:off x="6915150" y="2035969"/>
              <a:ext cx="350045" cy="42863"/>
            </a:xfrm>
            <a:custGeom>
              <a:avLst/>
              <a:gdLst/>
              <a:ahLst/>
              <a:cxnLst/>
              <a:rect l="0" t="0" r="0" b="0"/>
              <a:pathLst>
                <a:path w="350045" h="42863">
                  <a:moveTo>
                    <a:pt x="0" y="0"/>
                  </a:moveTo>
                  <a:lnTo>
                    <a:pt x="7584" y="3792"/>
                  </a:lnTo>
                  <a:lnTo>
                    <a:pt x="42273" y="6482"/>
                  </a:lnTo>
                  <a:lnTo>
                    <a:pt x="67207" y="6849"/>
                  </a:lnTo>
                  <a:lnTo>
                    <a:pt x="96280" y="9129"/>
                  </a:lnTo>
                  <a:lnTo>
                    <a:pt x="129310" y="12789"/>
                  </a:lnTo>
                  <a:lnTo>
                    <a:pt x="148119" y="14876"/>
                  </a:lnTo>
                  <a:lnTo>
                    <a:pt x="167802" y="17061"/>
                  </a:lnTo>
                  <a:lnTo>
                    <a:pt x="187275" y="19311"/>
                  </a:lnTo>
                  <a:lnTo>
                    <a:pt x="206606" y="21605"/>
                  </a:lnTo>
                  <a:lnTo>
                    <a:pt x="225844" y="23929"/>
                  </a:lnTo>
                  <a:lnTo>
                    <a:pt x="259919" y="28626"/>
                  </a:lnTo>
                  <a:lnTo>
                    <a:pt x="290938" y="33360"/>
                  </a:lnTo>
                  <a:lnTo>
                    <a:pt x="320600" y="38110"/>
                  </a:lnTo>
                  <a:lnTo>
                    <a:pt x="350044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" name="SMARTInkShape-3054"/>
            <p:cNvSpPr/>
            <p:nvPr/>
          </p:nvSpPr>
          <p:spPr bwMode="auto">
            <a:xfrm>
              <a:off x="6802293" y="2024904"/>
              <a:ext cx="260764" cy="316942"/>
            </a:xfrm>
            <a:custGeom>
              <a:avLst/>
              <a:gdLst/>
              <a:ahLst/>
              <a:cxnLst/>
              <a:rect l="0" t="0" r="0" b="0"/>
              <a:pathLst>
                <a:path w="260764" h="316942">
                  <a:moveTo>
                    <a:pt x="55707" y="146796"/>
                  </a:moveTo>
                  <a:lnTo>
                    <a:pt x="28971" y="177324"/>
                  </a:lnTo>
                  <a:lnTo>
                    <a:pt x="16060" y="209241"/>
                  </a:lnTo>
                  <a:lnTo>
                    <a:pt x="5865" y="239300"/>
                  </a:lnTo>
                  <a:lnTo>
                    <a:pt x="0" y="264375"/>
                  </a:lnTo>
                  <a:lnTo>
                    <a:pt x="1315" y="272608"/>
                  </a:lnTo>
                  <a:lnTo>
                    <a:pt x="2777" y="275914"/>
                  </a:lnTo>
                  <a:lnTo>
                    <a:pt x="4545" y="278119"/>
                  </a:lnTo>
                  <a:lnTo>
                    <a:pt x="8627" y="280568"/>
                  </a:lnTo>
                  <a:lnTo>
                    <a:pt x="15203" y="279540"/>
                  </a:lnTo>
                  <a:lnTo>
                    <a:pt x="19180" y="278154"/>
                  </a:lnTo>
                  <a:lnTo>
                    <a:pt x="36152" y="264828"/>
                  </a:lnTo>
                  <a:lnTo>
                    <a:pt x="64587" y="232072"/>
                  </a:lnTo>
                  <a:lnTo>
                    <a:pt x="93095" y="196743"/>
                  </a:lnTo>
                  <a:lnTo>
                    <a:pt x="108483" y="172449"/>
                  </a:lnTo>
                  <a:lnTo>
                    <a:pt x="109941" y="168660"/>
                  </a:lnTo>
                  <a:lnTo>
                    <a:pt x="111707" y="166928"/>
                  </a:lnTo>
                  <a:lnTo>
                    <a:pt x="113678" y="166568"/>
                  </a:lnTo>
                  <a:lnTo>
                    <a:pt x="115786" y="167121"/>
                  </a:lnTo>
                  <a:lnTo>
                    <a:pt x="116397" y="169077"/>
                  </a:lnTo>
                  <a:lnTo>
                    <a:pt x="112479" y="198236"/>
                  </a:lnTo>
                  <a:lnTo>
                    <a:pt x="108864" y="219452"/>
                  </a:lnTo>
                  <a:lnTo>
                    <a:pt x="113950" y="250430"/>
                  </a:lnTo>
                  <a:lnTo>
                    <a:pt x="125797" y="283291"/>
                  </a:lnTo>
                  <a:lnTo>
                    <a:pt x="127834" y="284624"/>
                  </a:lnTo>
                  <a:lnTo>
                    <a:pt x="130779" y="284719"/>
                  </a:lnTo>
                  <a:lnTo>
                    <a:pt x="137491" y="282708"/>
                  </a:lnTo>
                  <a:lnTo>
                    <a:pt x="143120" y="279168"/>
                  </a:lnTo>
                  <a:lnTo>
                    <a:pt x="163399" y="244798"/>
                  </a:lnTo>
                  <a:lnTo>
                    <a:pt x="177310" y="213405"/>
                  </a:lnTo>
                  <a:lnTo>
                    <a:pt x="185953" y="186719"/>
                  </a:lnTo>
                  <a:lnTo>
                    <a:pt x="192440" y="156337"/>
                  </a:lnTo>
                  <a:lnTo>
                    <a:pt x="202202" y="124314"/>
                  </a:lnTo>
                  <a:lnTo>
                    <a:pt x="213685" y="92354"/>
                  </a:lnTo>
                  <a:lnTo>
                    <a:pt x="224080" y="62275"/>
                  </a:lnTo>
                  <a:lnTo>
                    <a:pt x="235065" y="29942"/>
                  </a:lnTo>
                  <a:lnTo>
                    <a:pt x="244300" y="4975"/>
                  </a:lnTo>
                  <a:lnTo>
                    <a:pt x="244142" y="2242"/>
                  </a:lnTo>
                  <a:lnTo>
                    <a:pt x="243243" y="421"/>
                  </a:lnTo>
                  <a:lnTo>
                    <a:pt x="241850" y="0"/>
                  </a:lnTo>
                  <a:lnTo>
                    <a:pt x="240127" y="513"/>
                  </a:lnTo>
                  <a:lnTo>
                    <a:pt x="238185" y="1649"/>
                  </a:lnTo>
                  <a:lnTo>
                    <a:pt x="220906" y="37343"/>
                  </a:lnTo>
                  <a:lnTo>
                    <a:pt x="207667" y="64183"/>
                  </a:lnTo>
                  <a:lnTo>
                    <a:pt x="197481" y="99829"/>
                  </a:lnTo>
                  <a:lnTo>
                    <a:pt x="192007" y="126715"/>
                  </a:lnTo>
                  <a:lnTo>
                    <a:pt x="188516" y="154540"/>
                  </a:lnTo>
                  <a:lnTo>
                    <a:pt x="189610" y="182782"/>
                  </a:lnTo>
                  <a:lnTo>
                    <a:pt x="192743" y="209092"/>
                  </a:lnTo>
                  <a:lnTo>
                    <a:pt x="198969" y="244100"/>
                  </a:lnTo>
                  <a:lnTo>
                    <a:pt x="207957" y="272464"/>
                  </a:lnTo>
                  <a:lnTo>
                    <a:pt x="225216" y="303382"/>
                  </a:lnTo>
                  <a:lnTo>
                    <a:pt x="230626" y="308337"/>
                  </a:lnTo>
                  <a:lnTo>
                    <a:pt x="248029" y="315310"/>
                  </a:lnTo>
                  <a:lnTo>
                    <a:pt x="255748" y="316941"/>
                  </a:lnTo>
                  <a:lnTo>
                    <a:pt x="258124" y="315789"/>
                  </a:lnTo>
                  <a:lnTo>
                    <a:pt x="259708" y="313433"/>
                  </a:lnTo>
                  <a:lnTo>
                    <a:pt x="260763" y="310275"/>
                  </a:lnTo>
                  <a:lnTo>
                    <a:pt x="257704" y="300416"/>
                  </a:lnTo>
                  <a:lnTo>
                    <a:pt x="242804" y="270891"/>
                  </a:lnTo>
                  <a:lnTo>
                    <a:pt x="221651" y="236217"/>
                  </a:lnTo>
                  <a:lnTo>
                    <a:pt x="202221" y="207441"/>
                  </a:lnTo>
                  <a:lnTo>
                    <a:pt x="170007" y="1610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3" name="SMARTInkShape-3055"/>
            <p:cNvSpPr/>
            <p:nvPr/>
          </p:nvSpPr>
          <p:spPr bwMode="auto">
            <a:xfrm>
              <a:off x="6700838" y="2159535"/>
              <a:ext cx="98098" cy="238689"/>
            </a:xfrm>
            <a:custGeom>
              <a:avLst/>
              <a:gdLst/>
              <a:ahLst/>
              <a:cxnLst/>
              <a:rect l="0" t="0" r="0" b="0"/>
              <a:pathLst>
                <a:path w="98098" h="238689">
                  <a:moveTo>
                    <a:pt x="0" y="26453"/>
                  </a:moveTo>
                  <a:lnTo>
                    <a:pt x="793" y="33743"/>
                  </a:lnTo>
                  <a:lnTo>
                    <a:pt x="6150" y="63131"/>
                  </a:lnTo>
                  <a:lnTo>
                    <a:pt x="12651" y="96639"/>
                  </a:lnTo>
                  <a:lnTo>
                    <a:pt x="20064" y="124419"/>
                  </a:lnTo>
                  <a:lnTo>
                    <a:pt x="31168" y="152758"/>
                  </a:lnTo>
                  <a:lnTo>
                    <a:pt x="39838" y="181263"/>
                  </a:lnTo>
                  <a:lnTo>
                    <a:pt x="49879" y="215106"/>
                  </a:lnTo>
                  <a:lnTo>
                    <a:pt x="55714" y="233757"/>
                  </a:lnTo>
                  <a:lnTo>
                    <a:pt x="55398" y="236093"/>
                  </a:lnTo>
                  <a:lnTo>
                    <a:pt x="54395" y="237650"/>
                  </a:lnTo>
                  <a:lnTo>
                    <a:pt x="52932" y="238688"/>
                  </a:lnTo>
                  <a:lnTo>
                    <a:pt x="51956" y="238587"/>
                  </a:lnTo>
                  <a:lnTo>
                    <a:pt x="51306" y="237725"/>
                  </a:lnTo>
                  <a:lnTo>
                    <a:pt x="38771" y="210555"/>
                  </a:lnTo>
                  <a:lnTo>
                    <a:pt x="26480" y="178544"/>
                  </a:lnTo>
                  <a:lnTo>
                    <a:pt x="20235" y="152786"/>
                  </a:lnTo>
                  <a:lnTo>
                    <a:pt x="14814" y="125463"/>
                  </a:lnTo>
                  <a:lnTo>
                    <a:pt x="10552" y="98238"/>
                  </a:lnTo>
                  <a:lnTo>
                    <a:pt x="8658" y="72910"/>
                  </a:lnTo>
                  <a:lnTo>
                    <a:pt x="11384" y="40129"/>
                  </a:lnTo>
                  <a:lnTo>
                    <a:pt x="17230" y="24329"/>
                  </a:lnTo>
                  <a:lnTo>
                    <a:pt x="25120" y="12809"/>
                  </a:lnTo>
                  <a:lnTo>
                    <a:pt x="33918" y="5043"/>
                  </a:lnTo>
                  <a:lnTo>
                    <a:pt x="43120" y="1062"/>
                  </a:lnTo>
                  <a:lnTo>
                    <a:pt x="47797" y="0"/>
                  </a:lnTo>
                  <a:lnTo>
                    <a:pt x="65755" y="2299"/>
                  </a:lnTo>
                  <a:lnTo>
                    <a:pt x="82365" y="11799"/>
                  </a:lnTo>
                  <a:lnTo>
                    <a:pt x="90317" y="22321"/>
                  </a:lnTo>
                  <a:lnTo>
                    <a:pt x="95703" y="34935"/>
                  </a:lnTo>
                  <a:lnTo>
                    <a:pt x="98097" y="48479"/>
                  </a:lnTo>
                  <a:lnTo>
                    <a:pt x="93930" y="77370"/>
                  </a:lnTo>
                  <a:lnTo>
                    <a:pt x="86921" y="102041"/>
                  </a:lnTo>
                  <a:lnTo>
                    <a:pt x="79378" y="114551"/>
                  </a:lnTo>
                  <a:lnTo>
                    <a:pt x="56040" y="135362"/>
                  </a:lnTo>
                  <a:lnTo>
                    <a:pt x="53235" y="135571"/>
                  </a:lnTo>
                  <a:lnTo>
                    <a:pt x="50571" y="134123"/>
                  </a:lnTo>
                  <a:lnTo>
                    <a:pt x="48001" y="131571"/>
                  </a:lnTo>
                  <a:lnTo>
                    <a:pt x="45146" y="124501"/>
                  </a:lnTo>
                  <a:lnTo>
                    <a:pt x="44385" y="120393"/>
                  </a:lnTo>
                  <a:lnTo>
                    <a:pt x="50006" y="83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4" name="SMARTInkShape-3056"/>
            <p:cNvSpPr/>
            <p:nvPr/>
          </p:nvSpPr>
          <p:spPr bwMode="auto">
            <a:xfrm>
              <a:off x="6454030" y="2085975"/>
              <a:ext cx="268240" cy="76571"/>
            </a:xfrm>
            <a:custGeom>
              <a:avLst/>
              <a:gdLst/>
              <a:ahLst/>
              <a:cxnLst/>
              <a:rect l="0" t="0" r="0" b="0"/>
              <a:pathLst>
                <a:path w="268240" h="76571">
                  <a:moveTo>
                    <a:pt x="11065" y="0"/>
                  </a:moveTo>
                  <a:lnTo>
                    <a:pt x="7272" y="3792"/>
                  </a:lnTo>
                  <a:lnTo>
                    <a:pt x="5409" y="7771"/>
                  </a:lnTo>
                  <a:lnTo>
                    <a:pt x="0" y="24836"/>
                  </a:lnTo>
                  <a:lnTo>
                    <a:pt x="1649" y="33792"/>
                  </a:lnTo>
                  <a:lnTo>
                    <a:pt x="10832" y="47760"/>
                  </a:lnTo>
                  <a:lnTo>
                    <a:pt x="27399" y="61952"/>
                  </a:lnTo>
                  <a:lnTo>
                    <a:pt x="54974" y="72419"/>
                  </a:lnTo>
                  <a:lnTo>
                    <a:pt x="78998" y="75843"/>
                  </a:lnTo>
                  <a:lnTo>
                    <a:pt x="104757" y="76570"/>
                  </a:lnTo>
                  <a:lnTo>
                    <a:pt x="129435" y="74248"/>
                  </a:lnTo>
                  <a:lnTo>
                    <a:pt x="153631" y="70570"/>
                  </a:lnTo>
                  <a:lnTo>
                    <a:pt x="177615" y="66289"/>
                  </a:lnTo>
                  <a:lnTo>
                    <a:pt x="211841" y="58623"/>
                  </a:lnTo>
                  <a:lnTo>
                    <a:pt x="245546" y="44329"/>
                  </a:lnTo>
                  <a:lnTo>
                    <a:pt x="26823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5" name="SMARTInkShape-3057"/>
            <p:cNvSpPr/>
            <p:nvPr/>
          </p:nvSpPr>
          <p:spPr bwMode="auto">
            <a:xfrm>
              <a:off x="6558955" y="2028825"/>
              <a:ext cx="120452" cy="290893"/>
            </a:xfrm>
            <a:custGeom>
              <a:avLst/>
              <a:gdLst/>
              <a:ahLst/>
              <a:cxnLst/>
              <a:rect l="0" t="0" r="0" b="0"/>
              <a:pathLst>
                <a:path w="120452" h="290893">
                  <a:moveTo>
                    <a:pt x="6151" y="0"/>
                  </a:moveTo>
                  <a:lnTo>
                    <a:pt x="5358" y="12200"/>
                  </a:lnTo>
                  <a:lnTo>
                    <a:pt x="0" y="47321"/>
                  </a:lnTo>
                  <a:lnTo>
                    <a:pt x="3094" y="82019"/>
                  </a:lnTo>
                  <a:lnTo>
                    <a:pt x="6909" y="108684"/>
                  </a:lnTo>
                  <a:lnTo>
                    <a:pt x="12838" y="135617"/>
                  </a:lnTo>
                  <a:lnTo>
                    <a:pt x="23411" y="160816"/>
                  </a:lnTo>
                  <a:lnTo>
                    <a:pt x="36047" y="185245"/>
                  </a:lnTo>
                  <a:lnTo>
                    <a:pt x="56549" y="219194"/>
                  </a:lnTo>
                  <a:lnTo>
                    <a:pt x="77705" y="247244"/>
                  </a:lnTo>
                  <a:lnTo>
                    <a:pt x="110574" y="282761"/>
                  </a:lnTo>
                  <a:lnTo>
                    <a:pt x="118500" y="290892"/>
                  </a:lnTo>
                  <a:lnTo>
                    <a:pt x="119151" y="289972"/>
                  </a:lnTo>
                  <a:lnTo>
                    <a:pt x="120451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" name="SMARTInkShape-3058"/>
            <p:cNvSpPr/>
            <p:nvPr/>
          </p:nvSpPr>
          <p:spPr bwMode="auto">
            <a:xfrm>
              <a:off x="6225233" y="2078831"/>
              <a:ext cx="432743" cy="269540"/>
            </a:xfrm>
            <a:custGeom>
              <a:avLst/>
              <a:gdLst/>
              <a:ahLst/>
              <a:cxnLst/>
              <a:rect l="0" t="0" r="0" b="0"/>
              <a:pathLst>
                <a:path w="432743" h="269540">
                  <a:moveTo>
                    <a:pt x="46980" y="114300"/>
                  </a:moveTo>
                  <a:lnTo>
                    <a:pt x="37037" y="114300"/>
                  </a:lnTo>
                  <a:lnTo>
                    <a:pt x="34795" y="115888"/>
                  </a:lnTo>
                  <a:lnTo>
                    <a:pt x="19338" y="137979"/>
                  </a:lnTo>
                  <a:lnTo>
                    <a:pt x="7153" y="170454"/>
                  </a:lnTo>
                  <a:lnTo>
                    <a:pt x="1137" y="198054"/>
                  </a:lnTo>
                  <a:lnTo>
                    <a:pt x="2263" y="216876"/>
                  </a:lnTo>
                  <a:lnTo>
                    <a:pt x="11152" y="241531"/>
                  </a:lnTo>
                  <a:lnTo>
                    <a:pt x="19415" y="252339"/>
                  </a:lnTo>
                  <a:lnTo>
                    <a:pt x="29966" y="259788"/>
                  </a:lnTo>
                  <a:lnTo>
                    <a:pt x="52963" y="267651"/>
                  </a:lnTo>
                  <a:lnTo>
                    <a:pt x="75211" y="269539"/>
                  </a:lnTo>
                  <a:lnTo>
                    <a:pt x="89689" y="267168"/>
                  </a:lnTo>
                  <a:lnTo>
                    <a:pt x="101945" y="261352"/>
                  </a:lnTo>
                  <a:lnTo>
                    <a:pt x="112684" y="252682"/>
                  </a:lnTo>
                  <a:lnTo>
                    <a:pt x="122748" y="240891"/>
                  </a:lnTo>
                  <a:lnTo>
                    <a:pt x="128280" y="227713"/>
                  </a:lnTo>
                  <a:lnTo>
                    <a:pt x="129755" y="220865"/>
                  </a:lnTo>
                  <a:lnTo>
                    <a:pt x="125043" y="204789"/>
                  </a:lnTo>
                  <a:lnTo>
                    <a:pt x="102616" y="172391"/>
                  </a:lnTo>
                  <a:lnTo>
                    <a:pt x="69553" y="148764"/>
                  </a:lnTo>
                  <a:lnTo>
                    <a:pt x="42644" y="135272"/>
                  </a:lnTo>
                  <a:lnTo>
                    <a:pt x="8279" y="129468"/>
                  </a:lnTo>
                  <a:lnTo>
                    <a:pt x="323" y="128849"/>
                  </a:lnTo>
                  <a:lnTo>
                    <a:pt x="0" y="129556"/>
                  </a:lnTo>
                  <a:lnTo>
                    <a:pt x="1758" y="132457"/>
                  </a:lnTo>
                  <a:lnTo>
                    <a:pt x="14795" y="138554"/>
                  </a:lnTo>
                  <a:lnTo>
                    <a:pt x="47031" y="142022"/>
                  </a:lnTo>
                  <a:lnTo>
                    <a:pt x="80156" y="141828"/>
                  </a:lnTo>
                  <a:lnTo>
                    <a:pt x="106175" y="138970"/>
                  </a:lnTo>
                  <a:lnTo>
                    <a:pt x="131497" y="135054"/>
                  </a:lnTo>
                  <a:lnTo>
                    <a:pt x="165948" y="128387"/>
                  </a:lnTo>
                  <a:lnTo>
                    <a:pt x="198449" y="119023"/>
                  </a:lnTo>
                  <a:lnTo>
                    <a:pt x="222460" y="108564"/>
                  </a:lnTo>
                  <a:lnTo>
                    <a:pt x="223498" y="108889"/>
                  </a:lnTo>
                  <a:lnTo>
                    <a:pt x="224190" y="109899"/>
                  </a:lnTo>
                  <a:lnTo>
                    <a:pt x="224651" y="111366"/>
                  </a:lnTo>
                  <a:lnTo>
                    <a:pt x="220930" y="117230"/>
                  </a:lnTo>
                  <a:lnTo>
                    <a:pt x="195756" y="147809"/>
                  </a:lnTo>
                  <a:lnTo>
                    <a:pt x="182861" y="179244"/>
                  </a:lnTo>
                  <a:lnTo>
                    <a:pt x="179602" y="193170"/>
                  </a:lnTo>
                  <a:lnTo>
                    <a:pt x="182231" y="213604"/>
                  </a:lnTo>
                  <a:lnTo>
                    <a:pt x="185937" y="224846"/>
                  </a:lnTo>
                  <a:lnTo>
                    <a:pt x="192347" y="233017"/>
                  </a:lnTo>
                  <a:lnTo>
                    <a:pt x="200487" y="238501"/>
                  </a:lnTo>
                  <a:lnTo>
                    <a:pt x="209397" y="240938"/>
                  </a:lnTo>
                  <a:lnTo>
                    <a:pt x="218648" y="239905"/>
                  </a:lnTo>
                  <a:lnTo>
                    <a:pt x="234897" y="232743"/>
                  </a:lnTo>
                  <a:lnTo>
                    <a:pt x="241315" y="228981"/>
                  </a:lnTo>
                  <a:lnTo>
                    <a:pt x="268000" y="193480"/>
                  </a:lnTo>
                  <a:lnTo>
                    <a:pt x="280478" y="169511"/>
                  </a:lnTo>
                  <a:lnTo>
                    <a:pt x="291805" y="140552"/>
                  </a:lnTo>
                  <a:lnTo>
                    <a:pt x="296814" y="133905"/>
                  </a:lnTo>
                  <a:lnTo>
                    <a:pt x="300098" y="131745"/>
                  </a:lnTo>
                  <a:lnTo>
                    <a:pt x="299863" y="132280"/>
                  </a:lnTo>
                  <a:lnTo>
                    <a:pt x="298911" y="133430"/>
                  </a:lnTo>
                  <a:lnTo>
                    <a:pt x="292477" y="152387"/>
                  </a:lnTo>
                  <a:lnTo>
                    <a:pt x="291434" y="172152"/>
                  </a:lnTo>
                  <a:lnTo>
                    <a:pt x="296120" y="207261"/>
                  </a:lnTo>
                  <a:lnTo>
                    <a:pt x="300539" y="224835"/>
                  </a:lnTo>
                  <a:lnTo>
                    <a:pt x="306876" y="236304"/>
                  </a:lnTo>
                  <a:lnTo>
                    <a:pt x="309937" y="238499"/>
                  </a:lnTo>
                  <a:lnTo>
                    <a:pt x="317573" y="240937"/>
                  </a:lnTo>
                  <a:lnTo>
                    <a:pt x="326258" y="239904"/>
                  </a:lnTo>
                  <a:lnTo>
                    <a:pt x="330796" y="238517"/>
                  </a:lnTo>
                  <a:lnTo>
                    <a:pt x="348561" y="225189"/>
                  </a:lnTo>
                  <a:lnTo>
                    <a:pt x="365114" y="206158"/>
                  </a:lnTo>
                  <a:lnTo>
                    <a:pt x="380072" y="177854"/>
                  </a:lnTo>
                  <a:lnTo>
                    <a:pt x="398351" y="144332"/>
                  </a:lnTo>
                  <a:lnTo>
                    <a:pt x="407668" y="118916"/>
                  </a:lnTo>
                  <a:lnTo>
                    <a:pt x="415248" y="91745"/>
                  </a:lnTo>
                  <a:lnTo>
                    <a:pt x="423908" y="63795"/>
                  </a:lnTo>
                  <a:lnTo>
                    <a:pt x="428816" y="37614"/>
                  </a:lnTo>
                  <a:lnTo>
                    <a:pt x="43274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" name="SMARTInkShape-3059"/>
            <p:cNvSpPr/>
            <p:nvPr/>
          </p:nvSpPr>
          <p:spPr bwMode="auto">
            <a:xfrm>
              <a:off x="8165306" y="2343150"/>
              <a:ext cx="200026" cy="57151"/>
            </a:xfrm>
            <a:custGeom>
              <a:avLst/>
              <a:gdLst/>
              <a:ahLst/>
              <a:cxnLst/>
              <a:rect l="0" t="0" r="0" b="0"/>
              <a:pathLst>
                <a:path w="200026" h="57151">
                  <a:moveTo>
                    <a:pt x="0" y="0"/>
                  </a:moveTo>
                  <a:lnTo>
                    <a:pt x="6498" y="5703"/>
                  </a:lnTo>
                  <a:lnTo>
                    <a:pt x="38284" y="23849"/>
                  </a:lnTo>
                  <a:lnTo>
                    <a:pt x="73893" y="35724"/>
                  </a:lnTo>
                  <a:lnTo>
                    <a:pt x="100740" y="42864"/>
                  </a:lnTo>
                  <a:lnTo>
                    <a:pt x="128803" y="47890"/>
                  </a:lnTo>
                  <a:lnTo>
                    <a:pt x="157226" y="51496"/>
                  </a:lnTo>
                  <a:lnTo>
                    <a:pt x="191802" y="56405"/>
                  </a:lnTo>
                  <a:lnTo>
                    <a:pt x="20002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" name="SMARTInkShape-3060"/>
            <p:cNvSpPr/>
            <p:nvPr/>
          </p:nvSpPr>
          <p:spPr bwMode="auto">
            <a:xfrm>
              <a:off x="8351164" y="2247548"/>
              <a:ext cx="299918" cy="209450"/>
            </a:xfrm>
            <a:custGeom>
              <a:avLst/>
              <a:gdLst/>
              <a:ahLst/>
              <a:cxnLst/>
              <a:rect l="0" t="0" r="0" b="0"/>
              <a:pathLst>
                <a:path w="299918" h="209450">
                  <a:moveTo>
                    <a:pt x="21311" y="138465"/>
                  </a:moveTo>
                  <a:lnTo>
                    <a:pt x="2972" y="157597"/>
                  </a:lnTo>
                  <a:lnTo>
                    <a:pt x="796" y="164683"/>
                  </a:lnTo>
                  <a:lnTo>
                    <a:pt x="0" y="180360"/>
                  </a:lnTo>
                  <a:lnTo>
                    <a:pt x="2050" y="186983"/>
                  </a:lnTo>
                  <a:lnTo>
                    <a:pt x="9834" y="197702"/>
                  </a:lnTo>
                  <a:lnTo>
                    <a:pt x="20468" y="205052"/>
                  </a:lnTo>
                  <a:lnTo>
                    <a:pt x="24718" y="205875"/>
                  </a:lnTo>
                  <a:lnTo>
                    <a:pt x="33673" y="204673"/>
                  </a:lnTo>
                  <a:lnTo>
                    <a:pt x="47640" y="199533"/>
                  </a:lnTo>
                  <a:lnTo>
                    <a:pt x="61832" y="189191"/>
                  </a:lnTo>
                  <a:lnTo>
                    <a:pt x="80056" y="165771"/>
                  </a:lnTo>
                  <a:lnTo>
                    <a:pt x="98505" y="134946"/>
                  </a:lnTo>
                  <a:lnTo>
                    <a:pt x="119814" y="104607"/>
                  </a:lnTo>
                  <a:lnTo>
                    <a:pt x="117084" y="110882"/>
                  </a:lnTo>
                  <a:lnTo>
                    <a:pt x="91312" y="143609"/>
                  </a:lnTo>
                  <a:lnTo>
                    <a:pt x="85938" y="160765"/>
                  </a:lnTo>
                  <a:lnTo>
                    <a:pt x="84240" y="162856"/>
                  </a:lnTo>
                  <a:lnTo>
                    <a:pt x="82313" y="164251"/>
                  </a:lnTo>
                  <a:lnTo>
                    <a:pt x="81823" y="165974"/>
                  </a:lnTo>
                  <a:lnTo>
                    <a:pt x="82290" y="167917"/>
                  </a:lnTo>
                  <a:lnTo>
                    <a:pt x="83395" y="170006"/>
                  </a:lnTo>
                  <a:lnTo>
                    <a:pt x="84925" y="171398"/>
                  </a:lnTo>
                  <a:lnTo>
                    <a:pt x="88743" y="172946"/>
                  </a:lnTo>
                  <a:lnTo>
                    <a:pt x="102939" y="170024"/>
                  </a:lnTo>
                  <a:lnTo>
                    <a:pt x="118434" y="160339"/>
                  </a:lnTo>
                  <a:lnTo>
                    <a:pt x="148342" y="130438"/>
                  </a:lnTo>
                  <a:lnTo>
                    <a:pt x="172434" y="98779"/>
                  </a:lnTo>
                  <a:lnTo>
                    <a:pt x="196880" y="71320"/>
                  </a:lnTo>
                  <a:lnTo>
                    <a:pt x="216647" y="43075"/>
                  </a:lnTo>
                  <a:lnTo>
                    <a:pt x="245893" y="9731"/>
                  </a:lnTo>
                  <a:lnTo>
                    <a:pt x="248720" y="1014"/>
                  </a:lnTo>
                  <a:lnTo>
                    <a:pt x="247530" y="0"/>
                  </a:lnTo>
                  <a:lnTo>
                    <a:pt x="233713" y="2216"/>
                  </a:lnTo>
                  <a:lnTo>
                    <a:pt x="222445" y="10165"/>
                  </a:lnTo>
                  <a:lnTo>
                    <a:pt x="199737" y="41547"/>
                  </a:lnTo>
                  <a:lnTo>
                    <a:pt x="184614" y="77163"/>
                  </a:lnTo>
                  <a:lnTo>
                    <a:pt x="172709" y="105308"/>
                  </a:lnTo>
                  <a:lnTo>
                    <a:pt x="165870" y="138353"/>
                  </a:lnTo>
                  <a:lnTo>
                    <a:pt x="165478" y="163743"/>
                  </a:lnTo>
                  <a:lnTo>
                    <a:pt x="168200" y="176422"/>
                  </a:lnTo>
                  <a:lnTo>
                    <a:pt x="177987" y="192486"/>
                  </a:lnTo>
                  <a:lnTo>
                    <a:pt x="182912" y="195910"/>
                  </a:lnTo>
                  <a:lnTo>
                    <a:pt x="194734" y="199715"/>
                  </a:lnTo>
                  <a:lnTo>
                    <a:pt x="214777" y="201856"/>
                  </a:lnTo>
                  <a:lnTo>
                    <a:pt x="249988" y="194869"/>
                  </a:lnTo>
                  <a:lnTo>
                    <a:pt x="263439" y="189727"/>
                  </a:lnTo>
                  <a:lnTo>
                    <a:pt x="279143" y="177907"/>
                  </a:lnTo>
                  <a:lnTo>
                    <a:pt x="294614" y="158789"/>
                  </a:lnTo>
                  <a:lnTo>
                    <a:pt x="295588" y="155983"/>
                  </a:lnTo>
                  <a:lnTo>
                    <a:pt x="295444" y="153318"/>
                  </a:lnTo>
                  <a:lnTo>
                    <a:pt x="293301" y="147131"/>
                  </a:lnTo>
                  <a:lnTo>
                    <a:pt x="293125" y="147417"/>
                  </a:lnTo>
                  <a:lnTo>
                    <a:pt x="292084" y="152406"/>
                  </a:lnTo>
                  <a:lnTo>
                    <a:pt x="280423" y="181586"/>
                  </a:lnTo>
                  <a:lnTo>
                    <a:pt x="278599" y="204737"/>
                  </a:lnTo>
                  <a:lnTo>
                    <a:pt x="279355" y="206458"/>
                  </a:lnTo>
                  <a:lnTo>
                    <a:pt x="280653" y="207606"/>
                  </a:lnTo>
                  <a:lnTo>
                    <a:pt x="284212" y="208882"/>
                  </a:lnTo>
                  <a:lnTo>
                    <a:pt x="288439" y="209449"/>
                  </a:lnTo>
                  <a:lnTo>
                    <a:pt x="292963" y="207584"/>
                  </a:lnTo>
                  <a:lnTo>
                    <a:pt x="295282" y="205975"/>
                  </a:lnTo>
                  <a:lnTo>
                    <a:pt x="296827" y="203316"/>
                  </a:lnTo>
                  <a:lnTo>
                    <a:pt x="299917" y="1884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" name="SMARTInkShape-3061"/>
            <p:cNvSpPr/>
            <p:nvPr/>
          </p:nvSpPr>
          <p:spPr bwMode="auto">
            <a:xfrm>
              <a:off x="8551069" y="2264569"/>
              <a:ext cx="221457" cy="6703"/>
            </a:xfrm>
            <a:custGeom>
              <a:avLst/>
              <a:gdLst/>
              <a:ahLst/>
              <a:cxnLst/>
              <a:rect l="0" t="0" r="0" b="0"/>
              <a:pathLst>
                <a:path w="221457" h="6703">
                  <a:moveTo>
                    <a:pt x="0" y="0"/>
                  </a:moveTo>
                  <a:lnTo>
                    <a:pt x="34248" y="0"/>
                  </a:lnTo>
                  <a:lnTo>
                    <a:pt x="68091" y="2116"/>
                  </a:lnTo>
                  <a:lnTo>
                    <a:pt x="95350" y="4909"/>
                  </a:lnTo>
                  <a:lnTo>
                    <a:pt x="125986" y="6151"/>
                  </a:lnTo>
                  <a:lnTo>
                    <a:pt x="156006" y="6702"/>
                  </a:lnTo>
                  <a:lnTo>
                    <a:pt x="182842" y="6154"/>
                  </a:lnTo>
                  <a:lnTo>
                    <a:pt x="221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" name="SMARTInkShape-3062"/>
            <p:cNvSpPr/>
            <p:nvPr/>
          </p:nvSpPr>
          <p:spPr bwMode="auto">
            <a:xfrm>
              <a:off x="8236744" y="2279150"/>
              <a:ext cx="42863" cy="231096"/>
            </a:xfrm>
            <a:custGeom>
              <a:avLst/>
              <a:gdLst/>
              <a:ahLst/>
              <a:cxnLst/>
              <a:rect l="0" t="0" r="0" b="0"/>
              <a:pathLst>
                <a:path w="42863" h="231096">
                  <a:moveTo>
                    <a:pt x="42862" y="6850"/>
                  </a:moveTo>
                  <a:lnTo>
                    <a:pt x="42862" y="3058"/>
                  </a:lnTo>
                  <a:lnTo>
                    <a:pt x="42069" y="1940"/>
                  </a:lnTo>
                  <a:lnTo>
                    <a:pt x="40745" y="1196"/>
                  </a:lnTo>
                  <a:lnTo>
                    <a:pt x="36711" y="0"/>
                  </a:lnTo>
                  <a:lnTo>
                    <a:pt x="25962" y="9633"/>
                  </a:lnTo>
                  <a:lnTo>
                    <a:pt x="22070" y="13468"/>
                  </a:lnTo>
                  <a:lnTo>
                    <a:pt x="17747" y="21962"/>
                  </a:lnTo>
                  <a:lnTo>
                    <a:pt x="14970" y="47935"/>
                  </a:lnTo>
                  <a:lnTo>
                    <a:pt x="14490" y="78202"/>
                  </a:lnTo>
                  <a:lnTo>
                    <a:pt x="18140" y="108513"/>
                  </a:lnTo>
                  <a:lnTo>
                    <a:pt x="24248" y="137602"/>
                  </a:lnTo>
                  <a:lnTo>
                    <a:pt x="27293" y="166329"/>
                  </a:lnTo>
                  <a:lnTo>
                    <a:pt x="34025" y="197984"/>
                  </a:lnTo>
                  <a:lnTo>
                    <a:pt x="41982" y="224622"/>
                  </a:lnTo>
                  <a:lnTo>
                    <a:pt x="42471" y="230108"/>
                  </a:lnTo>
                  <a:lnTo>
                    <a:pt x="41808" y="231095"/>
                  </a:lnTo>
                  <a:lnTo>
                    <a:pt x="40572" y="230959"/>
                  </a:lnTo>
                  <a:lnTo>
                    <a:pt x="38954" y="230075"/>
                  </a:lnTo>
                  <a:lnTo>
                    <a:pt x="22267" y="198632"/>
                  </a:lnTo>
                  <a:lnTo>
                    <a:pt x="0" y="156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" name="SMARTInkShape-3063"/>
            <p:cNvSpPr/>
            <p:nvPr/>
          </p:nvSpPr>
          <p:spPr bwMode="auto">
            <a:xfrm>
              <a:off x="8020894" y="2357438"/>
              <a:ext cx="145660" cy="142554"/>
            </a:xfrm>
            <a:custGeom>
              <a:avLst/>
              <a:gdLst/>
              <a:ahLst/>
              <a:cxnLst/>
              <a:rect l="0" t="0" r="0" b="0"/>
              <a:pathLst>
                <a:path w="145660" h="142554">
                  <a:moveTo>
                    <a:pt x="51544" y="0"/>
                  </a:moveTo>
                  <a:lnTo>
                    <a:pt x="47751" y="0"/>
                  </a:lnTo>
                  <a:lnTo>
                    <a:pt x="43773" y="2116"/>
                  </a:lnTo>
                  <a:lnTo>
                    <a:pt x="41601" y="3792"/>
                  </a:lnTo>
                  <a:lnTo>
                    <a:pt x="39187" y="7770"/>
                  </a:lnTo>
                  <a:lnTo>
                    <a:pt x="37828" y="16589"/>
                  </a:lnTo>
                  <a:lnTo>
                    <a:pt x="37637" y="20584"/>
                  </a:lnTo>
                  <a:lnTo>
                    <a:pt x="39098" y="24041"/>
                  </a:lnTo>
                  <a:lnTo>
                    <a:pt x="44954" y="29999"/>
                  </a:lnTo>
                  <a:lnTo>
                    <a:pt x="68146" y="45201"/>
                  </a:lnTo>
                  <a:lnTo>
                    <a:pt x="100361" y="58788"/>
                  </a:lnTo>
                  <a:lnTo>
                    <a:pt x="135524" y="81178"/>
                  </a:lnTo>
                  <a:lnTo>
                    <a:pt x="143902" y="90583"/>
                  </a:lnTo>
                  <a:lnTo>
                    <a:pt x="145659" y="95313"/>
                  </a:lnTo>
                  <a:lnTo>
                    <a:pt x="145496" y="104803"/>
                  </a:lnTo>
                  <a:lnTo>
                    <a:pt x="142753" y="108762"/>
                  </a:lnTo>
                  <a:lnTo>
                    <a:pt x="133356" y="115278"/>
                  </a:lnTo>
                  <a:lnTo>
                    <a:pt x="106333" y="126722"/>
                  </a:lnTo>
                  <a:lnTo>
                    <a:pt x="76420" y="137383"/>
                  </a:lnTo>
                  <a:lnTo>
                    <a:pt x="47096" y="141247"/>
                  </a:lnTo>
                  <a:lnTo>
                    <a:pt x="15093" y="142553"/>
                  </a:lnTo>
                  <a:lnTo>
                    <a:pt x="6768" y="141938"/>
                  </a:lnTo>
                  <a:lnTo>
                    <a:pt x="423" y="139019"/>
                  </a:lnTo>
                  <a:lnTo>
                    <a:pt x="0" y="136335"/>
                  </a:lnTo>
                  <a:lnTo>
                    <a:pt x="3764" y="129120"/>
                  </a:lnTo>
                  <a:lnTo>
                    <a:pt x="30112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" name="SMARTInkShape-3064"/>
            <p:cNvSpPr/>
            <p:nvPr/>
          </p:nvSpPr>
          <p:spPr bwMode="auto">
            <a:xfrm>
              <a:off x="7645638" y="2366856"/>
              <a:ext cx="241063" cy="154339"/>
            </a:xfrm>
            <a:custGeom>
              <a:avLst/>
              <a:gdLst/>
              <a:ahLst/>
              <a:cxnLst/>
              <a:rect l="0" t="0" r="0" b="0"/>
              <a:pathLst>
                <a:path w="241063" h="154339">
                  <a:moveTo>
                    <a:pt x="69612" y="40588"/>
                  </a:moveTo>
                  <a:lnTo>
                    <a:pt x="63115" y="46291"/>
                  </a:lnTo>
                  <a:lnTo>
                    <a:pt x="28970" y="74380"/>
                  </a:lnTo>
                  <a:lnTo>
                    <a:pt x="10843" y="93859"/>
                  </a:lnTo>
                  <a:lnTo>
                    <a:pt x="2280" y="112199"/>
                  </a:lnTo>
                  <a:lnTo>
                    <a:pt x="0" y="122950"/>
                  </a:lnTo>
                  <a:lnTo>
                    <a:pt x="1102" y="133020"/>
                  </a:lnTo>
                  <a:lnTo>
                    <a:pt x="2508" y="137928"/>
                  </a:lnTo>
                  <a:lnTo>
                    <a:pt x="5826" y="141994"/>
                  </a:lnTo>
                  <a:lnTo>
                    <a:pt x="15863" y="148628"/>
                  </a:lnTo>
                  <a:lnTo>
                    <a:pt x="31109" y="153033"/>
                  </a:lnTo>
                  <a:lnTo>
                    <a:pt x="53265" y="154338"/>
                  </a:lnTo>
                  <a:lnTo>
                    <a:pt x="66580" y="150410"/>
                  </a:lnTo>
                  <a:lnTo>
                    <a:pt x="98729" y="128898"/>
                  </a:lnTo>
                  <a:lnTo>
                    <a:pt x="124752" y="98484"/>
                  </a:lnTo>
                  <a:lnTo>
                    <a:pt x="145415" y="65518"/>
                  </a:lnTo>
                  <a:lnTo>
                    <a:pt x="163990" y="34135"/>
                  </a:lnTo>
                  <a:lnTo>
                    <a:pt x="174929" y="5401"/>
                  </a:lnTo>
                  <a:lnTo>
                    <a:pt x="174748" y="2842"/>
                  </a:lnTo>
                  <a:lnTo>
                    <a:pt x="173834" y="1137"/>
                  </a:lnTo>
                  <a:lnTo>
                    <a:pt x="172431" y="0"/>
                  </a:lnTo>
                  <a:lnTo>
                    <a:pt x="169908" y="35"/>
                  </a:lnTo>
                  <a:lnTo>
                    <a:pt x="162871" y="2192"/>
                  </a:lnTo>
                  <a:lnTo>
                    <a:pt x="149985" y="15453"/>
                  </a:lnTo>
                  <a:lnTo>
                    <a:pt x="136318" y="46177"/>
                  </a:lnTo>
                  <a:lnTo>
                    <a:pt x="121271" y="78116"/>
                  </a:lnTo>
                  <a:lnTo>
                    <a:pt x="110420" y="110971"/>
                  </a:lnTo>
                  <a:lnTo>
                    <a:pt x="106839" y="129352"/>
                  </a:lnTo>
                  <a:lnTo>
                    <a:pt x="108117" y="137717"/>
                  </a:lnTo>
                  <a:lnTo>
                    <a:pt x="109570" y="141060"/>
                  </a:lnTo>
                  <a:lnTo>
                    <a:pt x="112126" y="143288"/>
                  </a:lnTo>
                  <a:lnTo>
                    <a:pt x="119198" y="145764"/>
                  </a:lnTo>
                  <a:lnTo>
                    <a:pt x="127634" y="144747"/>
                  </a:lnTo>
                  <a:lnTo>
                    <a:pt x="136675" y="140856"/>
                  </a:lnTo>
                  <a:lnTo>
                    <a:pt x="170599" y="116392"/>
                  </a:lnTo>
                  <a:lnTo>
                    <a:pt x="206076" y="94675"/>
                  </a:lnTo>
                  <a:lnTo>
                    <a:pt x="213077" y="92408"/>
                  </a:lnTo>
                  <a:lnTo>
                    <a:pt x="216056" y="92597"/>
                  </a:lnTo>
                  <a:lnTo>
                    <a:pt x="221481" y="94924"/>
                  </a:lnTo>
                  <a:lnTo>
                    <a:pt x="223246" y="96656"/>
                  </a:lnTo>
                  <a:lnTo>
                    <a:pt x="225206" y="100696"/>
                  </a:lnTo>
                  <a:lnTo>
                    <a:pt x="226763" y="135755"/>
                  </a:lnTo>
                  <a:lnTo>
                    <a:pt x="227560" y="137370"/>
                  </a:lnTo>
                  <a:lnTo>
                    <a:pt x="228886" y="138447"/>
                  </a:lnTo>
                  <a:lnTo>
                    <a:pt x="230563" y="139165"/>
                  </a:lnTo>
                  <a:lnTo>
                    <a:pt x="232475" y="138850"/>
                  </a:lnTo>
                  <a:lnTo>
                    <a:pt x="241062" y="133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3" name="SMARTInkShape-3065"/>
            <p:cNvSpPr/>
            <p:nvPr/>
          </p:nvSpPr>
          <p:spPr bwMode="auto">
            <a:xfrm>
              <a:off x="6900983" y="2407985"/>
              <a:ext cx="271343" cy="113182"/>
            </a:xfrm>
            <a:custGeom>
              <a:avLst/>
              <a:gdLst/>
              <a:ahLst/>
              <a:cxnLst/>
              <a:rect l="0" t="0" r="0" b="0"/>
              <a:pathLst>
                <a:path w="271343" h="113182">
                  <a:moveTo>
                    <a:pt x="21311" y="42321"/>
                  </a:moveTo>
                  <a:lnTo>
                    <a:pt x="4518" y="42321"/>
                  </a:lnTo>
                  <a:lnTo>
                    <a:pt x="2972" y="43115"/>
                  </a:lnTo>
                  <a:lnTo>
                    <a:pt x="1941" y="44438"/>
                  </a:lnTo>
                  <a:lnTo>
                    <a:pt x="286" y="48472"/>
                  </a:lnTo>
                  <a:lnTo>
                    <a:pt x="0" y="52963"/>
                  </a:lnTo>
                  <a:lnTo>
                    <a:pt x="2050" y="57105"/>
                  </a:lnTo>
                  <a:lnTo>
                    <a:pt x="9834" y="66232"/>
                  </a:lnTo>
                  <a:lnTo>
                    <a:pt x="14358" y="68823"/>
                  </a:lnTo>
                  <a:lnTo>
                    <a:pt x="23730" y="70487"/>
                  </a:lnTo>
                  <a:lnTo>
                    <a:pt x="30847" y="70775"/>
                  </a:lnTo>
                  <a:lnTo>
                    <a:pt x="35604" y="68726"/>
                  </a:lnTo>
                  <a:lnTo>
                    <a:pt x="37983" y="67068"/>
                  </a:lnTo>
                  <a:lnTo>
                    <a:pt x="49887" y="48647"/>
                  </a:lnTo>
                  <a:lnTo>
                    <a:pt x="53855" y="39577"/>
                  </a:lnTo>
                  <a:lnTo>
                    <a:pt x="60404" y="16080"/>
                  </a:lnTo>
                  <a:lnTo>
                    <a:pt x="66849" y="5618"/>
                  </a:lnTo>
                  <a:lnTo>
                    <a:pt x="71448" y="2196"/>
                  </a:lnTo>
                  <a:lnTo>
                    <a:pt x="78500" y="270"/>
                  </a:lnTo>
                  <a:lnTo>
                    <a:pt x="80868" y="0"/>
                  </a:lnTo>
                  <a:lnTo>
                    <a:pt x="83240" y="1407"/>
                  </a:lnTo>
                  <a:lnTo>
                    <a:pt x="90372" y="10972"/>
                  </a:lnTo>
                  <a:lnTo>
                    <a:pt x="95132" y="19392"/>
                  </a:lnTo>
                  <a:lnTo>
                    <a:pt x="98952" y="43437"/>
                  </a:lnTo>
                  <a:lnTo>
                    <a:pt x="99768" y="78187"/>
                  </a:lnTo>
                  <a:lnTo>
                    <a:pt x="100661" y="100147"/>
                  </a:lnTo>
                  <a:lnTo>
                    <a:pt x="103674" y="107180"/>
                  </a:lnTo>
                  <a:lnTo>
                    <a:pt x="105588" y="109373"/>
                  </a:lnTo>
                  <a:lnTo>
                    <a:pt x="109832" y="111809"/>
                  </a:lnTo>
                  <a:lnTo>
                    <a:pt x="116684" y="113181"/>
                  </a:lnTo>
                  <a:lnTo>
                    <a:pt x="123494" y="109269"/>
                  </a:lnTo>
                  <a:lnTo>
                    <a:pt x="127534" y="106003"/>
                  </a:lnTo>
                  <a:lnTo>
                    <a:pt x="146551" y="73481"/>
                  </a:lnTo>
                  <a:lnTo>
                    <a:pt x="174063" y="42515"/>
                  </a:lnTo>
                  <a:lnTo>
                    <a:pt x="193572" y="27209"/>
                  </a:lnTo>
                  <a:lnTo>
                    <a:pt x="213639" y="18088"/>
                  </a:lnTo>
                  <a:lnTo>
                    <a:pt x="224794" y="15676"/>
                  </a:lnTo>
                  <a:lnTo>
                    <a:pt x="235043" y="16720"/>
                  </a:lnTo>
                  <a:lnTo>
                    <a:pt x="244096" y="19831"/>
                  </a:lnTo>
                  <a:lnTo>
                    <a:pt x="258983" y="30589"/>
                  </a:lnTo>
                  <a:lnTo>
                    <a:pt x="271342" y="423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4" name="SMARTInkShape-3066"/>
            <p:cNvSpPr/>
            <p:nvPr/>
          </p:nvSpPr>
          <p:spPr bwMode="auto">
            <a:xfrm>
              <a:off x="7279481" y="2409264"/>
              <a:ext cx="221458" cy="145070"/>
            </a:xfrm>
            <a:custGeom>
              <a:avLst/>
              <a:gdLst/>
              <a:ahLst/>
              <a:cxnLst/>
              <a:rect l="0" t="0" r="0" b="0"/>
              <a:pathLst>
                <a:path w="221458" h="145070">
                  <a:moveTo>
                    <a:pt x="0" y="55330"/>
                  </a:moveTo>
                  <a:lnTo>
                    <a:pt x="3793" y="55330"/>
                  </a:lnTo>
                  <a:lnTo>
                    <a:pt x="4910" y="56124"/>
                  </a:lnTo>
                  <a:lnTo>
                    <a:pt x="5655" y="57446"/>
                  </a:lnTo>
                  <a:lnTo>
                    <a:pt x="6151" y="59122"/>
                  </a:lnTo>
                  <a:lnTo>
                    <a:pt x="14434" y="69065"/>
                  </a:lnTo>
                  <a:lnTo>
                    <a:pt x="22555" y="73341"/>
                  </a:lnTo>
                  <a:lnTo>
                    <a:pt x="48288" y="76085"/>
                  </a:lnTo>
                  <a:lnTo>
                    <a:pt x="70928" y="72769"/>
                  </a:lnTo>
                  <a:lnTo>
                    <a:pt x="99912" y="59627"/>
                  </a:lnTo>
                  <a:lnTo>
                    <a:pt x="126451" y="46448"/>
                  </a:lnTo>
                  <a:lnTo>
                    <a:pt x="140126" y="33383"/>
                  </a:lnTo>
                  <a:lnTo>
                    <a:pt x="151858" y="14747"/>
                  </a:lnTo>
                  <a:lnTo>
                    <a:pt x="152832" y="10812"/>
                  </a:lnTo>
                  <a:lnTo>
                    <a:pt x="152688" y="7395"/>
                  </a:lnTo>
                  <a:lnTo>
                    <a:pt x="150546" y="0"/>
                  </a:lnTo>
                  <a:lnTo>
                    <a:pt x="138798" y="2511"/>
                  </a:lnTo>
                  <a:lnTo>
                    <a:pt x="110157" y="22612"/>
                  </a:lnTo>
                  <a:lnTo>
                    <a:pt x="94996" y="36026"/>
                  </a:lnTo>
                  <a:lnTo>
                    <a:pt x="78330" y="61428"/>
                  </a:lnTo>
                  <a:lnTo>
                    <a:pt x="67302" y="96339"/>
                  </a:lnTo>
                  <a:lnTo>
                    <a:pt x="66425" y="111656"/>
                  </a:lnTo>
                  <a:lnTo>
                    <a:pt x="68681" y="126401"/>
                  </a:lnTo>
                  <a:lnTo>
                    <a:pt x="71980" y="132079"/>
                  </a:lnTo>
                  <a:lnTo>
                    <a:pt x="81998" y="140505"/>
                  </a:lnTo>
                  <a:lnTo>
                    <a:pt x="96504" y="144779"/>
                  </a:lnTo>
                  <a:lnTo>
                    <a:pt x="124638" y="145069"/>
                  </a:lnTo>
                  <a:lnTo>
                    <a:pt x="155992" y="138011"/>
                  </a:lnTo>
                  <a:lnTo>
                    <a:pt x="187507" y="123748"/>
                  </a:lnTo>
                  <a:lnTo>
                    <a:pt x="221457" y="1053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029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-76200"/>
            <a:ext cx="8716962" cy="781050"/>
          </a:xfrm>
        </p:spPr>
        <p:txBody>
          <a:bodyPr/>
          <a:lstStyle/>
          <a:p>
            <a:r>
              <a:rPr lang="en-US" dirty="0" smtClean="0"/>
              <a:t>NFA  transitions  versus DFA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2895600"/>
            <a:ext cx="7786687" cy="29400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Not every state  an input has a transition</a:t>
            </a:r>
          </a:p>
          <a:p>
            <a:pPr marL="815975" lvl="1" indent="-457200">
              <a:buFont typeface="Wingdings" panose="05000000000000000000" pitchFamily="2" charset="2"/>
              <a:buChar char="§"/>
            </a:pP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(s, a) might be empty</a:t>
            </a:r>
          </a:p>
          <a:p>
            <a:pPr marL="815975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(1,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a given state and input there can be more than one transition</a:t>
            </a:r>
          </a:p>
          <a:p>
            <a:pPr marL="815975" lvl="1" indent="-457200">
              <a:buFont typeface="Wingdings" panose="05000000000000000000" pitchFamily="2" charset="2"/>
              <a:buChar char="§"/>
            </a:pP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(0,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{ 0, 1}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Epsilon transitions allowed in NFAs</a:t>
            </a:r>
          </a:p>
          <a:p>
            <a:pPr marL="815975" lvl="1" indent="-457200">
              <a:buFont typeface="Wingdings" panose="05000000000000000000" pitchFamily="2" charset="2"/>
              <a:buChar char="§"/>
            </a:pPr>
            <a:r>
              <a:rPr lang="en-US" dirty="0" smtClean="0"/>
              <a:t>None in this diagram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09600"/>
            <a:ext cx="6772275" cy="2343150"/>
          </a:xfrm>
          <a:prstGeom prst="rect">
            <a:avLst/>
          </a:prstGeom>
        </p:spPr>
      </p:pic>
      <p:grpSp>
        <p:nvGrpSpPr>
          <p:cNvPr id="14" name="SMARTInkShape-Group623"/>
          <p:cNvGrpSpPr/>
          <p:nvPr/>
        </p:nvGrpSpPr>
        <p:grpSpPr>
          <a:xfrm>
            <a:off x="4314825" y="3279370"/>
            <a:ext cx="1502120" cy="444621"/>
            <a:chOff x="4314825" y="3279370"/>
            <a:chExt cx="1502120" cy="444621"/>
          </a:xfrm>
        </p:grpSpPr>
        <p:sp>
          <p:nvSpPr>
            <p:cNvPr id="4" name="SMARTInkShape-3067"/>
            <p:cNvSpPr/>
            <p:nvPr/>
          </p:nvSpPr>
          <p:spPr bwMode="auto">
            <a:xfrm>
              <a:off x="5237895" y="3443288"/>
              <a:ext cx="109835" cy="148572"/>
            </a:xfrm>
            <a:custGeom>
              <a:avLst/>
              <a:gdLst/>
              <a:ahLst/>
              <a:cxnLst/>
              <a:rect l="0" t="0" r="0" b="0"/>
              <a:pathLst>
                <a:path w="109835" h="148572">
                  <a:moveTo>
                    <a:pt x="84199" y="0"/>
                  </a:moveTo>
                  <a:lnTo>
                    <a:pt x="84199" y="7056"/>
                  </a:lnTo>
                  <a:lnTo>
                    <a:pt x="84199" y="3325"/>
                  </a:lnTo>
                  <a:lnTo>
                    <a:pt x="83405" y="2216"/>
                  </a:lnTo>
                  <a:lnTo>
                    <a:pt x="80407" y="985"/>
                  </a:lnTo>
                  <a:lnTo>
                    <a:pt x="47081" y="7"/>
                  </a:lnTo>
                  <a:lnTo>
                    <a:pt x="39656" y="4236"/>
                  </a:lnTo>
                  <a:lnTo>
                    <a:pt x="6200" y="28499"/>
                  </a:lnTo>
                  <a:lnTo>
                    <a:pt x="1908" y="33303"/>
                  </a:lnTo>
                  <a:lnTo>
                    <a:pt x="0" y="38084"/>
                  </a:lnTo>
                  <a:lnTo>
                    <a:pt x="1079" y="40471"/>
                  </a:lnTo>
                  <a:lnTo>
                    <a:pt x="14702" y="52386"/>
                  </a:lnTo>
                  <a:lnTo>
                    <a:pt x="29740" y="59530"/>
                  </a:lnTo>
                  <a:lnTo>
                    <a:pt x="63122" y="65783"/>
                  </a:lnTo>
                  <a:lnTo>
                    <a:pt x="97890" y="78711"/>
                  </a:lnTo>
                  <a:lnTo>
                    <a:pt x="102851" y="81049"/>
                  </a:lnTo>
                  <a:lnTo>
                    <a:pt x="106159" y="84195"/>
                  </a:lnTo>
                  <a:lnTo>
                    <a:pt x="109834" y="91924"/>
                  </a:lnTo>
                  <a:lnTo>
                    <a:pt x="109350" y="100651"/>
                  </a:lnTo>
                  <a:lnTo>
                    <a:pt x="105696" y="109821"/>
                  </a:lnTo>
                  <a:lnTo>
                    <a:pt x="98780" y="119188"/>
                  </a:lnTo>
                  <a:lnTo>
                    <a:pt x="65959" y="137705"/>
                  </a:lnTo>
                  <a:lnTo>
                    <a:pt x="43560" y="147848"/>
                  </a:lnTo>
                  <a:lnTo>
                    <a:pt x="40437" y="148571"/>
                  </a:lnTo>
                  <a:lnTo>
                    <a:pt x="37562" y="148260"/>
                  </a:lnTo>
                  <a:lnTo>
                    <a:pt x="32251" y="145797"/>
                  </a:lnTo>
                  <a:lnTo>
                    <a:pt x="31310" y="144029"/>
                  </a:lnTo>
                  <a:lnTo>
                    <a:pt x="31477" y="142057"/>
                  </a:lnTo>
                  <a:lnTo>
                    <a:pt x="33779" y="137748"/>
                  </a:lnTo>
                  <a:lnTo>
                    <a:pt x="41336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068"/>
            <p:cNvSpPr/>
            <p:nvPr/>
          </p:nvSpPr>
          <p:spPr bwMode="auto">
            <a:xfrm>
              <a:off x="5386918" y="3593306"/>
              <a:ext cx="56621" cy="130685"/>
            </a:xfrm>
            <a:custGeom>
              <a:avLst/>
              <a:gdLst/>
              <a:ahLst/>
              <a:cxnLst/>
              <a:rect l="0" t="0" r="0" b="0"/>
              <a:pathLst>
                <a:path w="56621" h="130685">
                  <a:moveTo>
                    <a:pt x="56620" y="0"/>
                  </a:moveTo>
                  <a:lnTo>
                    <a:pt x="56620" y="3792"/>
                  </a:lnTo>
                  <a:lnTo>
                    <a:pt x="50469" y="34321"/>
                  </a:lnTo>
                  <a:lnTo>
                    <a:pt x="43968" y="64018"/>
                  </a:lnTo>
                  <a:lnTo>
                    <a:pt x="32924" y="92814"/>
                  </a:lnTo>
                  <a:lnTo>
                    <a:pt x="8531" y="125839"/>
                  </a:lnTo>
                  <a:lnTo>
                    <a:pt x="3496" y="130541"/>
                  </a:lnTo>
                  <a:lnTo>
                    <a:pt x="2154" y="130684"/>
                  </a:lnTo>
                  <a:lnTo>
                    <a:pt x="1259" y="129985"/>
                  </a:lnTo>
                  <a:lnTo>
                    <a:pt x="0" y="121417"/>
                  </a:lnTo>
                  <a:lnTo>
                    <a:pt x="6613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069"/>
            <p:cNvSpPr/>
            <p:nvPr/>
          </p:nvSpPr>
          <p:spPr bwMode="auto">
            <a:xfrm>
              <a:off x="5529804" y="3465100"/>
              <a:ext cx="170910" cy="134517"/>
            </a:xfrm>
            <a:custGeom>
              <a:avLst/>
              <a:gdLst/>
              <a:ahLst/>
              <a:cxnLst/>
              <a:rect l="0" t="0" r="0" b="0"/>
              <a:pathLst>
                <a:path w="170910" h="134517">
                  <a:moveTo>
                    <a:pt x="99471" y="13906"/>
                  </a:moveTo>
                  <a:lnTo>
                    <a:pt x="95679" y="10114"/>
                  </a:lnTo>
                  <a:lnTo>
                    <a:pt x="93817" y="6135"/>
                  </a:lnTo>
                  <a:lnTo>
                    <a:pt x="93320" y="3963"/>
                  </a:lnTo>
                  <a:lnTo>
                    <a:pt x="92195" y="2515"/>
                  </a:lnTo>
                  <a:lnTo>
                    <a:pt x="88829" y="906"/>
                  </a:lnTo>
                  <a:lnTo>
                    <a:pt x="82471" y="0"/>
                  </a:lnTo>
                  <a:lnTo>
                    <a:pt x="75776" y="4022"/>
                  </a:lnTo>
                  <a:lnTo>
                    <a:pt x="49266" y="30697"/>
                  </a:lnTo>
                  <a:lnTo>
                    <a:pt x="20872" y="65622"/>
                  </a:lnTo>
                  <a:lnTo>
                    <a:pt x="5629" y="89033"/>
                  </a:lnTo>
                  <a:lnTo>
                    <a:pt x="1287" y="104076"/>
                  </a:lnTo>
                  <a:lnTo>
                    <a:pt x="0" y="114795"/>
                  </a:lnTo>
                  <a:lnTo>
                    <a:pt x="613" y="116884"/>
                  </a:lnTo>
                  <a:lnTo>
                    <a:pt x="1816" y="118277"/>
                  </a:lnTo>
                  <a:lnTo>
                    <a:pt x="3412" y="119205"/>
                  </a:lnTo>
                  <a:lnTo>
                    <a:pt x="17034" y="116720"/>
                  </a:lnTo>
                  <a:lnTo>
                    <a:pt x="32359" y="110957"/>
                  </a:lnTo>
                  <a:lnTo>
                    <a:pt x="65314" y="76962"/>
                  </a:lnTo>
                  <a:lnTo>
                    <a:pt x="74710" y="68132"/>
                  </a:lnTo>
                  <a:lnTo>
                    <a:pt x="83648" y="64468"/>
                  </a:lnTo>
                  <a:lnTo>
                    <a:pt x="84501" y="68393"/>
                  </a:lnTo>
                  <a:lnTo>
                    <a:pt x="87240" y="92881"/>
                  </a:lnTo>
                  <a:lnTo>
                    <a:pt x="90820" y="106892"/>
                  </a:lnTo>
                  <a:lnTo>
                    <a:pt x="93998" y="121097"/>
                  </a:lnTo>
                  <a:lnTo>
                    <a:pt x="95822" y="125848"/>
                  </a:lnTo>
                  <a:lnTo>
                    <a:pt x="98626" y="129015"/>
                  </a:lnTo>
                  <a:lnTo>
                    <a:pt x="105974" y="132535"/>
                  </a:lnTo>
                  <a:lnTo>
                    <a:pt x="119036" y="134516"/>
                  </a:lnTo>
                  <a:lnTo>
                    <a:pt x="130392" y="130746"/>
                  </a:lnTo>
                  <a:lnTo>
                    <a:pt x="170909" y="106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3070"/>
            <p:cNvSpPr/>
            <p:nvPr/>
          </p:nvSpPr>
          <p:spPr bwMode="auto">
            <a:xfrm>
              <a:off x="5075450" y="3279370"/>
              <a:ext cx="139489" cy="393897"/>
            </a:xfrm>
            <a:custGeom>
              <a:avLst/>
              <a:gdLst/>
              <a:ahLst/>
              <a:cxnLst/>
              <a:rect l="0" t="0" r="0" b="0"/>
              <a:pathLst>
                <a:path w="139489" h="393897">
                  <a:moveTo>
                    <a:pt x="82338" y="21043"/>
                  </a:moveTo>
                  <a:lnTo>
                    <a:pt x="82338" y="924"/>
                  </a:lnTo>
                  <a:lnTo>
                    <a:pt x="81544" y="487"/>
                  </a:lnTo>
                  <a:lnTo>
                    <a:pt x="78545" y="0"/>
                  </a:lnTo>
                  <a:lnTo>
                    <a:pt x="76634" y="1458"/>
                  </a:lnTo>
                  <a:lnTo>
                    <a:pt x="56708" y="36998"/>
                  </a:lnTo>
                  <a:lnTo>
                    <a:pt x="44753" y="60678"/>
                  </a:lnTo>
                  <a:lnTo>
                    <a:pt x="33618" y="91310"/>
                  </a:lnTo>
                  <a:lnTo>
                    <a:pt x="22585" y="126091"/>
                  </a:lnTo>
                  <a:lnTo>
                    <a:pt x="16308" y="144256"/>
                  </a:lnTo>
                  <a:lnTo>
                    <a:pt x="9743" y="162716"/>
                  </a:lnTo>
                  <a:lnTo>
                    <a:pt x="5366" y="181373"/>
                  </a:lnTo>
                  <a:lnTo>
                    <a:pt x="2448" y="200161"/>
                  </a:lnTo>
                  <a:lnTo>
                    <a:pt x="503" y="219036"/>
                  </a:lnTo>
                  <a:lnTo>
                    <a:pt x="0" y="237175"/>
                  </a:lnTo>
                  <a:lnTo>
                    <a:pt x="1558" y="272147"/>
                  </a:lnTo>
                  <a:lnTo>
                    <a:pt x="7013" y="301978"/>
                  </a:lnTo>
                  <a:lnTo>
                    <a:pt x="16316" y="327671"/>
                  </a:lnTo>
                  <a:lnTo>
                    <a:pt x="39404" y="359193"/>
                  </a:lnTo>
                  <a:lnTo>
                    <a:pt x="66353" y="382379"/>
                  </a:lnTo>
                  <a:lnTo>
                    <a:pt x="85023" y="391451"/>
                  </a:lnTo>
                  <a:lnTo>
                    <a:pt x="106021" y="393896"/>
                  </a:lnTo>
                  <a:lnTo>
                    <a:pt x="139488" y="392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071"/>
            <p:cNvSpPr/>
            <p:nvPr/>
          </p:nvSpPr>
          <p:spPr bwMode="auto">
            <a:xfrm>
              <a:off x="4790003" y="3487684"/>
              <a:ext cx="182048" cy="153641"/>
            </a:xfrm>
            <a:custGeom>
              <a:avLst/>
              <a:gdLst/>
              <a:ahLst/>
              <a:cxnLst/>
              <a:rect l="0" t="0" r="0" b="0"/>
              <a:pathLst>
                <a:path w="182048" h="153641">
                  <a:moveTo>
                    <a:pt x="10597" y="69904"/>
                  </a:moveTo>
                  <a:lnTo>
                    <a:pt x="6805" y="73696"/>
                  </a:lnTo>
                  <a:lnTo>
                    <a:pt x="2826" y="75558"/>
                  </a:lnTo>
                  <a:lnTo>
                    <a:pt x="654" y="76054"/>
                  </a:lnTo>
                  <a:lnTo>
                    <a:pt x="0" y="77179"/>
                  </a:lnTo>
                  <a:lnTo>
                    <a:pt x="357" y="78723"/>
                  </a:lnTo>
                  <a:lnTo>
                    <a:pt x="1389" y="80545"/>
                  </a:lnTo>
                  <a:lnTo>
                    <a:pt x="2871" y="81761"/>
                  </a:lnTo>
                  <a:lnTo>
                    <a:pt x="6634" y="83111"/>
                  </a:lnTo>
                  <a:lnTo>
                    <a:pt x="13215" y="83871"/>
                  </a:lnTo>
                  <a:lnTo>
                    <a:pt x="41022" y="74220"/>
                  </a:lnTo>
                  <a:lnTo>
                    <a:pt x="62409" y="59349"/>
                  </a:lnTo>
                  <a:lnTo>
                    <a:pt x="86721" y="36430"/>
                  </a:lnTo>
                  <a:lnTo>
                    <a:pt x="92056" y="26981"/>
                  </a:lnTo>
                  <a:lnTo>
                    <a:pt x="95479" y="11771"/>
                  </a:lnTo>
                  <a:lnTo>
                    <a:pt x="93831" y="6231"/>
                  </a:lnTo>
                  <a:lnTo>
                    <a:pt x="92280" y="3643"/>
                  </a:lnTo>
                  <a:lnTo>
                    <a:pt x="90452" y="1917"/>
                  </a:lnTo>
                  <a:lnTo>
                    <a:pt x="86305" y="0"/>
                  </a:lnTo>
                  <a:lnTo>
                    <a:pt x="79699" y="1264"/>
                  </a:lnTo>
                  <a:lnTo>
                    <a:pt x="75715" y="2713"/>
                  </a:lnTo>
                  <a:lnTo>
                    <a:pt x="62523" y="16128"/>
                  </a:lnTo>
                  <a:lnTo>
                    <a:pt x="48561" y="38977"/>
                  </a:lnTo>
                  <a:lnTo>
                    <a:pt x="41954" y="65856"/>
                  </a:lnTo>
                  <a:lnTo>
                    <a:pt x="39996" y="93928"/>
                  </a:lnTo>
                  <a:lnTo>
                    <a:pt x="43209" y="118561"/>
                  </a:lnTo>
                  <a:lnTo>
                    <a:pt x="52980" y="137149"/>
                  </a:lnTo>
                  <a:lnTo>
                    <a:pt x="63565" y="145563"/>
                  </a:lnTo>
                  <a:lnTo>
                    <a:pt x="77001" y="151155"/>
                  </a:lnTo>
                  <a:lnTo>
                    <a:pt x="93556" y="153640"/>
                  </a:lnTo>
                  <a:lnTo>
                    <a:pt x="120726" y="147455"/>
                  </a:lnTo>
                  <a:lnTo>
                    <a:pt x="152648" y="131142"/>
                  </a:lnTo>
                  <a:lnTo>
                    <a:pt x="182047" y="112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072"/>
            <p:cNvSpPr/>
            <p:nvPr/>
          </p:nvSpPr>
          <p:spPr bwMode="auto">
            <a:xfrm>
              <a:off x="4650581" y="3464719"/>
              <a:ext cx="157164" cy="154683"/>
            </a:xfrm>
            <a:custGeom>
              <a:avLst/>
              <a:gdLst/>
              <a:ahLst/>
              <a:cxnLst/>
              <a:rect l="0" t="0" r="0" b="0"/>
              <a:pathLst>
                <a:path w="157164" h="154683">
                  <a:moveTo>
                    <a:pt x="0" y="0"/>
                  </a:moveTo>
                  <a:lnTo>
                    <a:pt x="3792" y="0"/>
                  </a:lnTo>
                  <a:lnTo>
                    <a:pt x="4910" y="794"/>
                  </a:lnTo>
                  <a:lnTo>
                    <a:pt x="5655" y="2116"/>
                  </a:lnTo>
                  <a:lnTo>
                    <a:pt x="6151" y="3792"/>
                  </a:lnTo>
                  <a:lnTo>
                    <a:pt x="14784" y="14473"/>
                  </a:lnTo>
                  <a:lnTo>
                    <a:pt x="17000" y="16793"/>
                  </a:lnTo>
                  <a:lnTo>
                    <a:pt x="30736" y="48366"/>
                  </a:lnTo>
                  <a:lnTo>
                    <a:pt x="44260" y="80198"/>
                  </a:lnTo>
                  <a:lnTo>
                    <a:pt x="59445" y="111643"/>
                  </a:lnTo>
                  <a:lnTo>
                    <a:pt x="76461" y="144353"/>
                  </a:lnTo>
                  <a:lnTo>
                    <a:pt x="77168" y="148623"/>
                  </a:lnTo>
                  <a:lnTo>
                    <a:pt x="78433" y="151469"/>
                  </a:lnTo>
                  <a:lnTo>
                    <a:pt x="80070" y="153367"/>
                  </a:lnTo>
                  <a:lnTo>
                    <a:pt x="81955" y="154632"/>
                  </a:lnTo>
                  <a:lnTo>
                    <a:pt x="83212" y="154682"/>
                  </a:lnTo>
                  <a:lnTo>
                    <a:pt x="84050" y="153921"/>
                  </a:lnTo>
                  <a:lnTo>
                    <a:pt x="97051" y="124213"/>
                  </a:lnTo>
                  <a:lnTo>
                    <a:pt x="101544" y="93651"/>
                  </a:lnTo>
                  <a:lnTo>
                    <a:pt x="109840" y="60656"/>
                  </a:lnTo>
                  <a:lnTo>
                    <a:pt x="121484" y="26126"/>
                  </a:lnTo>
                  <a:lnTo>
                    <a:pt x="127184" y="16626"/>
                  </a:lnTo>
                  <a:lnTo>
                    <a:pt x="128446" y="15846"/>
                  </a:lnTo>
                  <a:lnTo>
                    <a:pt x="131964" y="14980"/>
                  </a:lnTo>
                  <a:lnTo>
                    <a:pt x="134014" y="15543"/>
                  </a:lnTo>
                  <a:lnTo>
                    <a:pt x="143006" y="22150"/>
                  </a:lnTo>
                  <a:lnTo>
                    <a:pt x="157163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073"/>
            <p:cNvSpPr/>
            <p:nvPr/>
          </p:nvSpPr>
          <p:spPr bwMode="auto">
            <a:xfrm>
              <a:off x="4537361" y="3490223"/>
              <a:ext cx="98384" cy="130813"/>
            </a:xfrm>
            <a:custGeom>
              <a:avLst/>
              <a:gdLst/>
              <a:ahLst/>
              <a:cxnLst/>
              <a:rect l="0" t="0" r="0" b="0"/>
              <a:pathLst>
                <a:path w="98384" h="130813">
                  <a:moveTo>
                    <a:pt x="13208" y="3071"/>
                  </a:moveTo>
                  <a:lnTo>
                    <a:pt x="9416" y="3071"/>
                  </a:lnTo>
                  <a:lnTo>
                    <a:pt x="8298" y="4658"/>
                  </a:lnTo>
                  <a:lnTo>
                    <a:pt x="0" y="36656"/>
                  </a:lnTo>
                  <a:lnTo>
                    <a:pt x="6833" y="68024"/>
                  </a:lnTo>
                  <a:lnTo>
                    <a:pt x="11962" y="81151"/>
                  </a:lnTo>
                  <a:lnTo>
                    <a:pt x="32721" y="107466"/>
                  </a:lnTo>
                  <a:lnTo>
                    <a:pt x="50474" y="122021"/>
                  </a:lnTo>
                  <a:lnTo>
                    <a:pt x="61785" y="127375"/>
                  </a:lnTo>
                  <a:lnTo>
                    <a:pt x="81982" y="130812"/>
                  </a:lnTo>
                  <a:lnTo>
                    <a:pt x="86044" y="129506"/>
                  </a:lnTo>
                  <a:lnTo>
                    <a:pt x="92676" y="123823"/>
                  </a:lnTo>
                  <a:lnTo>
                    <a:pt x="96152" y="113888"/>
                  </a:lnTo>
                  <a:lnTo>
                    <a:pt x="98383" y="88108"/>
                  </a:lnTo>
                  <a:lnTo>
                    <a:pt x="91185" y="59576"/>
                  </a:lnTo>
                  <a:lnTo>
                    <a:pt x="73737" y="25786"/>
                  </a:lnTo>
                  <a:lnTo>
                    <a:pt x="55749" y="5832"/>
                  </a:lnTo>
                  <a:lnTo>
                    <a:pt x="45079" y="329"/>
                  </a:lnTo>
                  <a:lnTo>
                    <a:pt x="35046" y="0"/>
                  </a:lnTo>
                  <a:lnTo>
                    <a:pt x="30148" y="1024"/>
                  </a:lnTo>
                  <a:lnTo>
                    <a:pt x="22589" y="6394"/>
                  </a:lnTo>
                  <a:lnTo>
                    <a:pt x="19462" y="10049"/>
                  </a:lnTo>
                  <a:lnTo>
                    <a:pt x="15987" y="20460"/>
                  </a:lnTo>
                  <a:lnTo>
                    <a:pt x="15237" y="32230"/>
                  </a:lnTo>
                  <a:lnTo>
                    <a:pt x="17549" y="42754"/>
                  </a:lnTo>
                  <a:lnTo>
                    <a:pt x="27106" y="57603"/>
                  </a:lnTo>
                  <a:lnTo>
                    <a:pt x="43784" y="68264"/>
                  </a:lnTo>
                  <a:lnTo>
                    <a:pt x="84645" y="816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074"/>
            <p:cNvSpPr/>
            <p:nvPr/>
          </p:nvSpPr>
          <p:spPr bwMode="auto">
            <a:xfrm>
              <a:off x="4314825" y="3421856"/>
              <a:ext cx="207170" cy="229654"/>
            </a:xfrm>
            <a:custGeom>
              <a:avLst/>
              <a:gdLst/>
              <a:ahLst/>
              <a:cxnLst/>
              <a:rect l="0" t="0" r="0" b="0"/>
              <a:pathLst>
                <a:path w="207170" h="229654">
                  <a:moveTo>
                    <a:pt x="0" y="0"/>
                  </a:moveTo>
                  <a:lnTo>
                    <a:pt x="6850" y="0"/>
                  </a:lnTo>
                  <a:lnTo>
                    <a:pt x="7138" y="32905"/>
                  </a:lnTo>
                  <a:lnTo>
                    <a:pt x="9260" y="65620"/>
                  </a:lnTo>
                  <a:lnTo>
                    <a:pt x="12798" y="93262"/>
                  </a:lnTo>
                  <a:lnTo>
                    <a:pt x="13846" y="121560"/>
                  </a:lnTo>
                  <a:lnTo>
                    <a:pt x="14200" y="151982"/>
                  </a:lnTo>
                  <a:lnTo>
                    <a:pt x="15064" y="171691"/>
                  </a:lnTo>
                  <a:lnTo>
                    <a:pt x="16393" y="173992"/>
                  </a:lnTo>
                  <a:lnTo>
                    <a:pt x="20436" y="177685"/>
                  </a:lnTo>
                  <a:lnTo>
                    <a:pt x="24929" y="166947"/>
                  </a:lnTo>
                  <a:lnTo>
                    <a:pt x="30212" y="133022"/>
                  </a:lnTo>
                  <a:lnTo>
                    <a:pt x="34087" y="104237"/>
                  </a:lnTo>
                  <a:lnTo>
                    <a:pt x="37352" y="72689"/>
                  </a:lnTo>
                  <a:lnTo>
                    <a:pt x="45566" y="41169"/>
                  </a:lnTo>
                  <a:lnTo>
                    <a:pt x="54832" y="21244"/>
                  </a:lnTo>
                  <a:lnTo>
                    <a:pt x="59560" y="17379"/>
                  </a:lnTo>
                  <a:lnTo>
                    <a:pt x="61138" y="17936"/>
                  </a:lnTo>
                  <a:lnTo>
                    <a:pt x="62190" y="19895"/>
                  </a:lnTo>
                  <a:lnTo>
                    <a:pt x="68926" y="50245"/>
                  </a:lnTo>
                  <a:lnTo>
                    <a:pt x="70693" y="78564"/>
                  </a:lnTo>
                  <a:lnTo>
                    <a:pt x="71107" y="103180"/>
                  </a:lnTo>
                  <a:lnTo>
                    <a:pt x="71291" y="127879"/>
                  </a:lnTo>
                  <a:lnTo>
                    <a:pt x="73511" y="161980"/>
                  </a:lnTo>
                  <a:lnTo>
                    <a:pt x="77079" y="190075"/>
                  </a:lnTo>
                  <a:lnTo>
                    <a:pt x="80253" y="211364"/>
                  </a:lnTo>
                  <a:lnTo>
                    <a:pt x="86220" y="225610"/>
                  </a:lnTo>
                  <a:lnTo>
                    <a:pt x="88436" y="228988"/>
                  </a:lnTo>
                  <a:lnTo>
                    <a:pt x="90708" y="229653"/>
                  </a:lnTo>
                  <a:lnTo>
                    <a:pt x="93016" y="228508"/>
                  </a:lnTo>
                  <a:lnTo>
                    <a:pt x="100056" y="219312"/>
                  </a:lnTo>
                  <a:lnTo>
                    <a:pt x="104794" y="208598"/>
                  </a:lnTo>
                  <a:lnTo>
                    <a:pt x="111131" y="179458"/>
                  </a:lnTo>
                  <a:lnTo>
                    <a:pt x="112892" y="154372"/>
                  </a:lnTo>
                  <a:lnTo>
                    <a:pt x="115791" y="127348"/>
                  </a:lnTo>
                  <a:lnTo>
                    <a:pt x="119725" y="101049"/>
                  </a:lnTo>
                  <a:lnTo>
                    <a:pt x="127196" y="68393"/>
                  </a:lnTo>
                  <a:lnTo>
                    <a:pt x="138318" y="41785"/>
                  </a:lnTo>
                  <a:lnTo>
                    <a:pt x="144289" y="34446"/>
                  </a:lnTo>
                  <a:lnTo>
                    <a:pt x="146993" y="33283"/>
                  </a:lnTo>
                  <a:lnTo>
                    <a:pt x="149589" y="33301"/>
                  </a:lnTo>
                  <a:lnTo>
                    <a:pt x="152113" y="34107"/>
                  </a:lnTo>
                  <a:lnTo>
                    <a:pt x="157035" y="41352"/>
                  </a:lnTo>
                  <a:lnTo>
                    <a:pt x="166663" y="69199"/>
                  </a:lnTo>
                  <a:lnTo>
                    <a:pt x="170031" y="95998"/>
                  </a:lnTo>
                  <a:lnTo>
                    <a:pt x="174822" y="127839"/>
                  </a:lnTo>
                  <a:lnTo>
                    <a:pt x="177476" y="158617"/>
                  </a:lnTo>
                  <a:lnTo>
                    <a:pt x="183283" y="190964"/>
                  </a:lnTo>
                  <a:lnTo>
                    <a:pt x="185804" y="206689"/>
                  </a:lnTo>
                  <a:lnTo>
                    <a:pt x="187369" y="209230"/>
                  </a:lnTo>
                  <a:lnTo>
                    <a:pt x="189206" y="210924"/>
                  </a:lnTo>
                  <a:lnTo>
                    <a:pt x="191225" y="211260"/>
                  </a:lnTo>
                  <a:lnTo>
                    <a:pt x="193365" y="210690"/>
                  </a:lnTo>
                  <a:lnTo>
                    <a:pt x="195585" y="209517"/>
                  </a:lnTo>
                  <a:lnTo>
                    <a:pt x="197065" y="207147"/>
                  </a:lnTo>
                  <a:lnTo>
                    <a:pt x="203428" y="179904"/>
                  </a:lnTo>
                  <a:lnTo>
                    <a:pt x="202268" y="149966"/>
                  </a:lnTo>
                  <a:lnTo>
                    <a:pt x="204482" y="115960"/>
                  </a:lnTo>
                  <a:lnTo>
                    <a:pt x="207169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075"/>
            <p:cNvSpPr/>
            <p:nvPr/>
          </p:nvSpPr>
          <p:spPr bwMode="auto">
            <a:xfrm>
              <a:off x="5700713" y="3308636"/>
              <a:ext cx="116232" cy="413259"/>
            </a:xfrm>
            <a:custGeom>
              <a:avLst/>
              <a:gdLst/>
              <a:ahLst/>
              <a:cxnLst/>
              <a:rect l="0" t="0" r="0" b="0"/>
              <a:pathLst>
                <a:path w="116232" h="413259">
                  <a:moveTo>
                    <a:pt x="0" y="13208"/>
                  </a:moveTo>
                  <a:lnTo>
                    <a:pt x="0" y="9416"/>
                  </a:lnTo>
                  <a:lnTo>
                    <a:pt x="793" y="8298"/>
                  </a:lnTo>
                  <a:lnTo>
                    <a:pt x="2116" y="7553"/>
                  </a:lnTo>
                  <a:lnTo>
                    <a:pt x="22943" y="0"/>
                  </a:lnTo>
                  <a:lnTo>
                    <a:pt x="38283" y="3033"/>
                  </a:lnTo>
                  <a:lnTo>
                    <a:pt x="49029" y="11067"/>
                  </a:lnTo>
                  <a:lnTo>
                    <a:pt x="72656" y="39419"/>
                  </a:lnTo>
                  <a:lnTo>
                    <a:pt x="85644" y="73891"/>
                  </a:lnTo>
                  <a:lnTo>
                    <a:pt x="96008" y="102620"/>
                  </a:lnTo>
                  <a:lnTo>
                    <a:pt x="106964" y="134703"/>
                  </a:lnTo>
                  <a:lnTo>
                    <a:pt x="114479" y="170128"/>
                  </a:lnTo>
                  <a:lnTo>
                    <a:pt x="116006" y="189259"/>
                  </a:lnTo>
                  <a:lnTo>
                    <a:pt x="116231" y="209157"/>
                  </a:lnTo>
                  <a:lnTo>
                    <a:pt x="115587" y="229565"/>
                  </a:lnTo>
                  <a:lnTo>
                    <a:pt x="114364" y="249521"/>
                  </a:lnTo>
                  <a:lnTo>
                    <a:pt x="112755" y="269175"/>
                  </a:lnTo>
                  <a:lnTo>
                    <a:pt x="110889" y="288627"/>
                  </a:lnTo>
                  <a:lnTo>
                    <a:pt x="102465" y="322942"/>
                  </a:lnTo>
                  <a:lnTo>
                    <a:pt x="91577" y="352480"/>
                  </a:lnTo>
                  <a:lnTo>
                    <a:pt x="75729" y="385372"/>
                  </a:lnTo>
                  <a:lnTo>
                    <a:pt x="50006" y="413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9" name="SMARTInkShape-Group624"/>
          <p:cNvGrpSpPr/>
          <p:nvPr/>
        </p:nvGrpSpPr>
        <p:grpSpPr>
          <a:xfrm>
            <a:off x="1877351" y="1030564"/>
            <a:ext cx="1630231" cy="969687"/>
            <a:chOff x="1877351" y="1030564"/>
            <a:chExt cx="1630231" cy="969687"/>
          </a:xfrm>
        </p:grpSpPr>
        <p:sp>
          <p:nvSpPr>
            <p:cNvPr id="15" name="SMARTInkShape-3076"/>
            <p:cNvSpPr/>
            <p:nvPr/>
          </p:nvSpPr>
          <p:spPr bwMode="auto">
            <a:xfrm>
              <a:off x="3314700" y="1735931"/>
              <a:ext cx="186419" cy="264320"/>
            </a:xfrm>
            <a:custGeom>
              <a:avLst/>
              <a:gdLst/>
              <a:ahLst/>
              <a:cxnLst/>
              <a:rect l="0" t="0" r="0" b="0"/>
              <a:pathLst>
                <a:path w="186419" h="264320">
                  <a:moveTo>
                    <a:pt x="100013" y="0"/>
                  </a:moveTo>
                  <a:lnTo>
                    <a:pt x="106509" y="5704"/>
                  </a:lnTo>
                  <a:lnTo>
                    <a:pt x="131330" y="20720"/>
                  </a:lnTo>
                  <a:lnTo>
                    <a:pt x="158621" y="50854"/>
                  </a:lnTo>
                  <a:lnTo>
                    <a:pt x="179529" y="79543"/>
                  </a:lnTo>
                  <a:lnTo>
                    <a:pt x="186418" y="96736"/>
                  </a:lnTo>
                  <a:lnTo>
                    <a:pt x="185775" y="117077"/>
                  </a:lnTo>
                  <a:lnTo>
                    <a:pt x="178610" y="139347"/>
                  </a:lnTo>
                  <a:lnTo>
                    <a:pt x="155139" y="173403"/>
                  </a:lnTo>
                  <a:lnTo>
                    <a:pt x="131657" y="194014"/>
                  </a:lnTo>
                  <a:lnTo>
                    <a:pt x="101112" y="215874"/>
                  </a:lnTo>
                  <a:lnTo>
                    <a:pt x="67164" y="236438"/>
                  </a:lnTo>
                  <a:lnTo>
                    <a:pt x="33555" y="250869"/>
                  </a:lnTo>
                  <a:lnTo>
                    <a:pt x="0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077"/>
            <p:cNvSpPr/>
            <p:nvPr/>
          </p:nvSpPr>
          <p:spPr bwMode="auto">
            <a:xfrm>
              <a:off x="2471860" y="1728788"/>
              <a:ext cx="1035722" cy="114301"/>
            </a:xfrm>
            <a:custGeom>
              <a:avLst/>
              <a:gdLst/>
              <a:ahLst/>
              <a:cxnLst/>
              <a:rect l="0" t="0" r="0" b="0"/>
              <a:pathLst>
                <a:path w="1035722" h="114301">
                  <a:moveTo>
                    <a:pt x="28453" y="0"/>
                  </a:moveTo>
                  <a:lnTo>
                    <a:pt x="293" y="0"/>
                  </a:lnTo>
                  <a:lnTo>
                    <a:pt x="0" y="3792"/>
                  </a:lnTo>
                  <a:lnTo>
                    <a:pt x="2049" y="7770"/>
                  </a:lnTo>
                  <a:lnTo>
                    <a:pt x="3706" y="9942"/>
                  </a:lnTo>
                  <a:lnTo>
                    <a:pt x="13624" y="16792"/>
                  </a:lnTo>
                  <a:lnTo>
                    <a:pt x="43609" y="28591"/>
                  </a:lnTo>
                  <a:lnTo>
                    <a:pt x="70779" y="35723"/>
                  </a:lnTo>
                  <a:lnTo>
                    <a:pt x="96477" y="41277"/>
                  </a:lnTo>
                  <a:lnTo>
                    <a:pt x="126419" y="49037"/>
                  </a:lnTo>
                  <a:lnTo>
                    <a:pt x="160364" y="55660"/>
                  </a:lnTo>
                  <a:lnTo>
                    <a:pt x="178306" y="58538"/>
                  </a:lnTo>
                  <a:lnTo>
                    <a:pt x="198205" y="61250"/>
                  </a:lnTo>
                  <a:lnTo>
                    <a:pt x="219408" y="63852"/>
                  </a:lnTo>
                  <a:lnTo>
                    <a:pt x="241481" y="66380"/>
                  </a:lnTo>
                  <a:lnTo>
                    <a:pt x="265722" y="68066"/>
                  </a:lnTo>
                  <a:lnTo>
                    <a:pt x="291407" y="69190"/>
                  </a:lnTo>
                  <a:lnTo>
                    <a:pt x="318055" y="69939"/>
                  </a:lnTo>
                  <a:lnTo>
                    <a:pt x="345346" y="71232"/>
                  </a:lnTo>
                  <a:lnTo>
                    <a:pt x="373065" y="72888"/>
                  </a:lnTo>
                  <a:lnTo>
                    <a:pt x="401069" y="74785"/>
                  </a:lnTo>
                  <a:lnTo>
                    <a:pt x="429264" y="76844"/>
                  </a:lnTo>
                  <a:lnTo>
                    <a:pt x="457585" y="79011"/>
                  </a:lnTo>
                  <a:lnTo>
                    <a:pt x="485991" y="81249"/>
                  </a:lnTo>
                  <a:lnTo>
                    <a:pt x="515247" y="82741"/>
                  </a:lnTo>
                  <a:lnTo>
                    <a:pt x="545069" y="83735"/>
                  </a:lnTo>
                  <a:lnTo>
                    <a:pt x="575270" y="84398"/>
                  </a:lnTo>
                  <a:lnTo>
                    <a:pt x="604135" y="85634"/>
                  </a:lnTo>
                  <a:lnTo>
                    <a:pt x="632109" y="87252"/>
                  </a:lnTo>
                  <a:lnTo>
                    <a:pt x="659491" y="89124"/>
                  </a:lnTo>
                  <a:lnTo>
                    <a:pt x="687270" y="91166"/>
                  </a:lnTo>
                  <a:lnTo>
                    <a:pt x="715314" y="93321"/>
                  </a:lnTo>
                  <a:lnTo>
                    <a:pt x="743535" y="95551"/>
                  </a:lnTo>
                  <a:lnTo>
                    <a:pt x="770287" y="97038"/>
                  </a:lnTo>
                  <a:lnTo>
                    <a:pt x="796059" y="98029"/>
                  </a:lnTo>
                  <a:lnTo>
                    <a:pt x="821177" y="98690"/>
                  </a:lnTo>
                  <a:lnTo>
                    <a:pt x="845067" y="99925"/>
                  </a:lnTo>
                  <a:lnTo>
                    <a:pt x="868137" y="101541"/>
                  </a:lnTo>
                  <a:lnTo>
                    <a:pt x="890661" y="103413"/>
                  </a:lnTo>
                  <a:lnTo>
                    <a:pt x="912027" y="105454"/>
                  </a:lnTo>
                  <a:lnTo>
                    <a:pt x="932621" y="107609"/>
                  </a:lnTo>
                  <a:lnTo>
                    <a:pt x="952700" y="109839"/>
                  </a:lnTo>
                  <a:lnTo>
                    <a:pt x="987711" y="112317"/>
                  </a:lnTo>
                  <a:lnTo>
                    <a:pt x="1035721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078"/>
            <p:cNvSpPr/>
            <p:nvPr/>
          </p:nvSpPr>
          <p:spPr bwMode="auto">
            <a:xfrm>
              <a:off x="1877351" y="1030564"/>
              <a:ext cx="656588" cy="605356"/>
            </a:xfrm>
            <a:custGeom>
              <a:avLst/>
              <a:gdLst/>
              <a:ahLst/>
              <a:cxnLst/>
              <a:rect l="0" t="0" r="0" b="0"/>
              <a:pathLst>
                <a:path w="656588" h="605356">
                  <a:moveTo>
                    <a:pt x="487230" y="591067"/>
                  </a:moveTo>
                  <a:lnTo>
                    <a:pt x="487230" y="584011"/>
                  </a:lnTo>
                  <a:lnTo>
                    <a:pt x="491023" y="583949"/>
                  </a:lnTo>
                  <a:lnTo>
                    <a:pt x="495001" y="586052"/>
                  </a:lnTo>
                  <a:lnTo>
                    <a:pt x="500230" y="590076"/>
                  </a:lnTo>
                  <a:lnTo>
                    <a:pt x="504929" y="590774"/>
                  </a:lnTo>
                  <a:lnTo>
                    <a:pt x="509119" y="588820"/>
                  </a:lnTo>
                  <a:lnTo>
                    <a:pt x="513627" y="586100"/>
                  </a:lnTo>
                  <a:lnTo>
                    <a:pt x="518277" y="584891"/>
                  </a:lnTo>
                  <a:lnTo>
                    <a:pt x="522989" y="580120"/>
                  </a:lnTo>
                  <a:lnTo>
                    <a:pt x="545011" y="550781"/>
                  </a:lnTo>
                  <a:lnTo>
                    <a:pt x="563555" y="516346"/>
                  </a:lnTo>
                  <a:lnTo>
                    <a:pt x="581547" y="488406"/>
                  </a:lnTo>
                  <a:lnTo>
                    <a:pt x="601959" y="456227"/>
                  </a:lnTo>
                  <a:lnTo>
                    <a:pt x="623089" y="421557"/>
                  </a:lnTo>
                  <a:lnTo>
                    <a:pt x="635189" y="395873"/>
                  </a:lnTo>
                  <a:lnTo>
                    <a:pt x="645064" y="370171"/>
                  </a:lnTo>
                  <a:lnTo>
                    <a:pt x="654293" y="337057"/>
                  </a:lnTo>
                  <a:lnTo>
                    <a:pt x="656587" y="303256"/>
                  </a:lnTo>
                  <a:lnTo>
                    <a:pt x="651798" y="272780"/>
                  </a:lnTo>
                  <a:lnTo>
                    <a:pt x="640678" y="243642"/>
                  </a:lnTo>
                  <a:lnTo>
                    <a:pt x="626535" y="216487"/>
                  </a:lnTo>
                  <a:lnTo>
                    <a:pt x="593916" y="183308"/>
                  </a:lnTo>
                  <a:lnTo>
                    <a:pt x="560015" y="155981"/>
                  </a:lnTo>
                  <a:lnTo>
                    <a:pt x="531374" y="138744"/>
                  </a:lnTo>
                  <a:lnTo>
                    <a:pt x="497311" y="118908"/>
                  </a:lnTo>
                  <a:lnTo>
                    <a:pt x="471073" y="104994"/>
                  </a:lnTo>
                  <a:lnTo>
                    <a:pt x="445654" y="92989"/>
                  </a:lnTo>
                  <a:lnTo>
                    <a:pt x="421127" y="81568"/>
                  </a:lnTo>
                  <a:lnTo>
                    <a:pt x="385800" y="61750"/>
                  </a:lnTo>
                  <a:lnTo>
                    <a:pt x="355665" y="41591"/>
                  </a:lnTo>
                  <a:lnTo>
                    <a:pt x="323747" y="20155"/>
                  </a:lnTo>
                  <a:lnTo>
                    <a:pt x="298304" y="4426"/>
                  </a:lnTo>
                  <a:lnTo>
                    <a:pt x="279117" y="0"/>
                  </a:lnTo>
                  <a:lnTo>
                    <a:pt x="267471" y="1081"/>
                  </a:lnTo>
                  <a:lnTo>
                    <a:pt x="249873" y="8269"/>
                  </a:lnTo>
                  <a:lnTo>
                    <a:pt x="236482" y="17721"/>
                  </a:lnTo>
                  <a:lnTo>
                    <a:pt x="206366" y="49659"/>
                  </a:lnTo>
                  <a:lnTo>
                    <a:pt x="179380" y="83517"/>
                  </a:lnTo>
                  <a:lnTo>
                    <a:pt x="159908" y="113870"/>
                  </a:lnTo>
                  <a:lnTo>
                    <a:pt x="138024" y="148528"/>
                  </a:lnTo>
                  <a:lnTo>
                    <a:pt x="126633" y="166660"/>
                  </a:lnTo>
                  <a:lnTo>
                    <a:pt x="115069" y="185098"/>
                  </a:lnTo>
                  <a:lnTo>
                    <a:pt x="103392" y="203740"/>
                  </a:lnTo>
                  <a:lnTo>
                    <a:pt x="92432" y="223311"/>
                  </a:lnTo>
                  <a:lnTo>
                    <a:pt x="81950" y="243503"/>
                  </a:lnTo>
                  <a:lnTo>
                    <a:pt x="71787" y="264108"/>
                  </a:lnTo>
                  <a:lnTo>
                    <a:pt x="61837" y="285782"/>
                  </a:lnTo>
                  <a:lnTo>
                    <a:pt x="52029" y="308169"/>
                  </a:lnTo>
                  <a:lnTo>
                    <a:pt x="42315" y="331031"/>
                  </a:lnTo>
                  <a:lnTo>
                    <a:pt x="33457" y="352622"/>
                  </a:lnTo>
                  <a:lnTo>
                    <a:pt x="25171" y="373366"/>
                  </a:lnTo>
                  <a:lnTo>
                    <a:pt x="17266" y="393546"/>
                  </a:lnTo>
                  <a:lnTo>
                    <a:pt x="11202" y="414142"/>
                  </a:lnTo>
                  <a:lnTo>
                    <a:pt x="6366" y="435017"/>
                  </a:lnTo>
                  <a:lnTo>
                    <a:pt x="2348" y="456078"/>
                  </a:lnTo>
                  <a:lnTo>
                    <a:pt x="463" y="477262"/>
                  </a:lnTo>
                  <a:lnTo>
                    <a:pt x="0" y="498528"/>
                  </a:lnTo>
                  <a:lnTo>
                    <a:pt x="485" y="519850"/>
                  </a:lnTo>
                  <a:lnTo>
                    <a:pt x="2396" y="538826"/>
                  </a:lnTo>
                  <a:lnTo>
                    <a:pt x="8752" y="572612"/>
                  </a:lnTo>
                  <a:lnTo>
                    <a:pt x="15743" y="6053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079"/>
            <p:cNvSpPr/>
            <p:nvPr/>
          </p:nvSpPr>
          <p:spPr bwMode="auto">
            <a:xfrm>
              <a:off x="2300288" y="1571625"/>
              <a:ext cx="21432" cy="7145"/>
            </a:xfrm>
            <a:custGeom>
              <a:avLst/>
              <a:gdLst/>
              <a:ahLst/>
              <a:cxnLst/>
              <a:rect l="0" t="0" r="0" b="0"/>
              <a:pathLst>
                <a:path w="21432" h="7145">
                  <a:moveTo>
                    <a:pt x="21431" y="0"/>
                  </a:moveTo>
                  <a:lnTo>
                    <a:pt x="11488" y="0"/>
                  </a:lnTo>
                  <a:lnTo>
                    <a:pt x="10040" y="794"/>
                  </a:lnTo>
                  <a:lnTo>
                    <a:pt x="9074" y="2117"/>
                  </a:lnTo>
                  <a:lnTo>
                    <a:pt x="8431" y="3792"/>
                  </a:lnTo>
                  <a:lnTo>
                    <a:pt x="7208" y="4910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109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DFA is an NFA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DFA is </a:t>
            </a:r>
            <a:r>
              <a:rPr lang="en-US" dirty="0" smtClean="0"/>
              <a:t>just an NFA that satisfies: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epsilon moves; formally 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(s,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+mj-lt"/>
                <a:ea typeface="Cambria Math" panose="02040503050406030204" pitchFamily="18" charset="0"/>
                <a:cs typeface="Times New Roman" panose="02020603050405020304" pitchFamily="18" charset="0"/>
              </a:rPr>
              <a:t>For each state s and input symbol a, 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(s,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is a single state; formally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|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(s, a)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|  = 1</a:t>
            </a:r>
          </a:p>
          <a:p>
            <a:pPr marL="0" indent="0"/>
            <a:endParaRPr lang="en-US" dirty="0" smtClean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So,  every language accepted by an DFA is also accepted by an NFA.</a:t>
            </a:r>
            <a:endParaRPr lang="en-US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Earlier we showed every language denoted by a regular expression has an NFA that accepts it.</a:t>
            </a:r>
          </a:p>
          <a:p>
            <a:pPr marL="0" indent="0"/>
            <a:r>
              <a:rPr lang="en-US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Today we show every language recognized by an NFA has a DFA that recognizes it also.</a:t>
            </a:r>
            <a:endParaRPr lang="en-US" dirty="0"/>
          </a:p>
        </p:txBody>
      </p:sp>
      <p:grpSp>
        <p:nvGrpSpPr>
          <p:cNvPr id="51" name="SMARTInkShape-Group636"/>
          <p:cNvGrpSpPr/>
          <p:nvPr/>
        </p:nvGrpSpPr>
        <p:grpSpPr>
          <a:xfrm>
            <a:off x="7386638" y="555199"/>
            <a:ext cx="748701" cy="730223"/>
            <a:chOff x="7386638" y="555199"/>
            <a:chExt cx="748701" cy="730223"/>
          </a:xfrm>
        </p:grpSpPr>
        <p:sp>
          <p:nvSpPr>
            <p:cNvPr id="43" name="SMARTInkShape-3112"/>
            <p:cNvSpPr/>
            <p:nvPr/>
          </p:nvSpPr>
          <p:spPr bwMode="auto">
            <a:xfrm>
              <a:off x="7872714" y="555199"/>
              <a:ext cx="262625" cy="359202"/>
            </a:xfrm>
            <a:custGeom>
              <a:avLst/>
              <a:gdLst/>
              <a:ahLst/>
              <a:cxnLst/>
              <a:rect l="0" t="0" r="0" b="0"/>
              <a:pathLst>
                <a:path w="262625" h="359202">
                  <a:moveTo>
                    <a:pt x="13986" y="359201"/>
                  </a:moveTo>
                  <a:lnTo>
                    <a:pt x="718" y="359201"/>
                  </a:lnTo>
                  <a:lnTo>
                    <a:pt x="378" y="358407"/>
                  </a:lnTo>
                  <a:lnTo>
                    <a:pt x="0" y="355409"/>
                  </a:lnTo>
                  <a:lnTo>
                    <a:pt x="1950" y="351430"/>
                  </a:lnTo>
                  <a:lnTo>
                    <a:pt x="3580" y="349258"/>
                  </a:lnTo>
                  <a:lnTo>
                    <a:pt x="16603" y="314020"/>
                  </a:lnTo>
                  <a:lnTo>
                    <a:pt x="37345" y="279721"/>
                  </a:lnTo>
                  <a:lnTo>
                    <a:pt x="61213" y="250103"/>
                  </a:lnTo>
                  <a:lnTo>
                    <a:pt x="81277" y="226575"/>
                  </a:lnTo>
                  <a:lnTo>
                    <a:pt x="102630" y="200244"/>
                  </a:lnTo>
                  <a:lnTo>
                    <a:pt x="122704" y="172666"/>
                  </a:lnTo>
                  <a:lnTo>
                    <a:pt x="146443" y="146651"/>
                  </a:lnTo>
                  <a:lnTo>
                    <a:pt x="171281" y="121065"/>
                  </a:lnTo>
                  <a:lnTo>
                    <a:pt x="192903" y="93819"/>
                  </a:lnTo>
                  <a:lnTo>
                    <a:pt x="222926" y="59290"/>
                  </a:lnTo>
                  <a:lnTo>
                    <a:pt x="253431" y="25675"/>
                  </a:lnTo>
                  <a:lnTo>
                    <a:pt x="260880" y="8936"/>
                  </a:lnTo>
                  <a:lnTo>
                    <a:pt x="262624" y="1651"/>
                  </a:lnTo>
                  <a:lnTo>
                    <a:pt x="261500" y="184"/>
                  </a:lnTo>
                  <a:lnTo>
                    <a:pt x="259164" y="0"/>
                  </a:lnTo>
                  <a:lnTo>
                    <a:pt x="256019" y="671"/>
                  </a:lnTo>
                  <a:lnTo>
                    <a:pt x="239566" y="13155"/>
                  </a:lnTo>
                  <a:lnTo>
                    <a:pt x="221155" y="30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113"/>
            <p:cNvSpPr/>
            <p:nvPr/>
          </p:nvSpPr>
          <p:spPr bwMode="auto">
            <a:xfrm>
              <a:off x="7758113" y="1193006"/>
              <a:ext cx="64294" cy="14289"/>
            </a:xfrm>
            <a:custGeom>
              <a:avLst/>
              <a:gdLst/>
              <a:ahLst/>
              <a:cxnLst/>
              <a:rect l="0" t="0" r="0" b="0"/>
              <a:pathLst>
                <a:path w="64294" h="14289">
                  <a:moveTo>
                    <a:pt x="0" y="14288"/>
                  </a:moveTo>
                  <a:lnTo>
                    <a:pt x="9942" y="14288"/>
                  </a:lnTo>
                  <a:lnTo>
                    <a:pt x="41609" y="3646"/>
                  </a:lnTo>
                  <a:lnTo>
                    <a:pt x="642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114"/>
            <p:cNvSpPr/>
            <p:nvPr/>
          </p:nvSpPr>
          <p:spPr bwMode="auto">
            <a:xfrm>
              <a:off x="7761394" y="1143576"/>
              <a:ext cx="61013" cy="120411"/>
            </a:xfrm>
            <a:custGeom>
              <a:avLst/>
              <a:gdLst/>
              <a:ahLst/>
              <a:cxnLst/>
              <a:rect l="0" t="0" r="0" b="0"/>
              <a:pathLst>
                <a:path w="61013" h="120411">
                  <a:moveTo>
                    <a:pt x="18150" y="6568"/>
                  </a:moveTo>
                  <a:lnTo>
                    <a:pt x="18150" y="37942"/>
                  </a:lnTo>
                  <a:lnTo>
                    <a:pt x="16033" y="57403"/>
                  </a:lnTo>
                  <a:lnTo>
                    <a:pt x="5793" y="91738"/>
                  </a:lnTo>
                  <a:lnTo>
                    <a:pt x="3927" y="100778"/>
                  </a:lnTo>
                  <a:lnTo>
                    <a:pt x="451" y="107441"/>
                  </a:lnTo>
                  <a:lnTo>
                    <a:pt x="0" y="110329"/>
                  </a:lnTo>
                  <a:lnTo>
                    <a:pt x="494" y="113048"/>
                  </a:lnTo>
                  <a:lnTo>
                    <a:pt x="3197" y="119323"/>
                  </a:lnTo>
                  <a:lnTo>
                    <a:pt x="4213" y="119838"/>
                  </a:lnTo>
                  <a:lnTo>
                    <a:pt x="7457" y="120410"/>
                  </a:lnTo>
                  <a:lnTo>
                    <a:pt x="9434" y="118975"/>
                  </a:lnTo>
                  <a:lnTo>
                    <a:pt x="13747" y="113147"/>
                  </a:lnTo>
                  <a:lnTo>
                    <a:pt x="16845" y="104734"/>
                  </a:lnTo>
                  <a:lnTo>
                    <a:pt x="18035" y="73865"/>
                  </a:lnTo>
                  <a:lnTo>
                    <a:pt x="23789" y="41741"/>
                  </a:lnTo>
                  <a:lnTo>
                    <a:pt x="25890" y="12993"/>
                  </a:lnTo>
                  <a:lnTo>
                    <a:pt x="28998" y="5984"/>
                  </a:lnTo>
                  <a:lnTo>
                    <a:pt x="30938" y="3797"/>
                  </a:lnTo>
                  <a:lnTo>
                    <a:pt x="38286" y="0"/>
                  </a:lnTo>
                  <a:lnTo>
                    <a:pt x="41122" y="1797"/>
                  </a:lnTo>
                  <a:lnTo>
                    <a:pt x="45029" y="6035"/>
                  </a:lnTo>
                  <a:lnTo>
                    <a:pt x="56340" y="26175"/>
                  </a:lnTo>
                  <a:lnTo>
                    <a:pt x="59628" y="40070"/>
                  </a:lnTo>
                  <a:lnTo>
                    <a:pt x="60932" y="73252"/>
                  </a:lnTo>
                  <a:lnTo>
                    <a:pt x="61009" y="107551"/>
                  </a:lnTo>
                  <a:lnTo>
                    <a:pt x="61012" y="1137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115"/>
            <p:cNvSpPr/>
            <p:nvPr/>
          </p:nvSpPr>
          <p:spPr bwMode="auto">
            <a:xfrm>
              <a:off x="7672388" y="1200150"/>
              <a:ext cx="71438" cy="28576"/>
            </a:xfrm>
            <a:custGeom>
              <a:avLst/>
              <a:gdLst/>
              <a:ahLst/>
              <a:cxnLst/>
              <a:rect l="0" t="0" r="0" b="0"/>
              <a:pathLst>
                <a:path w="71438" h="28576">
                  <a:moveTo>
                    <a:pt x="0" y="28575"/>
                  </a:moveTo>
                  <a:lnTo>
                    <a:pt x="6150" y="22424"/>
                  </a:lnTo>
                  <a:lnTo>
                    <a:pt x="26545" y="10098"/>
                  </a:lnTo>
                  <a:lnTo>
                    <a:pt x="61042" y="739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7" name="SMARTInkShape-3116"/>
            <p:cNvSpPr/>
            <p:nvPr/>
          </p:nvSpPr>
          <p:spPr bwMode="auto">
            <a:xfrm>
              <a:off x="7679531" y="1136350"/>
              <a:ext cx="78583" cy="149072"/>
            </a:xfrm>
            <a:custGeom>
              <a:avLst/>
              <a:gdLst/>
              <a:ahLst/>
              <a:cxnLst/>
              <a:rect l="0" t="0" r="0" b="0"/>
              <a:pathLst>
                <a:path w="78583" h="149072">
                  <a:moveTo>
                    <a:pt x="0" y="56656"/>
                  </a:moveTo>
                  <a:lnTo>
                    <a:pt x="11392" y="68841"/>
                  </a:lnTo>
                  <a:lnTo>
                    <a:pt x="19773" y="93018"/>
                  </a:lnTo>
                  <a:lnTo>
                    <a:pt x="21104" y="111552"/>
                  </a:lnTo>
                  <a:lnTo>
                    <a:pt x="15252" y="136219"/>
                  </a:lnTo>
                  <a:lnTo>
                    <a:pt x="12599" y="141759"/>
                  </a:lnTo>
                  <a:lnTo>
                    <a:pt x="8221" y="147991"/>
                  </a:lnTo>
                  <a:lnTo>
                    <a:pt x="5506" y="148843"/>
                  </a:lnTo>
                  <a:lnTo>
                    <a:pt x="3671" y="149071"/>
                  </a:lnTo>
                  <a:lnTo>
                    <a:pt x="2447" y="148428"/>
                  </a:lnTo>
                  <a:lnTo>
                    <a:pt x="1632" y="147206"/>
                  </a:lnTo>
                  <a:lnTo>
                    <a:pt x="725" y="142938"/>
                  </a:lnTo>
                  <a:lnTo>
                    <a:pt x="858" y="112496"/>
                  </a:lnTo>
                  <a:lnTo>
                    <a:pt x="5667" y="82856"/>
                  </a:lnTo>
                  <a:lnTo>
                    <a:pt x="10645" y="50454"/>
                  </a:lnTo>
                  <a:lnTo>
                    <a:pt x="13808" y="18151"/>
                  </a:lnTo>
                  <a:lnTo>
                    <a:pt x="14260" y="1172"/>
                  </a:lnTo>
                  <a:lnTo>
                    <a:pt x="15063" y="617"/>
                  </a:lnTo>
                  <a:lnTo>
                    <a:pt x="18072" y="0"/>
                  </a:lnTo>
                  <a:lnTo>
                    <a:pt x="52571" y="10161"/>
                  </a:lnTo>
                  <a:lnTo>
                    <a:pt x="78582" y="137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8" name="SMARTInkShape-3117"/>
            <p:cNvSpPr/>
            <p:nvPr/>
          </p:nvSpPr>
          <p:spPr bwMode="auto">
            <a:xfrm>
              <a:off x="7565231" y="1178719"/>
              <a:ext cx="104942" cy="106608"/>
            </a:xfrm>
            <a:custGeom>
              <a:avLst/>
              <a:gdLst/>
              <a:ahLst/>
              <a:cxnLst/>
              <a:rect l="0" t="0" r="0" b="0"/>
              <a:pathLst>
                <a:path w="104942" h="106608">
                  <a:moveTo>
                    <a:pt x="0" y="0"/>
                  </a:moveTo>
                  <a:lnTo>
                    <a:pt x="10849" y="0"/>
                  </a:lnTo>
                  <a:lnTo>
                    <a:pt x="14876" y="2116"/>
                  </a:lnTo>
                  <a:lnTo>
                    <a:pt x="17061" y="3792"/>
                  </a:lnTo>
                  <a:lnTo>
                    <a:pt x="36884" y="6482"/>
                  </a:lnTo>
                  <a:lnTo>
                    <a:pt x="72272" y="7879"/>
                  </a:lnTo>
                  <a:lnTo>
                    <a:pt x="91528" y="12829"/>
                  </a:lnTo>
                  <a:lnTo>
                    <a:pt x="99681" y="17079"/>
                  </a:lnTo>
                  <a:lnTo>
                    <a:pt x="102173" y="20117"/>
                  </a:lnTo>
                  <a:lnTo>
                    <a:pt x="104941" y="27726"/>
                  </a:lnTo>
                  <a:lnTo>
                    <a:pt x="104055" y="36400"/>
                  </a:lnTo>
                  <a:lnTo>
                    <a:pt x="96977" y="52325"/>
                  </a:lnTo>
                  <a:lnTo>
                    <a:pt x="80364" y="75247"/>
                  </a:lnTo>
                  <a:lnTo>
                    <a:pt x="46185" y="100899"/>
                  </a:lnTo>
                  <a:lnTo>
                    <a:pt x="31235" y="105302"/>
                  </a:lnTo>
                  <a:lnTo>
                    <a:pt x="20544" y="106607"/>
                  </a:lnTo>
                  <a:lnTo>
                    <a:pt x="18458" y="105996"/>
                  </a:lnTo>
                  <a:lnTo>
                    <a:pt x="17068" y="104795"/>
                  </a:lnTo>
                  <a:lnTo>
                    <a:pt x="16141" y="103201"/>
                  </a:lnTo>
                  <a:lnTo>
                    <a:pt x="17228" y="97196"/>
                  </a:lnTo>
                  <a:lnTo>
                    <a:pt x="18629" y="93372"/>
                  </a:lnTo>
                  <a:lnTo>
                    <a:pt x="42863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9" name="SMARTInkShape-3118"/>
            <p:cNvSpPr/>
            <p:nvPr/>
          </p:nvSpPr>
          <p:spPr bwMode="auto">
            <a:xfrm>
              <a:off x="7579519" y="1167459"/>
              <a:ext cx="21317" cy="117840"/>
            </a:xfrm>
            <a:custGeom>
              <a:avLst/>
              <a:gdLst/>
              <a:ahLst/>
              <a:cxnLst/>
              <a:rect l="0" t="0" r="0" b="0"/>
              <a:pathLst>
                <a:path w="21317" h="117840">
                  <a:moveTo>
                    <a:pt x="0" y="4116"/>
                  </a:moveTo>
                  <a:lnTo>
                    <a:pt x="0" y="0"/>
                  </a:lnTo>
                  <a:lnTo>
                    <a:pt x="0" y="7210"/>
                  </a:lnTo>
                  <a:lnTo>
                    <a:pt x="2117" y="11576"/>
                  </a:lnTo>
                  <a:lnTo>
                    <a:pt x="3793" y="13852"/>
                  </a:lnTo>
                  <a:lnTo>
                    <a:pt x="12651" y="48210"/>
                  </a:lnTo>
                  <a:lnTo>
                    <a:pt x="20118" y="82859"/>
                  </a:lnTo>
                  <a:lnTo>
                    <a:pt x="21316" y="111838"/>
                  </a:lnTo>
                  <a:lnTo>
                    <a:pt x="20561" y="114031"/>
                  </a:lnTo>
                  <a:lnTo>
                    <a:pt x="19263" y="115493"/>
                  </a:lnTo>
                  <a:lnTo>
                    <a:pt x="15270" y="117839"/>
                  </a:lnTo>
                  <a:lnTo>
                    <a:pt x="14942" y="117237"/>
                  </a:lnTo>
                  <a:lnTo>
                    <a:pt x="12300" y="108452"/>
                  </a:lnTo>
                  <a:lnTo>
                    <a:pt x="9435" y="100494"/>
                  </a:lnTo>
                  <a:lnTo>
                    <a:pt x="7144" y="826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3119"/>
            <p:cNvSpPr/>
            <p:nvPr/>
          </p:nvSpPr>
          <p:spPr bwMode="auto">
            <a:xfrm>
              <a:off x="7386638" y="1057275"/>
              <a:ext cx="171451" cy="185583"/>
            </a:xfrm>
            <a:custGeom>
              <a:avLst/>
              <a:gdLst/>
              <a:ahLst/>
              <a:cxnLst/>
              <a:rect l="0" t="0" r="0" b="0"/>
              <a:pathLst>
                <a:path w="171451" h="185583">
                  <a:moveTo>
                    <a:pt x="0" y="0"/>
                  </a:moveTo>
                  <a:lnTo>
                    <a:pt x="3792" y="3792"/>
                  </a:lnTo>
                  <a:lnTo>
                    <a:pt x="5654" y="9888"/>
                  </a:lnTo>
                  <a:lnTo>
                    <a:pt x="7056" y="44434"/>
                  </a:lnTo>
                  <a:lnTo>
                    <a:pt x="7132" y="78788"/>
                  </a:lnTo>
                  <a:lnTo>
                    <a:pt x="7142" y="113533"/>
                  </a:lnTo>
                  <a:lnTo>
                    <a:pt x="9259" y="137226"/>
                  </a:lnTo>
                  <a:lnTo>
                    <a:pt x="17785" y="169731"/>
                  </a:lnTo>
                  <a:lnTo>
                    <a:pt x="24044" y="176771"/>
                  </a:lnTo>
                  <a:lnTo>
                    <a:pt x="32117" y="181753"/>
                  </a:lnTo>
                  <a:lnTo>
                    <a:pt x="46381" y="184557"/>
                  </a:lnTo>
                  <a:lnTo>
                    <a:pt x="79044" y="185582"/>
                  </a:lnTo>
                  <a:lnTo>
                    <a:pt x="114361" y="172292"/>
                  </a:lnTo>
                  <a:lnTo>
                    <a:pt x="127820" y="166268"/>
                  </a:lnTo>
                  <a:lnTo>
                    <a:pt x="154366" y="144887"/>
                  </a:lnTo>
                  <a:lnTo>
                    <a:pt x="17145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SMARTInkShape-Group637"/>
          <p:cNvGrpSpPr/>
          <p:nvPr/>
        </p:nvGrpSpPr>
        <p:grpSpPr>
          <a:xfrm>
            <a:off x="8051009" y="35719"/>
            <a:ext cx="627217" cy="500063"/>
            <a:chOff x="8051009" y="35719"/>
            <a:chExt cx="627217" cy="500063"/>
          </a:xfrm>
        </p:grpSpPr>
        <p:sp>
          <p:nvSpPr>
            <p:cNvPr id="52" name="SMARTInkShape-3120"/>
            <p:cNvSpPr/>
            <p:nvPr/>
          </p:nvSpPr>
          <p:spPr bwMode="auto">
            <a:xfrm>
              <a:off x="8359303" y="414425"/>
              <a:ext cx="70323" cy="77061"/>
            </a:xfrm>
            <a:custGeom>
              <a:avLst/>
              <a:gdLst/>
              <a:ahLst/>
              <a:cxnLst/>
              <a:rect l="0" t="0" r="0" b="0"/>
              <a:pathLst>
                <a:path w="70323" h="77061">
                  <a:moveTo>
                    <a:pt x="41747" y="7056"/>
                  </a:moveTo>
                  <a:lnTo>
                    <a:pt x="34690" y="0"/>
                  </a:lnTo>
                  <a:lnTo>
                    <a:pt x="34629" y="7523"/>
                  </a:lnTo>
                  <a:lnTo>
                    <a:pt x="32498" y="13349"/>
                  </a:lnTo>
                  <a:lnTo>
                    <a:pt x="10754" y="48640"/>
                  </a:lnTo>
                  <a:lnTo>
                    <a:pt x="4534" y="63724"/>
                  </a:lnTo>
                  <a:lnTo>
                    <a:pt x="1395" y="68755"/>
                  </a:lnTo>
                  <a:lnTo>
                    <a:pt x="0" y="73636"/>
                  </a:lnTo>
                  <a:lnTo>
                    <a:pt x="422" y="75255"/>
                  </a:lnTo>
                  <a:lnTo>
                    <a:pt x="1497" y="76335"/>
                  </a:lnTo>
                  <a:lnTo>
                    <a:pt x="3008" y="77054"/>
                  </a:lnTo>
                  <a:lnTo>
                    <a:pt x="4014" y="76740"/>
                  </a:lnTo>
                  <a:lnTo>
                    <a:pt x="4686" y="75737"/>
                  </a:lnTo>
                  <a:lnTo>
                    <a:pt x="7019" y="70919"/>
                  </a:lnTo>
                  <a:lnTo>
                    <a:pt x="17258" y="56406"/>
                  </a:lnTo>
                  <a:lnTo>
                    <a:pt x="28759" y="46373"/>
                  </a:lnTo>
                  <a:lnTo>
                    <a:pt x="33665" y="39167"/>
                  </a:lnTo>
                  <a:lnTo>
                    <a:pt x="37626" y="37203"/>
                  </a:lnTo>
                  <a:lnTo>
                    <a:pt x="51329" y="35769"/>
                  </a:lnTo>
                  <a:lnTo>
                    <a:pt x="52897" y="36517"/>
                  </a:lnTo>
                  <a:lnTo>
                    <a:pt x="53943" y="37809"/>
                  </a:lnTo>
                  <a:lnTo>
                    <a:pt x="54641" y="39464"/>
                  </a:lnTo>
                  <a:lnTo>
                    <a:pt x="56804" y="68798"/>
                  </a:lnTo>
                  <a:lnTo>
                    <a:pt x="59816" y="73655"/>
                  </a:lnTo>
                  <a:lnTo>
                    <a:pt x="63801" y="76343"/>
                  </a:lnTo>
                  <a:lnTo>
                    <a:pt x="65975" y="77060"/>
                  </a:lnTo>
                  <a:lnTo>
                    <a:pt x="67424" y="76744"/>
                  </a:lnTo>
                  <a:lnTo>
                    <a:pt x="68390" y="75740"/>
                  </a:lnTo>
                  <a:lnTo>
                    <a:pt x="70322" y="713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3" name="SMARTInkShape-3121"/>
            <p:cNvSpPr/>
            <p:nvPr/>
          </p:nvSpPr>
          <p:spPr bwMode="auto">
            <a:xfrm>
              <a:off x="8236744" y="435769"/>
              <a:ext cx="110037" cy="20406"/>
            </a:xfrm>
            <a:custGeom>
              <a:avLst/>
              <a:gdLst/>
              <a:ahLst/>
              <a:cxnLst/>
              <a:rect l="0" t="0" r="0" b="0"/>
              <a:pathLst>
                <a:path w="110037" h="20406">
                  <a:moveTo>
                    <a:pt x="0" y="0"/>
                  </a:moveTo>
                  <a:lnTo>
                    <a:pt x="3793" y="0"/>
                  </a:lnTo>
                  <a:lnTo>
                    <a:pt x="7771" y="2116"/>
                  </a:lnTo>
                  <a:lnTo>
                    <a:pt x="16793" y="9943"/>
                  </a:lnTo>
                  <a:lnTo>
                    <a:pt x="23603" y="12356"/>
                  </a:lnTo>
                  <a:lnTo>
                    <a:pt x="58688" y="17967"/>
                  </a:lnTo>
                  <a:lnTo>
                    <a:pt x="75244" y="20405"/>
                  </a:lnTo>
                  <a:lnTo>
                    <a:pt x="109094" y="14555"/>
                  </a:lnTo>
                  <a:lnTo>
                    <a:pt x="110036" y="13672"/>
                  </a:lnTo>
                  <a:lnTo>
                    <a:pt x="109870" y="12290"/>
                  </a:lnTo>
                  <a:lnTo>
                    <a:pt x="107156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4" name="SMARTInkShape-3122"/>
            <p:cNvSpPr/>
            <p:nvPr/>
          </p:nvSpPr>
          <p:spPr bwMode="auto">
            <a:xfrm>
              <a:off x="8293894" y="381843"/>
              <a:ext cx="14288" cy="153939"/>
            </a:xfrm>
            <a:custGeom>
              <a:avLst/>
              <a:gdLst/>
              <a:ahLst/>
              <a:cxnLst/>
              <a:rect l="0" t="0" r="0" b="0"/>
              <a:pathLst>
                <a:path w="14288" h="153939">
                  <a:moveTo>
                    <a:pt x="14287" y="11063"/>
                  </a:moveTo>
                  <a:lnTo>
                    <a:pt x="8136" y="4913"/>
                  </a:lnTo>
                  <a:lnTo>
                    <a:pt x="7340" y="0"/>
                  </a:lnTo>
                  <a:lnTo>
                    <a:pt x="5028" y="27186"/>
                  </a:lnTo>
                  <a:lnTo>
                    <a:pt x="1490" y="40182"/>
                  </a:lnTo>
                  <a:lnTo>
                    <a:pt x="131" y="70378"/>
                  </a:lnTo>
                  <a:lnTo>
                    <a:pt x="17" y="103423"/>
                  </a:lnTo>
                  <a:lnTo>
                    <a:pt x="1" y="134635"/>
                  </a:lnTo>
                  <a:lnTo>
                    <a:pt x="0" y="1539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5" name="SMARTInkShape-3123"/>
            <p:cNvSpPr/>
            <p:nvPr/>
          </p:nvSpPr>
          <p:spPr bwMode="auto">
            <a:xfrm>
              <a:off x="8159181" y="400137"/>
              <a:ext cx="84663" cy="56932"/>
            </a:xfrm>
            <a:custGeom>
              <a:avLst/>
              <a:gdLst/>
              <a:ahLst/>
              <a:cxnLst/>
              <a:rect l="0" t="0" r="0" b="0"/>
              <a:pathLst>
                <a:path w="84663" h="56932">
                  <a:moveTo>
                    <a:pt x="20413" y="7057"/>
                  </a:moveTo>
                  <a:lnTo>
                    <a:pt x="20413" y="3264"/>
                  </a:lnTo>
                  <a:lnTo>
                    <a:pt x="19619" y="2147"/>
                  </a:lnTo>
                  <a:lnTo>
                    <a:pt x="18296" y="1402"/>
                  </a:lnTo>
                  <a:lnTo>
                    <a:pt x="13137" y="109"/>
                  </a:lnTo>
                  <a:lnTo>
                    <a:pt x="9771" y="0"/>
                  </a:lnTo>
                  <a:lnTo>
                    <a:pt x="8556" y="765"/>
                  </a:lnTo>
                  <a:lnTo>
                    <a:pt x="7745" y="2068"/>
                  </a:lnTo>
                  <a:lnTo>
                    <a:pt x="7206" y="3731"/>
                  </a:lnTo>
                  <a:lnTo>
                    <a:pt x="7639" y="5633"/>
                  </a:lnTo>
                  <a:lnTo>
                    <a:pt x="11922" y="14390"/>
                  </a:lnTo>
                  <a:lnTo>
                    <a:pt x="13190" y="34673"/>
                  </a:lnTo>
                  <a:lnTo>
                    <a:pt x="11117" y="41291"/>
                  </a:lnTo>
                  <a:lnTo>
                    <a:pt x="8344" y="46878"/>
                  </a:lnTo>
                  <a:lnTo>
                    <a:pt x="6417" y="55565"/>
                  </a:lnTo>
                  <a:lnTo>
                    <a:pt x="5526" y="56064"/>
                  </a:lnTo>
                  <a:lnTo>
                    <a:pt x="0" y="56931"/>
                  </a:lnTo>
                  <a:lnTo>
                    <a:pt x="4092" y="51334"/>
                  </a:lnTo>
                  <a:lnTo>
                    <a:pt x="6317" y="44870"/>
                  </a:lnTo>
                  <a:lnTo>
                    <a:pt x="24448" y="12327"/>
                  </a:lnTo>
                  <a:lnTo>
                    <a:pt x="26175" y="5959"/>
                  </a:lnTo>
                  <a:lnTo>
                    <a:pt x="28223" y="3944"/>
                  </a:lnTo>
                  <a:lnTo>
                    <a:pt x="39736" y="444"/>
                  </a:lnTo>
                  <a:lnTo>
                    <a:pt x="48804" y="3863"/>
                  </a:lnTo>
                  <a:lnTo>
                    <a:pt x="61181" y="12923"/>
                  </a:lnTo>
                  <a:lnTo>
                    <a:pt x="80825" y="32616"/>
                  </a:lnTo>
                  <a:lnTo>
                    <a:pt x="82982" y="37731"/>
                  </a:lnTo>
                  <a:lnTo>
                    <a:pt x="84662" y="55645"/>
                  </a:lnTo>
                  <a:lnTo>
                    <a:pt x="83883" y="55324"/>
                  </a:lnTo>
                  <a:lnTo>
                    <a:pt x="77563" y="49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6" name="SMARTInkShape-3124"/>
            <p:cNvSpPr/>
            <p:nvPr/>
          </p:nvSpPr>
          <p:spPr bwMode="auto">
            <a:xfrm>
              <a:off x="8579644" y="35719"/>
              <a:ext cx="98582" cy="292895"/>
            </a:xfrm>
            <a:custGeom>
              <a:avLst/>
              <a:gdLst/>
              <a:ahLst/>
              <a:cxnLst/>
              <a:rect l="0" t="0" r="0" b="0"/>
              <a:pathLst>
                <a:path w="98582" h="292895">
                  <a:moveTo>
                    <a:pt x="0" y="0"/>
                  </a:moveTo>
                  <a:lnTo>
                    <a:pt x="30528" y="30528"/>
                  </a:lnTo>
                  <a:lnTo>
                    <a:pt x="57536" y="64033"/>
                  </a:lnTo>
                  <a:lnTo>
                    <a:pt x="77901" y="96584"/>
                  </a:lnTo>
                  <a:lnTo>
                    <a:pt x="92755" y="131364"/>
                  </a:lnTo>
                  <a:lnTo>
                    <a:pt x="97862" y="166804"/>
                  </a:lnTo>
                  <a:lnTo>
                    <a:pt x="98581" y="202441"/>
                  </a:lnTo>
                  <a:lnTo>
                    <a:pt x="95937" y="226234"/>
                  </a:lnTo>
                  <a:lnTo>
                    <a:pt x="87882" y="245805"/>
                  </a:lnTo>
                  <a:lnTo>
                    <a:pt x="63309" y="277771"/>
                  </a:lnTo>
                  <a:lnTo>
                    <a:pt x="50006" y="2928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7" name="SMARTInkShape-3125"/>
            <p:cNvSpPr/>
            <p:nvPr/>
          </p:nvSpPr>
          <p:spPr bwMode="auto">
            <a:xfrm>
              <a:off x="8343900" y="131444"/>
              <a:ext cx="185739" cy="175062"/>
            </a:xfrm>
            <a:custGeom>
              <a:avLst/>
              <a:gdLst/>
              <a:ahLst/>
              <a:cxnLst/>
              <a:rect l="0" t="0" r="0" b="0"/>
              <a:pathLst>
                <a:path w="185739" h="175062">
                  <a:moveTo>
                    <a:pt x="0" y="18575"/>
                  </a:moveTo>
                  <a:lnTo>
                    <a:pt x="794" y="44204"/>
                  </a:lnTo>
                  <a:lnTo>
                    <a:pt x="6151" y="76278"/>
                  </a:lnTo>
                  <a:lnTo>
                    <a:pt x="6948" y="105203"/>
                  </a:lnTo>
                  <a:lnTo>
                    <a:pt x="7105" y="136434"/>
                  </a:lnTo>
                  <a:lnTo>
                    <a:pt x="7932" y="162565"/>
                  </a:lnTo>
                  <a:lnTo>
                    <a:pt x="10933" y="169354"/>
                  </a:lnTo>
                  <a:lnTo>
                    <a:pt x="12052" y="170688"/>
                  </a:lnTo>
                  <a:lnTo>
                    <a:pt x="12797" y="170784"/>
                  </a:lnTo>
                  <a:lnTo>
                    <a:pt x="17786" y="165234"/>
                  </a:lnTo>
                  <a:lnTo>
                    <a:pt x="19811" y="156782"/>
                  </a:lnTo>
                  <a:lnTo>
                    <a:pt x="26127" y="124322"/>
                  </a:lnTo>
                  <a:lnTo>
                    <a:pt x="30208" y="89264"/>
                  </a:lnTo>
                  <a:lnTo>
                    <a:pt x="38319" y="63332"/>
                  </a:lnTo>
                  <a:lnTo>
                    <a:pt x="44812" y="47992"/>
                  </a:lnTo>
                  <a:lnTo>
                    <a:pt x="53115" y="15334"/>
                  </a:lnTo>
                  <a:lnTo>
                    <a:pt x="57473" y="9197"/>
                  </a:lnTo>
                  <a:lnTo>
                    <a:pt x="62056" y="6469"/>
                  </a:lnTo>
                  <a:lnTo>
                    <a:pt x="66739" y="5257"/>
                  </a:lnTo>
                  <a:lnTo>
                    <a:pt x="68305" y="6521"/>
                  </a:lnTo>
                  <a:lnTo>
                    <a:pt x="74817" y="28051"/>
                  </a:lnTo>
                  <a:lnTo>
                    <a:pt x="78632" y="60457"/>
                  </a:lnTo>
                  <a:lnTo>
                    <a:pt x="83271" y="88046"/>
                  </a:lnTo>
                  <a:lnTo>
                    <a:pt x="83124" y="123696"/>
                  </a:lnTo>
                  <a:lnTo>
                    <a:pt x="79478" y="153904"/>
                  </a:lnTo>
                  <a:lnTo>
                    <a:pt x="76864" y="164182"/>
                  </a:lnTo>
                  <a:lnTo>
                    <a:pt x="72510" y="173455"/>
                  </a:lnTo>
                  <a:lnTo>
                    <a:pt x="72946" y="174215"/>
                  </a:lnTo>
                  <a:lnTo>
                    <a:pt x="75547" y="175061"/>
                  </a:lnTo>
                  <a:lnTo>
                    <a:pt x="76559" y="173699"/>
                  </a:lnTo>
                  <a:lnTo>
                    <a:pt x="88350" y="142531"/>
                  </a:lnTo>
                  <a:lnTo>
                    <a:pt x="105294" y="108147"/>
                  </a:lnTo>
                  <a:lnTo>
                    <a:pt x="115424" y="76424"/>
                  </a:lnTo>
                  <a:lnTo>
                    <a:pt x="127245" y="45681"/>
                  </a:lnTo>
                  <a:lnTo>
                    <a:pt x="140268" y="12806"/>
                  </a:lnTo>
                  <a:lnTo>
                    <a:pt x="142360" y="237"/>
                  </a:lnTo>
                  <a:lnTo>
                    <a:pt x="142532" y="0"/>
                  </a:lnTo>
                  <a:lnTo>
                    <a:pt x="142866" y="35012"/>
                  </a:lnTo>
                  <a:lnTo>
                    <a:pt x="142873" y="69476"/>
                  </a:lnTo>
                  <a:lnTo>
                    <a:pt x="142874" y="97421"/>
                  </a:lnTo>
                  <a:lnTo>
                    <a:pt x="146667" y="131516"/>
                  </a:lnTo>
                  <a:lnTo>
                    <a:pt x="159668" y="165675"/>
                  </a:lnTo>
                  <a:lnTo>
                    <a:pt x="162802" y="169029"/>
                  </a:lnTo>
                  <a:lnTo>
                    <a:pt x="170517" y="172756"/>
                  </a:lnTo>
                  <a:lnTo>
                    <a:pt x="174003" y="172956"/>
                  </a:lnTo>
                  <a:lnTo>
                    <a:pt x="185738" y="16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8" name="SMARTInkShape-3126"/>
            <p:cNvSpPr/>
            <p:nvPr/>
          </p:nvSpPr>
          <p:spPr bwMode="auto">
            <a:xfrm>
              <a:off x="8251858" y="93189"/>
              <a:ext cx="70517" cy="283309"/>
            </a:xfrm>
            <a:custGeom>
              <a:avLst/>
              <a:gdLst/>
              <a:ahLst/>
              <a:cxnLst/>
              <a:rect l="0" t="0" r="0" b="0"/>
              <a:pathLst>
                <a:path w="70517" h="283309">
                  <a:moveTo>
                    <a:pt x="56323" y="13967"/>
                  </a:moveTo>
                  <a:lnTo>
                    <a:pt x="60116" y="13967"/>
                  </a:lnTo>
                  <a:lnTo>
                    <a:pt x="61233" y="13174"/>
                  </a:lnTo>
                  <a:lnTo>
                    <a:pt x="61978" y="11851"/>
                  </a:lnTo>
                  <a:lnTo>
                    <a:pt x="62474" y="10175"/>
                  </a:lnTo>
                  <a:lnTo>
                    <a:pt x="63599" y="9058"/>
                  </a:lnTo>
                  <a:lnTo>
                    <a:pt x="66965" y="7817"/>
                  </a:lnTo>
                  <a:lnTo>
                    <a:pt x="68180" y="6692"/>
                  </a:lnTo>
                  <a:lnTo>
                    <a:pt x="70516" y="0"/>
                  </a:lnTo>
                  <a:lnTo>
                    <a:pt x="53511" y="14265"/>
                  </a:lnTo>
                  <a:lnTo>
                    <a:pt x="40304" y="46599"/>
                  </a:lnTo>
                  <a:lnTo>
                    <a:pt x="27235" y="81580"/>
                  </a:lnTo>
                  <a:lnTo>
                    <a:pt x="17995" y="107517"/>
                  </a:lnTo>
                  <a:lnTo>
                    <a:pt x="8597" y="132274"/>
                  </a:lnTo>
                  <a:lnTo>
                    <a:pt x="3361" y="158623"/>
                  </a:lnTo>
                  <a:lnTo>
                    <a:pt x="1035" y="185415"/>
                  </a:lnTo>
                  <a:lnTo>
                    <a:pt x="0" y="210552"/>
                  </a:lnTo>
                  <a:lnTo>
                    <a:pt x="7003" y="243224"/>
                  </a:lnTo>
                  <a:lnTo>
                    <a:pt x="16940" y="258999"/>
                  </a:lnTo>
                  <a:lnTo>
                    <a:pt x="38931" y="278268"/>
                  </a:lnTo>
                  <a:lnTo>
                    <a:pt x="49935" y="283308"/>
                  </a:lnTo>
                  <a:lnTo>
                    <a:pt x="52858" y="282428"/>
                  </a:lnTo>
                  <a:lnTo>
                    <a:pt x="63467" y="2711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9" name="SMARTInkShape-3127"/>
            <p:cNvSpPr/>
            <p:nvPr/>
          </p:nvSpPr>
          <p:spPr bwMode="auto">
            <a:xfrm>
              <a:off x="8051009" y="185738"/>
              <a:ext cx="100011" cy="233752"/>
            </a:xfrm>
            <a:custGeom>
              <a:avLst/>
              <a:gdLst/>
              <a:ahLst/>
              <a:cxnLst/>
              <a:rect l="0" t="0" r="0" b="0"/>
              <a:pathLst>
                <a:path w="100011" h="233752">
                  <a:moveTo>
                    <a:pt x="7141" y="0"/>
                  </a:moveTo>
                  <a:lnTo>
                    <a:pt x="3348" y="0"/>
                  </a:lnTo>
                  <a:lnTo>
                    <a:pt x="2231" y="793"/>
                  </a:lnTo>
                  <a:lnTo>
                    <a:pt x="1486" y="2116"/>
                  </a:lnTo>
                  <a:lnTo>
                    <a:pt x="292" y="9943"/>
                  </a:lnTo>
                  <a:lnTo>
                    <a:pt x="14" y="44106"/>
                  </a:lnTo>
                  <a:lnTo>
                    <a:pt x="0" y="73799"/>
                  </a:lnTo>
                  <a:lnTo>
                    <a:pt x="2115" y="102829"/>
                  </a:lnTo>
                  <a:lnTo>
                    <a:pt x="5652" y="134449"/>
                  </a:lnTo>
                  <a:lnTo>
                    <a:pt x="8816" y="163926"/>
                  </a:lnTo>
                  <a:lnTo>
                    <a:pt x="13204" y="198538"/>
                  </a:lnTo>
                  <a:lnTo>
                    <a:pt x="17757" y="217223"/>
                  </a:lnTo>
                  <a:lnTo>
                    <a:pt x="24133" y="229021"/>
                  </a:lnTo>
                  <a:lnTo>
                    <a:pt x="28716" y="232756"/>
                  </a:lnTo>
                  <a:lnTo>
                    <a:pt x="31049" y="233751"/>
                  </a:lnTo>
                  <a:lnTo>
                    <a:pt x="45710" y="231361"/>
                  </a:lnTo>
                  <a:lnTo>
                    <a:pt x="61344" y="221833"/>
                  </a:lnTo>
                  <a:lnTo>
                    <a:pt x="85648" y="191990"/>
                  </a:lnTo>
                  <a:lnTo>
                    <a:pt x="10001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SMARTInkShape-Group638"/>
          <p:cNvGrpSpPr/>
          <p:nvPr/>
        </p:nvGrpSpPr>
        <p:grpSpPr>
          <a:xfrm>
            <a:off x="7486650" y="250031"/>
            <a:ext cx="180201" cy="114301"/>
            <a:chOff x="7486650" y="250031"/>
            <a:chExt cx="180201" cy="114301"/>
          </a:xfrm>
        </p:grpSpPr>
        <p:sp>
          <p:nvSpPr>
            <p:cNvPr id="61" name="SMARTInkShape-3128"/>
            <p:cNvSpPr/>
            <p:nvPr/>
          </p:nvSpPr>
          <p:spPr bwMode="auto">
            <a:xfrm>
              <a:off x="7523572" y="271463"/>
              <a:ext cx="20229" cy="92869"/>
            </a:xfrm>
            <a:custGeom>
              <a:avLst/>
              <a:gdLst/>
              <a:ahLst/>
              <a:cxnLst/>
              <a:rect l="0" t="0" r="0" b="0"/>
              <a:pathLst>
                <a:path w="20229" h="92869">
                  <a:moveTo>
                    <a:pt x="20228" y="0"/>
                  </a:moveTo>
                  <a:lnTo>
                    <a:pt x="16435" y="3792"/>
                  </a:lnTo>
                  <a:lnTo>
                    <a:pt x="14573" y="9887"/>
                  </a:lnTo>
                  <a:lnTo>
                    <a:pt x="14077" y="13735"/>
                  </a:lnTo>
                  <a:lnTo>
                    <a:pt x="869" y="46792"/>
                  </a:lnTo>
                  <a:lnTo>
                    <a:pt x="0" y="71420"/>
                  </a:lnTo>
                  <a:lnTo>
                    <a:pt x="2771" y="82277"/>
                  </a:lnTo>
                  <a:lnTo>
                    <a:pt x="4621" y="85808"/>
                  </a:lnTo>
                  <a:lnTo>
                    <a:pt x="6648" y="88161"/>
                  </a:lnTo>
                  <a:lnTo>
                    <a:pt x="13084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3129"/>
            <p:cNvSpPr/>
            <p:nvPr/>
          </p:nvSpPr>
          <p:spPr bwMode="auto">
            <a:xfrm>
              <a:off x="7486650" y="250031"/>
              <a:ext cx="180201" cy="85726"/>
            </a:xfrm>
            <a:custGeom>
              <a:avLst/>
              <a:gdLst/>
              <a:ahLst/>
              <a:cxnLst/>
              <a:rect l="0" t="0" r="0" b="0"/>
              <a:pathLst>
                <a:path w="180201" h="85726">
                  <a:moveTo>
                    <a:pt x="0" y="85725"/>
                  </a:moveTo>
                  <a:lnTo>
                    <a:pt x="3793" y="81933"/>
                  </a:lnTo>
                  <a:lnTo>
                    <a:pt x="9888" y="80071"/>
                  </a:lnTo>
                  <a:lnTo>
                    <a:pt x="44434" y="74876"/>
                  </a:lnTo>
                  <a:lnTo>
                    <a:pt x="72541" y="72117"/>
                  </a:lnTo>
                  <a:lnTo>
                    <a:pt x="107845" y="69455"/>
                  </a:lnTo>
                  <a:lnTo>
                    <a:pt x="141599" y="61521"/>
                  </a:lnTo>
                  <a:lnTo>
                    <a:pt x="174192" y="49955"/>
                  </a:lnTo>
                  <a:lnTo>
                    <a:pt x="178041" y="47591"/>
                  </a:lnTo>
                  <a:lnTo>
                    <a:pt x="179813" y="44427"/>
                  </a:lnTo>
                  <a:lnTo>
                    <a:pt x="180200" y="40731"/>
                  </a:lnTo>
                  <a:lnTo>
                    <a:pt x="178514" y="33184"/>
                  </a:lnTo>
                  <a:lnTo>
                    <a:pt x="175118" y="27184"/>
                  </a:lnTo>
                  <a:lnTo>
                    <a:pt x="148301" y="7183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SMARTInkShape-Group639"/>
          <p:cNvGrpSpPr/>
          <p:nvPr/>
        </p:nvGrpSpPr>
        <p:grpSpPr>
          <a:xfrm>
            <a:off x="7351213" y="292981"/>
            <a:ext cx="399599" cy="135645"/>
            <a:chOff x="7351213" y="292981"/>
            <a:chExt cx="399599" cy="135645"/>
          </a:xfrm>
        </p:grpSpPr>
        <p:sp>
          <p:nvSpPr>
            <p:cNvPr id="64" name="SMARTInkShape-3130"/>
            <p:cNvSpPr/>
            <p:nvPr/>
          </p:nvSpPr>
          <p:spPr bwMode="auto">
            <a:xfrm>
              <a:off x="7658100" y="292981"/>
              <a:ext cx="92712" cy="135645"/>
            </a:xfrm>
            <a:custGeom>
              <a:avLst/>
              <a:gdLst/>
              <a:ahLst/>
              <a:cxnLst/>
              <a:rect l="0" t="0" r="0" b="0"/>
              <a:pathLst>
                <a:path w="92712" h="135645">
                  <a:moveTo>
                    <a:pt x="0" y="7057"/>
                  </a:moveTo>
                  <a:lnTo>
                    <a:pt x="0" y="906"/>
                  </a:lnTo>
                  <a:lnTo>
                    <a:pt x="794" y="575"/>
                  </a:lnTo>
                  <a:lnTo>
                    <a:pt x="9943" y="0"/>
                  </a:lnTo>
                  <a:lnTo>
                    <a:pt x="14474" y="2068"/>
                  </a:lnTo>
                  <a:lnTo>
                    <a:pt x="19132" y="4839"/>
                  </a:lnTo>
                  <a:lnTo>
                    <a:pt x="28591" y="6619"/>
                  </a:lnTo>
                  <a:lnTo>
                    <a:pt x="54901" y="7833"/>
                  </a:lnTo>
                  <a:lnTo>
                    <a:pt x="80390" y="19240"/>
                  </a:lnTo>
                  <a:lnTo>
                    <a:pt x="86793" y="23848"/>
                  </a:lnTo>
                  <a:lnTo>
                    <a:pt x="90168" y="30659"/>
                  </a:lnTo>
                  <a:lnTo>
                    <a:pt x="92711" y="55802"/>
                  </a:lnTo>
                  <a:lnTo>
                    <a:pt x="88565" y="64704"/>
                  </a:lnTo>
                  <a:lnTo>
                    <a:pt x="65430" y="97573"/>
                  </a:lnTo>
                  <a:lnTo>
                    <a:pt x="43000" y="131412"/>
                  </a:lnTo>
                  <a:lnTo>
                    <a:pt x="35719" y="135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5" name="SMARTInkShape-3131"/>
            <p:cNvSpPr/>
            <p:nvPr/>
          </p:nvSpPr>
          <p:spPr bwMode="auto">
            <a:xfrm>
              <a:off x="7351213" y="378619"/>
              <a:ext cx="321176" cy="50007"/>
            </a:xfrm>
            <a:custGeom>
              <a:avLst/>
              <a:gdLst/>
              <a:ahLst/>
              <a:cxnLst/>
              <a:rect l="0" t="0" r="0" b="0"/>
              <a:pathLst>
                <a:path w="321176" h="50007">
                  <a:moveTo>
                    <a:pt x="6850" y="50006"/>
                  </a:moveTo>
                  <a:lnTo>
                    <a:pt x="699" y="50006"/>
                  </a:lnTo>
                  <a:lnTo>
                    <a:pt x="368" y="49212"/>
                  </a:lnTo>
                  <a:lnTo>
                    <a:pt x="0" y="46214"/>
                  </a:lnTo>
                  <a:lnTo>
                    <a:pt x="696" y="45097"/>
                  </a:lnTo>
                  <a:lnTo>
                    <a:pt x="1953" y="44352"/>
                  </a:lnTo>
                  <a:lnTo>
                    <a:pt x="7515" y="43304"/>
                  </a:lnTo>
                  <a:lnTo>
                    <a:pt x="18424" y="40876"/>
                  </a:lnTo>
                  <a:lnTo>
                    <a:pt x="39651" y="36737"/>
                  </a:lnTo>
                  <a:lnTo>
                    <a:pt x="73817" y="33736"/>
                  </a:lnTo>
                  <a:lnTo>
                    <a:pt x="100510" y="30104"/>
                  </a:lnTo>
                  <a:lnTo>
                    <a:pt x="128528" y="29028"/>
                  </a:lnTo>
                  <a:lnTo>
                    <a:pt x="162647" y="24872"/>
                  </a:lnTo>
                  <a:lnTo>
                    <a:pt x="197434" y="16230"/>
                  </a:lnTo>
                  <a:lnTo>
                    <a:pt x="229704" y="14671"/>
                  </a:lnTo>
                  <a:lnTo>
                    <a:pt x="261714" y="14321"/>
                  </a:lnTo>
                  <a:lnTo>
                    <a:pt x="287710" y="13495"/>
                  </a:lnTo>
                  <a:lnTo>
                    <a:pt x="3211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71" name="SMARTInkShape-Group640"/>
          <p:cNvGrpSpPr/>
          <p:nvPr/>
        </p:nvGrpSpPr>
        <p:grpSpPr>
          <a:xfrm>
            <a:off x="6543675" y="257262"/>
            <a:ext cx="619566" cy="463238"/>
            <a:chOff x="6543675" y="257262"/>
            <a:chExt cx="619566" cy="463238"/>
          </a:xfrm>
        </p:grpSpPr>
        <p:sp>
          <p:nvSpPr>
            <p:cNvPr id="67" name="SMARTInkShape-3132"/>
            <p:cNvSpPr/>
            <p:nvPr/>
          </p:nvSpPr>
          <p:spPr bwMode="auto">
            <a:xfrm>
              <a:off x="7072313" y="257262"/>
              <a:ext cx="90928" cy="463238"/>
            </a:xfrm>
            <a:custGeom>
              <a:avLst/>
              <a:gdLst/>
              <a:ahLst/>
              <a:cxnLst/>
              <a:rect l="0" t="0" r="0" b="0"/>
              <a:pathLst>
                <a:path w="90928" h="463238">
                  <a:moveTo>
                    <a:pt x="0" y="7057"/>
                  </a:moveTo>
                  <a:lnTo>
                    <a:pt x="0" y="0"/>
                  </a:lnTo>
                  <a:lnTo>
                    <a:pt x="25163" y="31579"/>
                  </a:lnTo>
                  <a:lnTo>
                    <a:pt x="43967" y="64152"/>
                  </a:lnTo>
                  <a:lnTo>
                    <a:pt x="57641" y="95668"/>
                  </a:lnTo>
                  <a:lnTo>
                    <a:pt x="69539" y="130842"/>
                  </a:lnTo>
                  <a:lnTo>
                    <a:pt x="74934" y="149111"/>
                  </a:lnTo>
                  <a:lnTo>
                    <a:pt x="79324" y="168435"/>
                  </a:lnTo>
                  <a:lnTo>
                    <a:pt x="83046" y="188461"/>
                  </a:lnTo>
                  <a:lnTo>
                    <a:pt x="86320" y="208955"/>
                  </a:lnTo>
                  <a:lnTo>
                    <a:pt x="88503" y="229762"/>
                  </a:lnTo>
                  <a:lnTo>
                    <a:pt x="89958" y="250777"/>
                  </a:lnTo>
                  <a:lnTo>
                    <a:pt x="90927" y="271931"/>
                  </a:lnTo>
                  <a:lnTo>
                    <a:pt x="90781" y="292383"/>
                  </a:lnTo>
                  <a:lnTo>
                    <a:pt x="89889" y="312368"/>
                  </a:lnTo>
                  <a:lnTo>
                    <a:pt x="88501" y="332041"/>
                  </a:lnTo>
                  <a:lnTo>
                    <a:pt x="85988" y="350713"/>
                  </a:lnTo>
                  <a:lnTo>
                    <a:pt x="78963" y="386276"/>
                  </a:lnTo>
                  <a:lnTo>
                    <a:pt x="68432" y="416370"/>
                  </a:lnTo>
                  <a:lnTo>
                    <a:pt x="55814" y="440592"/>
                  </a:lnTo>
                  <a:lnTo>
                    <a:pt x="42268" y="456650"/>
                  </a:lnTo>
                  <a:lnTo>
                    <a:pt x="35322" y="460773"/>
                  </a:lnTo>
                  <a:lnTo>
                    <a:pt x="21256" y="463237"/>
                  </a:lnTo>
                  <a:lnTo>
                    <a:pt x="15757" y="461196"/>
                  </a:lnTo>
                  <a:lnTo>
                    <a:pt x="0" y="442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8" name="SMARTInkShape-3133"/>
            <p:cNvSpPr/>
            <p:nvPr/>
          </p:nvSpPr>
          <p:spPr bwMode="auto">
            <a:xfrm>
              <a:off x="6886578" y="374266"/>
              <a:ext cx="200023" cy="237631"/>
            </a:xfrm>
            <a:custGeom>
              <a:avLst/>
              <a:gdLst/>
              <a:ahLst/>
              <a:cxnLst/>
              <a:rect l="0" t="0" r="0" b="0"/>
              <a:pathLst>
                <a:path w="200023" h="237631">
                  <a:moveTo>
                    <a:pt x="14285" y="54359"/>
                  </a:moveTo>
                  <a:lnTo>
                    <a:pt x="14285" y="58151"/>
                  </a:lnTo>
                  <a:lnTo>
                    <a:pt x="2893" y="92967"/>
                  </a:lnTo>
                  <a:lnTo>
                    <a:pt x="855" y="122508"/>
                  </a:lnTo>
                  <a:lnTo>
                    <a:pt x="251" y="151721"/>
                  </a:lnTo>
                  <a:lnTo>
                    <a:pt x="73" y="179692"/>
                  </a:lnTo>
                  <a:lnTo>
                    <a:pt x="7" y="214444"/>
                  </a:lnTo>
                  <a:lnTo>
                    <a:pt x="0" y="226234"/>
                  </a:lnTo>
                  <a:lnTo>
                    <a:pt x="793" y="228474"/>
                  </a:lnTo>
                  <a:lnTo>
                    <a:pt x="2115" y="229967"/>
                  </a:lnTo>
                  <a:lnTo>
                    <a:pt x="3790" y="230962"/>
                  </a:lnTo>
                  <a:lnTo>
                    <a:pt x="4907" y="229244"/>
                  </a:lnTo>
                  <a:lnTo>
                    <a:pt x="6846" y="202949"/>
                  </a:lnTo>
                  <a:lnTo>
                    <a:pt x="3261" y="174938"/>
                  </a:lnTo>
                  <a:lnTo>
                    <a:pt x="3564" y="150812"/>
                  </a:lnTo>
                  <a:lnTo>
                    <a:pt x="6345" y="125008"/>
                  </a:lnTo>
                  <a:lnTo>
                    <a:pt x="10227" y="100311"/>
                  </a:lnTo>
                  <a:lnTo>
                    <a:pt x="20667" y="67886"/>
                  </a:lnTo>
                  <a:lnTo>
                    <a:pt x="38417" y="34982"/>
                  </a:lnTo>
                  <a:lnTo>
                    <a:pt x="59327" y="12373"/>
                  </a:lnTo>
                  <a:lnTo>
                    <a:pt x="74991" y="1702"/>
                  </a:lnTo>
                  <a:lnTo>
                    <a:pt x="78567" y="204"/>
                  </a:lnTo>
                  <a:lnTo>
                    <a:pt x="81746" y="0"/>
                  </a:lnTo>
                  <a:lnTo>
                    <a:pt x="90806" y="3504"/>
                  </a:lnTo>
                  <a:lnTo>
                    <a:pt x="108480" y="14080"/>
                  </a:lnTo>
                  <a:lnTo>
                    <a:pt x="109624" y="17187"/>
                  </a:lnTo>
                  <a:lnTo>
                    <a:pt x="108781" y="24874"/>
                  </a:lnTo>
                  <a:lnTo>
                    <a:pt x="97480" y="55180"/>
                  </a:lnTo>
                  <a:lnTo>
                    <a:pt x="80460" y="86889"/>
                  </a:lnTo>
                  <a:lnTo>
                    <a:pt x="64852" y="117606"/>
                  </a:lnTo>
                  <a:lnTo>
                    <a:pt x="60572" y="127712"/>
                  </a:lnTo>
                  <a:lnTo>
                    <a:pt x="58669" y="137496"/>
                  </a:lnTo>
                  <a:lnTo>
                    <a:pt x="59940" y="147136"/>
                  </a:lnTo>
                  <a:lnTo>
                    <a:pt x="67224" y="166260"/>
                  </a:lnTo>
                  <a:lnTo>
                    <a:pt x="100895" y="198644"/>
                  </a:lnTo>
                  <a:lnTo>
                    <a:pt x="121703" y="211498"/>
                  </a:lnTo>
                  <a:lnTo>
                    <a:pt x="154184" y="223747"/>
                  </a:lnTo>
                  <a:lnTo>
                    <a:pt x="177533" y="236397"/>
                  </a:lnTo>
                  <a:lnTo>
                    <a:pt x="182648" y="237630"/>
                  </a:lnTo>
                  <a:lnTo>
                    <a:pt x="190448" y="236884"/>
                  </a:lnTo>
                  <a:lnTo>
                    <a:pt x="200022" y="2329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9" name="SMARTInkShape-3134"/>
            <p:cNvSpPr/>
            <p:nvPr/>
          </p:nvSpPr>
          <p:spPr bwMode="auto">
            <a:xfrm>
              <a:off x="6776991" y="342900"/>
              <a:ext cx="102441" cy="348634"/>
            </a:xfrm>
            <a:custGeom>
              <a:avLst/>
              <a:gdLst/>
              <a:ahLst/>
              <a:cxnLst/>
              <a:rect l="0" t="0" r="0" b="0"/>
              <a:pathLst>
                <a:path w="102441" h="348634">
                  <a:moveTo>
                    <a:pt x="66722" y="0"/>
                  </a:moveTo>
                  <a:lnTo>
                    <a:pt x="66722" y="3792"/>
                  </a:lnTo>
                  <a:lnTo>
                    <a:pt x="64605" y="7771"/>
                  </a:lnTo>
                  <a:lnTo>
                    <a:pt x="60224" y="12185"/>
                  </a:lnTo>
                  <a:lnTo>
                    <a:pt x="52986" y="16793"/>
                  </a:lnTo>
                  <a:lnTo>
                    <a:pt x="46594" y="27836"/>
                  </a:lnTo>
                  <a:lnTo>
                    <a:pt x="32231" y="60796"/>
                  </a:lnTo>
                  <a:lnTo>
                    <a:pt x="22547" y="96066"/>
                  </a:lnTo>
                  <a:lnTo>
                    <a:pt x="15073" y="124981"/>
                  </a:lnTo>
                  <a:lnTo>
                    <a:pt x="7254" y="156353"/>
                  </a:lnTo>
                  <a:lnTo>
                    <a:pt x="1133" y="188818"/>
                  </a:lnTo>
                  <a:lnTo>
                    <a:pt x="0" y="221767"/>
                  </a:lnTo>
                  <a:lnTo>
                    <a:pt x="1349" y="252551"/>
                  </a:lnTo>
                  <a:lnTo>
                    <a:pt x="3696" y="287731"/>
                  </a:lnTo>
                  <a:lnTo>
                    <a:pt x="9871" y="308326"/>
                  </a:lnTo>
                  <a:lnTo>
                    <a:pt x="22140" y="325946"/>
                  </a:lnTo>
                  <a:lnTo>
                    <a:pt x="37382" y="339334"/>
                  </a:lnTo>
                  <a:lnTo>
                    <a:pt x="52094" y="345284"/>
                  </a:lnTo>
                  <a:lnTo>
                    <a:pt x="73764" y="348633"/>
                  </a:lnTo>
                  <a:lnTo>
                    <a:pt x="80148" y="346722"/>
                  </a:lnTo>
                  <a:lnTo>
                    <a:pt x="102440" y="3286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0" name="SMARTInkShape-3135"/>
            <p:cNvSpPr/>
            <p:nvPr/>
          </p:nvSpPr>
          <p:spPr bwMode="auto">
            <a:xfrm>
              <a:off x="6543675" y="415418"/>
              <a:ext cx="207170" cy="261152"/>
            </a:xfrm>
            <a:custGeom>
              <a:avLst/>
              <a:gdLst/>
              <a:ahLst/>
              <a:cxnLst/>
              <a:rect l="0" t="0" r="0" b="0"/>
              <a:pathLst>
                <a:path w="207170" h="261152">
                  <a:moveTo>
                    <a:pt x="0" y="13207"/>
                  </a:moveTo>
                  <a:lnTo>
                    <a:pt x="0" y="0"/>
                  </a:lnTo>
                  <a:lnTo>
                    <a:pt x="0" y="3032"/>
                  </a:lnTo>
                  <a:lnTo>
                    <a:pt x="2117" y="6833"/>
                  </a:lnTo>
                  <a:lnTo>
                    <a:pt x="3793" y="8957"/>
                  </a:lnTo>
                  <a:lnTo>
                    <a:pt x="5655" y="15552"/>
                  </a:lnTo>
                  <a:lnTo>
                    <a:pt x="6948" y="43825"/>
                  </a:lnTo>
                  <a:lnTo>
                    <a:pt x="7879" y="70080"/>
                  </a:lnTo>
                  <a:lnTo>
                    <a:pt x="12036" y="102642"/>
                  </a:lnTo>
                  <a:lnTo>
                    <a:pt x="13621" y="137426"/>
                  </a:lnTo>
                  <a:lnTo>
                    <a:pt x="14090" y="172074"/>
                  </a:lnTo>
                  <a:lnTo>
                    <a:pt x="15023" y="202801"/>
                  </a:lnTo>
                  <a:lnTo>
                    <a:pt x="22047" y="237395"/>
                  </a:lnTo>
                  <a:lnTo>
                    <a:pt x="24223" y="243628"/>
                  </a:lnTo>
                  <a:lnTo>
                    <a:pt x="32991" y="252670"/>
                  </a:lnTo>
                  <a:lnTo>
                    <a:pt x="38663" y="256193"/>
                  </a:lnTo>
                  <a:lnTo>
                    <a:pt x="61815" y="261151"/>
                  </a:lnTo>
                  <a:lnTo>
                    <a:pt x="88783" y="258827"/>
                  </a:lnTo>
                  <a:lnTo>
                    <a:pt x="116882" y="253112"/>
                  </a:lnTo>
                  <a:lnTo>
                    <a:pt x="149109" y="246391"/>
                  </a:lnTo>
                  <a:lnTo>
                    <a:pt x="179237" y="237803"/>
                  </a:lnTo>
                  <a:lnTo>
                    <a:pt x="207169" y="2346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2" name="SMARTInkShape-3136"/>
          <p:cNvSpPr/>
          <p:nvPr/>
        </p:nvSpPr>
        <p:spPr bwMode="auto">
          <a:xfrm>
            <a:off x="3593749" y="3864769"/>
            <a:ext cx="628208" cy="385755"/>
          </a:xfrm>
          <a:custGeom>
            <a:avLst/>
            <a:gdLst/>
            <a:ahLst/>
            <a:cxnLst/>
            <a:rect l="0" t="0" r="0" b="0"/>
            <a:pathLst>
              <a:path w="628208" h="385755">
                <a:moveTo>
                  <a:pt x="42420" y="228600"/>
                </a:moveTo>
                <a:lnTo>
                  <a:pt x="42420" y="234751"/>
                </a:lnTo>
                <a:lnTo>
                  <a:pt x="29441" y="266552"/>
                </a:lnTo>
                <a:lnTo>
                  <a:pt x="15279" y="300949"/>
                </a:lnTo>
                <a:lnTo>
                  <a:pt x="7126" y="328882"/>
                </a:lnTo>
                <a:lnTo>
                  <a:pt x="1052" y="362973"/>
                </a:lnTo>
                <a:lnTo>
                  <a:pt x="0" y="381568"/>
                </a:lnTo>
                <a:lnTo>
                  <a:pt x="1440" y="384553"/>
                </a:lnTo>
                <a:lnTo>
                  <a:pt x="3988" y="385750"/>
                </a:lnTo>
                <a:lnTo>
                  <a:pt x="7273" y="385754"/>
                </a:lnTo>
                <a:lnTo>
                  <a:pt x="38535" y="367063"/>
                </a:lnTo>
                <a:lnTo>
                  <a:pt x="68210" y="348347"/>
                </a:lnTo>
                <a:lnTo>
                  <a:pt x="89776" y="335419"/>
                </a:lnTo>
                <a:lnTo>
                  <a:pt x="115265" y="320450"/>
                </a:lnTo>
                <a:lnTo>
                  <a:pt x="143371" y="304121"/>
                </a:lnTo>
                <a:lnTo>
                  <a:pt x="176396" y="286091"/>
                </a:lnTo>
                <a:lnTo>
                  <a:pt x="212699" y="266927"/>
                </a:lnTo>
                <a:lnTo>
                  <a:pt x="251190" y="247008"/>
                </a:lnTo>
                <a:lnTo>
                  <a:pt x="294312" y="223409"/>
                </a:lnTo>
                <a:lnTo>
                  <a:pt x="340523" y="197358"/>
                </a:lnTo>
                <a:lnTo>
                  <a:pt x="388793" y="169672"/>
                </a:lnTo>
                <a:lnTo>
                  <a:pt x="436848" y="138515"/>
                </a:lnTo>
                <a:lnTo>
                  <a:pt x="484759" y="105043"/>
                </a:lnTo>
                <a:lnTo>
                  <a:pt x="532575" y="70029"/>
                </a:lnTo>
                <a:lnTo>
                  <a:pt x="564452" y="46686"/>
                </a:lnTo>
                <a:lnTo>
                  <a:pt x="62820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3" name="SMARTInkShape-3137"/>
          <p:cNvSpPr/>
          <p:nvPr/>
        </p:nvSpPr>
        <p:spPr bwMode="auto">
          <a:xfrm>
            <a:off x="4079081" y="3114969"/>
            <a:ext cx="7145" cy="6851"/>
          </a:xfrm>
          <a:custGeom>
            <a:avLst/>
            <a:gdLst/>
            <a:ahLst/>
            <a:cxnLst/>
            <a:rect l="0" t="0" r="0" b="0"/>
            <a:pathLst>
              <a:path w="7145" h="6851">
                <a:moveTo>
                  <a:pt x="7144" y="6850"/>
                </a:moveTo>
                <a:lnTo>
                  <a:pt x="993" y="6850"/>
                </a:lnTo>
                <a:lnTo>
                  <a:pt x="662" y="6056"/>
                </a:lnTo>
                <a:lnTo>
                  <a:pt x="26" y="0"/>
                </a:lnTo>
                <a:lnTo>
                  <a:pt x="0" y="68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4" name="SMARTInkShape-3138"/>
          <p:cNvSpPr/>
          <p:nvPr/>
        </p:nvSpPr>
        <p:spPr bwMode="auto">
          <a:xfrm>
            <a:off x="6123187" y="2178844"/>
            <a:ext cx="206177" cy="7144"/>
          </a:xfrm>
          <a:custGeom>
            <a:avLst/>
            <a:gdLst/>
            <a:ahLst/>
            <a:cxnLst/>
            <a:rect l="0" t="0" r="0" b="0"/>
            <a:pathLst>
              <a:path w="206177" h="7144">
                <a:moveTo>
                  <a:pt x="6151" y="0"/>
                </a:moveTo>
                <a:lnTo>
                  <a:pt x="6151" y="3792"/>
                </a:lnTo>
                <a:lnTo>
                  <a:pt x="5357" y="4909"/>
                </a:lnTo>
                <a:lnTo>
                  <a:pt x="4034" y="5654"/>
                </a:lnTo>
                <a:lnTo>
                  <a:pt x="0" y="6849"/>
                </a:lnTo>
                <a:lnTo>
                  <a:pt x="29561" y="7136"/>
                </a:lnTo>
                <a:lnTo>
                  <a:pt x="58929" y="7142"/>
                </a:lnTo>
                <a:lnTo>
                  <a:pt x="81995" y="7143"/>
                </a:lnTo>
                <a:lnTo>
                  <a:pt x="110238" y="7143"/>
                </a:lnTo>
                <a:lnTo>
                  <a:pt x="141312" y="6350"/>
                </a:lnTo>
                <a:lnTo>
                  <a:pt x="173643" y="3351"/>
                </a:lnTo>
                <a:lnTo>
                  <a:pt x="20617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7" name="SMARTInkShape-Group644"/>
          <p:cNvGrpSpPr/>
          <p:nvPr/>
        </p:nvGrpSpPr>
        <p:grpSpPr>
          <a:xfrm>
            <a:off x="5350694" y="2107406"/>
            <a:ext cx="300012" cy="42864"/>
            <a:chOff x="5350694" y="2107406"/>
            <a:chExt cx="300012" cy="42864"/>
          </a:xfrm>
        </p:grpSpPr>
        <p:sp>
          <p:nvSpPr>
            <p:cNvPr id="75" name="SMARTInkShape-3139"/>
            <p:cNvSpPr/>
            <p:nvPr/>
          </p:nvSpPr>
          <p:spPr bwMode="auto">
            <a:xfrm>
              <a:off x="5350694" y="2135989"/>
              <a:ext cx="14262" cy="14281"/>
            </a:xfrm>
            <a:custGeom>
              <a:avLst/>
              <a:gdLst/>
              <a:ahLst/>
              <a:cxnLst/>
              <a:rect l="0" t="0" r="0" b="0"/>
              <a:pathLst>
                <a:path w="14262" h="14281">
                  <a:moveTo>
                    <a:pt x="7119" y="7136"/>
                  </a:moveTo>
                  <a:lnTo>
                    <a:pt x="62" y="7136"/>
                  </a:lnTo>
                  <a:lnTo>
                    <a:pt x="0" y="3344"/>
                  </a:lnTo>
                  <a:lnTo>
                    <a:pt x="786" y="2226"/>
                  </a:lnTo>
                  <a:lnTo>
                    <a:pt x="2103" y="1482"/>
                  </a:lnTo>
                  <a:lnTo>
                    <a:pt x="6825" y="79"/>
                  </a:lnTo>
                  <a:lnTo>
                    <a:pt x="13244" y="0"/>
                  </a:lnTo>
                  <a:lnTo>
                    <a:pt x="13582" y="791"/>
                  </a:lnTo>
                  <a:lnTo>
                    <a:pt x="14261" y="14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6" name="SMARTInkShape-3140"/>
            <p:cNvSpPr/>
            <p:nvPr/>
          </p:nvSpPr>
          <p:spPr bwMode="auto">
            <a:xfrm>
              <a:off x="5579270" y="2107406"/>
              <a:ext cx="71436" cy="21433"/>
            </a:xfrm>
            <a:custGeom>
              <a:avLst/>
              <a:gdLst/>
              <a:ahLst/>
              <a:cxnLst/>
              <a:rect l="0" t="0" r="0" b="0"/>
              <a:pathLst>
                <a:path w="71436" h="21433">
                  <a:moveTo>
                    <a:pt x="0" y="21432"/>
                  </a:moveTo>
                  <a:lnTo>
                    <a:pt x="3791" y="21432"/>
                  </a:lnTo>
                  <a:lnTo>
                    <a:pt x="4909" y="20638"/>
                  </a:lnTo>
                  <a:lnTo>
                    <a:pt x="5653" y="19315"/>
                  </a:lnTo>
                  <a:lnTo>
                    <a:pt x="6150" y="17639"/>
                  </a:lnTo>
                  <a:lnTo>
                    <a:pt x="10641" y="11489"/>
                  </a:lnTo>
                  <a:lnTo>
                    <a:pt x="16899" y="9075"/>
                  </a:lnTo>
                  <a:lnTo>
                    <a:pt x="24179" y="7208"/>
                  </a:lnTo>
                  <a:lnTo>
                    <a:pt x="33533" y="2489"/>
                  </a:lnTo>
                  <a:lnTo>
                    <a:pt x="7143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80" name="SMARTInkShape-Group645"/>
          <p:cNvGrpSpPr/>
          <p:nvPr/>
        </p:nvGrpSpPr>
        <p:grpSpPr>
          <a:xfrm>
            <a:off x="892969" y="2114550"/>
            <a:ext cx="2607470" cy="56043"/>
            <a:chOff x="892969" y="2114550"/>
            <a:chExt cx="2607470" cy="56043"/>
          </a:xfrm>
        </p:grpSpPr>
        <p:sp>
          <p:nvSpPr>
            <p:cNvPr id="78" name="SMARTInkShape-3141"/>
            <p:cNvSpPr/>
            <p:nvPr/>
          </p:nvSpPr>
          <p:spPr bwMode="auto">
            <a:xfrm>
              <a:off x="892969" y="2114550"/>
              <a:ext cx="2607470" cy="56043"/>
            </a:xfrm>
            <a:custGeom>
              <a:avLst/>
              <a:gdLst/>
              <a:ahLst/>
              <a:cxnLst/>
              <a:rect l="0" t="0" r="0" b="0"/>
              <a:pathLst>
                <a:path w="2607470" h="56043">
                  <a:moveTo>
                    <a:pt x="0" y="14288"/>
                  </a:moveTo>
                  <a:lnTo>
                    <a:pt x="3792" y="14288"/>
                  </a:lnTo>
                  <a:lnTo>
                    <a:pt x="7771" y="16404"/>
                  </a:lnTo>
                  <a:lnTo>
                    <a:pt x="9943" y="18080"/>
                  </a:lnTo>
                  <a:lnTo>
                    <a:pt x="16590" y="19942"/>
                  </a:lnTo>
                  <a:lnTo>
                    <a:pt x="51552" y="21344"/>
                  </a:lnTo>
                  <a:lnTo>
                    <a:pt x="84590" y="21414"/>
                  </a:lnTo>
                  <a:lnTo>
                    <a:pt x="113082" y="21426"/>
                  </a:lnTo>
                  <a:lnTo>
                    <a:pt x="147100" y="21430"/>
                  </a:lnTo>
                  <a:lnTo>
                    <a:pt x="173328" y="21431"/>
                  </a:lnTo>
                  <a:lnTo>
                    <a:pt x="200859" y="23548"/>
                  </a:lnTo>
                  <a:lnTo>
                    <a:pt x="228971" y="26341"/>
                  </a:lnTo>
                  <a:lnTo>
                    <a:pt x="257340" y="27582"/>
                  </a:lnTo>
                  <a:lnTo>
                    <a:pt x="290056" y="30250"/>
                  </a:lnTo>
                  <a:lnTo>
                    <a:pt x="324970" y="33288"/>
                  </a:lnTo>
                  <a:lnTo>
                    <a:pt x="359008" y="34639"/>
                  </a:lnTo>
                  <a:lnTo>
                    <a:pt x="376657" y="35792"/>
                  </a:lnTo>
                  <a:lnTo>
                    <a:pt x="394774" y="37355"/>
                  </a:lnTo>
                  <a:lnTo>
                    <a:pt x="413201" y="39191"/>
                  </a:lnTo>
                  <a:lnTo>
                    <a:pt x="432630" y="41209"/>
                  </a:lnTo>
                  <a:lnTo>
                    <a:pt x="452726" y="43347"/>
                  </a:lnTo>
                  <a:lnTo>
                    <a:pt x="473267" y="45567"/>
                  </a:lnTo>
                  <a:lnTo>
                    <a:pt x="494105" y="47047"/>
                  </a:lnTo>
                  <a:lnTo>
                    <a:pt x="515141" y="48033"/>
                  </a:lnTo>
                  <a:lnTo>
                    <a:pt x="536308" y="48691"/>
                  </a:lnTo>
                  <a:lnTo>
                    <a:pt x="558358" y="49923"/>
                  </a:lnTo>
                  <a:lnTo>
                    <a:pt x="580995" y="51538"/>
                  </a:lnTo>
                  <a:lnTo>
                    <a:pt x="604023" y="53409"/>
                  </a:lnTo>
                  <a:lnTo>
                    <a:pt x="628107" y="54656"/>
                  </a:lnTo>
                  <a:lnTo>
                    <a:pt x="652894" y="55487"/>
                  </a:lnTo>
                  <a:lnTo>
                    <a:pt x="678150" y="56042"/>
                  </a:lnTo>
                  <a:lnTo>
                    <a:pt x="703719" y="55617"/>
                  </a:lnTo>
                  <a:lnTo>
                    <a:pt x="729496" y="54541"/>
                  </a:lnTo>
                  <a:lnTo>
                    <a:pt x="755412" y="53029"/>
                  </a:lnTo>
                  <a:lnTo>
                    <a:pt x="782214" y="52022"/>
                  </a:lnTo>
                  <a:lnTo>
                    <a:pt x="809607" y="51350"/>
                  </a:lnTo>
                  <a:lnTo>
                    <a:pt x="837394" y="50902"/>
                  </a:lnTo>
                  <a:lnTo>
                    <a:pt x="866238" y="50603"/>
                  </a:lnTo>
                  <a:lnTo>
                    <a:pt x="895786" y="50404"/>
                  </a:lnTo>
                  <a:lnTo>
                    <a:pt x="925803" y="50272"/>
                  </a:lnTo>
                  <a:lnTo>
                    <a:pt x="956133" y="50183"/>
                  </a:lnTo>
                  <a:lnTo>
                    <a:pt x="986672" y="50124"/>
                  </a:lnTo>
                  <a:lnTo>
                    <a:pt x="1017350" y="50085"/>
                  </a:lnTo>
                  <a:lnTo>
                    <a:pt x="1048914" y="50059"/>
                  </a:lnTo>
                  <a:lnTo>
                    <a:pt x="1081070" y="50041"/>
                  </a:lnTo>
                  <a:lnTo>
                    <a:pt x="1113620" y="50030"/>
                  </a:lnTo>
                  <a:lnTo>
                    <a:pt x="1145638" y="50022"/>
                  </a:lnTo>
                  <a:lnTo>
                    <a:pt x="1177302" y="50017"/>
                  </a:lnTo>
                  <a:lnTo>
                    <a:pt x="1208731" y="50013"/>
                  </a:lnTo>
                  <a:lnTo>
                    <a:pt x="1240795" y="50011"/>
                  </a:lnTo>
                  <a:lnTo>
                    <a:pt x="1273284" y="50009"/>
                  </a:lnTo>
                  <a:lnTo>
                    <a:pt x="1306056" y="50008"/>
                  </a:lnTo>
                  <a:lnTo>
                    <a:pt x="1339016" y="50008"/>
                  </a:lnTo>
                  <a:lnTo>
                    <a:pt x="1372103" y="50007"/>
                  </a:lnTo>
                  <a:lnTo>
                    <a:pt x="1405273" y="50007"/>
                  </a:lnTo>
                  <a:lnTo>
                    <a:pt x="1439292" y="50007"/>
                  </a:lnTo>
                  <a:lnTo>
                    <a:pt x="1473878" y="50006"/>
                  </a:lnTo>
                  <a:lnTo>
                    <a:pt x="1508842" y="50006"/>
                  </a:lnTo>
                  <a:lnTo>
                    <a:pt x="1544850" y="50006"/>
                  </a:lnTo>
                  <a:lnTo>
                    <a:pt x="1581556" y="50006"/>
                  </a:lnTo>
                  <a:lnTo>
                    <a:pt x="1618727" y="50006"/>
                  </a:lnTo>
                  <a:lnTo>
                    <a:pt x="1657001" y="50006"/>
                  </a:lnTo>
                  <a:lnTo>
                    <a:pt x="1696011" y="50006"/>
                  </a:lnTo>
                  <a:lnTo>
                    <a:pt x="1735512" y="50006"/>
                  </a:lnTo>
                  <a:lnTo>
                    <a:pt x="1775339" y="49213"/>
                  </a:lnTo>
                  <a:lnTo>
                    <a:pt x="1815384" y="47890"/>
                  </a:lnTo>
                  <a:lnTo>
                    <a:pt x="1855575" y="46214"/>
                  </a:lnTo>
                  <a:lnTo>
                    <a:pt x="1896656" y="45097"/>
                  </a:lnTo>
                  <a:lnTo>
                    <a:pt x="1938331" y="44352"/>
                  </a:lnTo>
                  <a:lnTo>
                    <a:pt x="1980402" y="43855"/>
                  </a:lnTo>
                  <a:lnTo>
                    <a:pt x="2021943" y="41937"/>
                  </a:lnTo>
                  <a:lnTo>
                    <a:pt x="2063130" y="39070"/>
                  </a:lnTo>
                  <a:lnTo>
                    <a:pt x="2104083" y="35572"/>
                  </a:lnTo>
                  <a:lnTo>
                    <a:pt x="2144878" y="32446"/>
                  </a:lnTo>
                  <a:lnTo>
                    <a:pt x="2185569" y="29568"/>
                  </a:lnTo>
                  <a:lnTo>
                    <a:pt x="2226189" y="26856"/>
                  </a:lnTo>
                  <a:lnTo>
                    <a:pt x="2266764" y="24254"/>
                  </a:lnTo>
                  <a:lnTo>
                    <a:pt x="2307307" y="21726"/>
                  </a:lnTo>
                  <a:lnTo>
                    <a:pt x="2347830" y="19246"/>
                  </a:lnTo>
                  <a:lnTo>
                    <a:pt x="2385957" y="16800"/>
                  </a:lnTo>
                  <a:lnTo>
                    <a:pt x="2422488" y="14375"/>
                  </a:lnTo>
                  <a:lnTo>
                    <a:pt x="2457954" y="11964"/>
                  </a:lnTo>
                  <a:lnTo>
                    <a:pt x="2490330" y="9564"/>
                  </a:lnTo>
                  <a:lnTo>
                    <a:pt x="2520645" y="7170"/>
                  </a:lnTo>
                  <a:lnTo>
                    <a:pt x="2549586" y="4780"/>
                  </a:lnTo>
                  <a:lnTo>
                    <a:pt x="26074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9" name="SMARTInkShape-3142"/>
            <p:cNvSpPr/>
            <p:nvPr/>
          </p:nvSpPr>
          <p:spPr bwMode="auto">
            <a:xfrm>
              <a:off x="892969" y="2114550"/>
              <a:ext cx="1" cy="14289"/>
            </a:xfrm>
            <a:custGeom>
              <a:avLst/>
              <a:gdLst/>
              <a:ahLst/>
              <a:cxnLst/>
              <a:rect l="0" t="0" r="0" b="0"/>
              <a:pathLst>
                <a:path w="1" h="14289">
                  <a:moveTo>
                    <a:pt x="0" y="0"/>
                  </a:moveTo>
                  <a:lnTo>
                    <a:pt x="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81" name="SMARTInkShape-3143"/>
          <p:cNvSpPr/>
          <p:nvPr/>
        </p:nvSpPr>
        <p:spPr bwMode="auto">
          <a:xfrm>
            <a:off x="1943110" y="921838"/>
            <a:ext cx="3640311" cy="92576"/>
          </a:xfrm>
          <a:custGeom>
            <a:avLst/>
            <a:gdLst/>
            <a:ahLst/>
            <a:cxnLst/>
            <a:rect l="0" t="0" r="0" b="0"/>
            <a:pathLst>
              <a:path w="3640311" h="92576">
                <a:moveTo>
                  <a:pt x="14278" y="6850"/>
                </a:moveTo>
                <a:lnTo>
                  <a:pt x="18393" y="6850"/>
                </a:lnTo>
                <a:lnTo>
                  <a:pt x="14976" y="6850"/>
                </a:lnTo>
                <a:lnTo>
                  <a:pt x="14485" y="3057"/>
                </a:lnTo>
                <a:lnTo>
                  <a:pt x="13622" y="1940"/>
                </a:lnTo>
                <a:lnTo>
                  <a:pt x="10547" y="699"/>
                </a:lnTo>
                <a:lnTo>
                  <a:pt x="4353" y="0"/>
                </a:lnTo>
                <a:lnTo>
                  <a:pt x="2898" y="696"/>
                </a:lnTo>
                <a:lnTo>
                  <a:pt x="1929" y="1953"/>
                </a:lnTo>
                <a:lnTo>
                  <a:pt x="0" y="6824"/>
                </a:lnTo>
                <a:lnTo>
                  <a:pt x="20848" y="7643"/>
                </a:lnTo>
                <a:lnTo>
                  <a:pt x="53601" y="14125"/>
                </a:lnTo>
                <a:lnTo>
                  <a:pt x="84781" y="19517"/>
                </a:lnTo>
                <a:lnTo>
                  <a:pt x="117898" y="24609"/>
                </a:lnTo>
                <a:lnTo>
                  <a:pt x="145610" y="27193"/>
                </a:lnTo>
                <a:lnTo>
                  <a:pt x="168691" y="29914"/>
                </a:lnTo>
                <a:lnTo>
                  <a:pt x="194824" y="32975"/>
                </a:lnTo>
                <a:lnTo>
                  <a:pt x="222314" y="34336"/>
                </a:lnTo>
                <a:lnTo>
                  <a:pt x="250407" y="34941"/>
                </a:lnTo>
                <a:lnTo>
                  <a:pt x="279562" y="35209"/>
                </a:lnTo>
                <a:lnTo>
                  <a:pt x="311040" y="35329"/>
                </a:lnTo>
                <a:lnTo>
                  <a:pt x="328800" y="35361"/>
                </a:lnTo>
                <a:lnTo>
                  <a:pt x="347784" y="35382"/>
                </a:lnTo>
                <a:lnTo>
                  <a:pt x="367584" y="35396"/>
                </a:lnTo>
                <a:lnTo>
                  <a:pt x="387134" y="36199"/>
                </a:lnTo>
                <a:lnTo>
                  <a:pt x="406517" y="37529"/>
                </a:lnTo>
                <a:lnTo>
                  <a:pt x="425789" y="39208"/>
                </a:lnTo>
                <a:lnTo>
                  <a:pt x="446575" y="40328"/>
                </a:lnTo>
                <a:lnTo>
                  <a:pt x="468370" y="41075"/>
                </a:lnTo>
                <a:lnTo>
                  <a:pt x="490837" y="41573"/>
                </a:lnTo>
                <a:lnTo>
                  <a:pt x="514546" y="41905"/>
                </a:lnTo>
                <a:lnTo>
                  <a:pt x="539083" y="42126"/>
                </a:lnTo>
                <a:lnTo>
                  <a:pt x="564173" y="42273"/>
                </a:lnTo>
                <a:lnTo>
                  <a:pt x="589631" y="43165"/>
                </a:lnTo>
                <a:lnTo>
                  <a:pt x="615334" y="44554"/>
                </a:lnTo>
                <a:lnTo>
                  <a:pt x="641200" y="46273"/>
                </a:lnTo>
                <a:lnTo>
                  <a:pt x="667970" y="47420"/>
                </a:lnTo>
                <a:lnTo>
                  <a:pt x="695341" y="48184"/>
                </a:lnTo>
                <a:lnTo>
                  <a:pt x="723114" y="48693"/>
                </a:lnTo>
                <a:lnTo>
                  <a:pt x="751948" y="49826"/>
                </a:lnTo>
                <a:lnTo>
                  <a:pt x="781489" y="51376"/>
                </a:lnTo>
                <a:lnTo>
                  <a:pt x="811502" y="53202"/>
                </a:lnTo>
                <a:lnTo>
                  <a:pt x="841829" y="53626"/>
                </a:lnTo>
                <a:lnTo>
                  <a:pt x="872366" y="53115"/>
                </a:lnTo>
                <a:lnTo>
                  <a:pt x="903043" y="51981"/>
                </a:lnTo>
                <a:lnTo>
                  <a:pt x="933813" y="51225"/>
                </a:lnTo>
                <a:lnTo>
                  <a:pt x="964645" y="50720"/>
                </a:lnTo>
                <a:lnTo>
                  <a:pt x="995518" y="50384"/>
                </a:lnTo>
                <a:lnTo>
                  <a:pt x="1028007" y="50954"/>
                </a:lnTo>
                <a:lnTo>
                  <a:pt x="1061572" y="52127"/>
                </a:lnTo>
                <a:lnTo>
                  <a:pt x="1095855" y="53704"/>
                </a:lnTo>
                <a:lnTo>
                  <a:pt x="1129823" y="53960"/>
                </a:lnTo>
                <a:lnTo>
                  <a:pt x="1163581" y="53338"/>
                </a:lnTo>
                <a:lnTo>
                  <a:pt x="1197198" y="52129"/>
                </a:lnTo>
                <a:lnTo>
                  <a:pt x="1231517" y="51324"/>
                </a:lnTo>
                <a:lnTo>
                  <a:pt x="1266301" y="50786"/>
                </a:lnTo>
                <a:lnTo>
                  <a:pt x="1301398" y="50428"/>
                </a:lnTo>
                <a:lnTo>
                  <a:pt x="1337495" y="50189"/>
                </a:lnTo>
                <a:lnTo>
                  <a:pt x="1374260" y="50030"/>
                </a:lnTo>
                <a:lnTo>
                  <a:pt x="1411470" y="49924"/>
                </a:lnTo>
                <a:lnTo>
                  <a:pt x="1449770" y="49853"/>
                </a:lnTo>
                <a:lnTo>
                  <a:pt x="1488798" y="49806"/>
                </a:lnTo>
                <a:lnTo>
                  <a:pt x="1528310" y="49775"/>
                </a:lnTo>
                <a:lnTo>
                  <a:pt x="1568145" y="48960"/>
                </a:lnTo>
                <a:lnTo>
                  <a:pt x="1608195" y="47623"/>
                </a:lnTo>
                <a:lnTo>
                  <a:pt x="1648389" y="45938"/>
                </a:lnTo>
                <a:lnTo>
                  <a:pt x="1688679" y="44815"/>
                </a:lnTo>
                <a:lnTo>
                  <a:pt x="1729033" y="44066"/>
                </a:lnTo>
                <a:lnTo>
                  <a:pt x="1769429" y="43567"/>
                </a:lnTo>
                <a:lnTo>
                  <a:pt x="1810647" y="43234"/>
                </a:lnTo>
                <a:lnTo>
                  <a:pt x="1852414" y="43012"/>
                </a:lnTo>
                <a:lnTo>
                  <a:pt x="1894545" y="42864"/>
                </a:lnTo>
                <a:lnTo>
                  <a:pt x="1936921" y="42766"/>
                </a:lnTo>
                <a:lnTo>
                  <a:pt x="1979458" y="42700"/>
                </a:lnTo>
                <a:lnTo>
                  <a:pt x="2022105" y="42656"/>
                </a:lnTo>
                <a:lnTo>
                  <a:pt x="2064822" y="43420"/>
                </a:lnTo>
                <a:lnTo>
                  <a:pt x="2107589" y="44724"/>
                </a:lnTo>
                <a:lnTo>
                  <a:pt x="2150387" y="46387"/>
                </a:lnTo>
                <a:lnTo>
                  <a:pt x="2194001" y="47495"/>
                </a:lnTo>
                <a:lnTo>
                  <a:pt x="2238158" y="48234"/>
                </a:lnTo>
                <a:lnTo>
                  <a:pt x="2282677" y="48727"/>
                </a:lnTo>
                <a:lnTo>
                  <a:pt x="2327437" y="49055"/>
                </a:lnTo>
                <a:lnTo>
                  <a:pt x="2372359" y="49274"/>
                </a:lnTo>
                <a:lnTo>
                  <a:pt x="2417388" y="49420"/>
                </a:lnTo>
                <a:lnTo>
                  <a:pt x="2462489" y="50311"/>
                </a:lnTo>
                <a:lnTo>
                  <a:pt x="2507637" y="51699"/>
                </a:lnTo>
                <a:lnTo>
                  <a:pt x="2552817" y="53418"/>
                </a:lnTo>
                <a:lnTo>
                  <a:pt x="2598812" y="54564"/>
                </a:lnTo>
                <a:lnTo>
                  <a:pt x="2645351" y="55328"/>
                </a:lnTo>
                <a:lnTo>
                  <a:pt x="2692251" y="55837"/>
                </a:lnTo>
                <a:lnTo>
                  <a:pt x="2738600" y="56177"/>
                </a:lnTo>
                <a:lnTo>
                  <a:pt x="2784580" y="56403"/>
                </a:lnTo>
                <a:lnTo>
                  <a:pt x="2830314" y="56554"/>
                </a:lnTo>
                <a:lnTo>
                  <a:pt x="2875092" y="57448"/>
                </a:lnTo>
                <a:lnTo>
                  <a:pt x="2919231" y="58838"/>
                </a:lnTo>
                <a:lnTo>
                  <a:pt x="2962944" y="60559"/>
                </a:lnTo>
                <a:lnTo>
                  <a:pt x="3006374" y="61706"/>
                </a:lnTo>
                <a:lnTo>
                  <a:pt x="3049615" y="62470"/>
                </a:lnTo>
                <a:lnTo>
                  <a:pt x="3092729" y="62980"/>
                </a:lnTo>
                <a:lnTo>
                  <a:pt x="3134172" y="64114"/>
                </a:lnTo>
                <a:lnTo>
                  <a:pt x="3174502" y="65663"/>
                </a:lnTo>
                <a:lnTo>
                  <a:pt x="3214087" y="67490"/>
                </a:lnTo>
                <a:lnTo>
                  <a:pt x="3250795" y="69501"/>
                </a:lnTo>
                <a:lnTo>
                  <a:pt x="3285588" y="71636"/>
                </a:lnTo>
                <a:lnTo>
                  <a:pt x="3319101" y="73853"/>
                </a:lnTo>
                <a:lnTo>
                  <a:pt x="3350175" y="75331"/>
                </a:lnTo>
                <a:lnTo>
                  <a:pt x="3379622" y="76316"/>
                </a:lnTo>
                <a:lnTo>
                  <a:pt x="3407984" y="76973"/>
                </a:lnTo>
                <a:lnTo>
                  <a:pt x="3434035" y="77411"/>
                </a:lnTo>
                <a:lnTo>
                  <a:pt x="3458547" y="77703"/>
                </a:lnTo>
                <a:lnTo>
                  <a:pt x="3482032" y="77898"/>
                </a:lnTo>
                <a:lnTo>
                  <a:pt x="3503245" y="78821"/>
                </a:lnTo>
                <a:lnTo>
                  <a:pt x="3522944" y="80231"/>
                </a:lnTo>
                <a:lnTo>
                  <a:pt x="3558060" y="83120"/>
                </a:lnTo>
                <a:lnTo>
                  <a:pt x="3586896" y="84404"/>
                </a:lnTo>
                <a:lnTo>
                  <a:pt x="3620636" y="86022"/>
                </a:lnTo>
                <a:lnTo>
                  <a:pt x="3640004" y="91555"/>
                </a:lnTo>
                <a:lnTo>
                  <a:pt x="3640310" y="91895"/>
                </a:lnTo>
                <a:lnTo>
                  <a:pt x="3639720" y="92121"/>
                </a:lnTo>
                <a:lnTo>
                  <a:pt x="3636160" y="925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5" name="SMARTInkShape-Group647"/>
          <p:cNvGrpSpPr/>
          <p:nvPr/>
        </p:nvGrpSpPr>
        <p:grpSpPr>
          <a:xfrm>
            <a:off x="7680817" y="850106"/>
            <a:ext cx="364797" cy="254855"/>
            <a:chOff x="7680817" y="850106"/>
            <a:chExt cx="364797" cy="254855"/>
          </a:xfrm>
        </p:grpSpPr>
        <p:sp>
          <p:nvSpPr>
            <p:cNvPr id="82" name="SMARTInkShape-3144"/>
            <p:cNvSpPr/>
            <p:nvPr/>
          </p:nvSpPr>
          <p:spPr bwMode="auto">
            <a:xfrm>
              <a:off x="7772400" y="951049"/>
              <a:ext cx="150020" cy="125681"/>
            </a:xfrm>
            <a:custGeom>
              <a:avLst/>
              <a:gdLst/>
              <a:ahLst/>
              <a:cxnLst/>
              <a:rect l="0" t="0" r="0" b="0"/>
              <a:pathLst>
                <a:path w="150020" h="125681">
                  <a:moveTo>
                    <a:pt x="0" y="6214"/>
                  </a:moveTo>
                  <a:lnTo>
                    <a:pt x="3793" y="6214"/>
                  </a:lnTo>
                  <a:lnTo>
                    <a:pt x="7771" y="8330"/>
                  </a:lnTo>
                  <a:lnTo>
                    <a:pt x="9943" y="10006"/>
                  </a:lnTo>
                  <a:lnTo>
                    <a:pt x="12357" y="13984"/>
                  </a:lnTo>
                  <a:lnTo>
                    <a:pt x="13001" y="16157"/>
                  </a:lnTo>
                  <a:lnTo>
                    <a:pt x="23852" y="31049"/>
                  </a:lnTo>
                  <a:lnTo>
                    <a:pt x="27176" y="44617"/>
                  </a:lnTo>
                  <a:lnTo>
                    <a:pt x="27367" y="58691"/>
                  </a:lnTo>
                  <a:lnTo>
                    <a:pt x="22369" y="78633"/>
                  </a:lnTo>
                  <a:lnTo>
                    <a:pt x="22851" y="81481"/>
                  </a:lnTo>
                  <a:lnTo>
                    <a:pt x="27665" y="90405"/>
                  </a:lnTo>
                  <a:lnTo>
                    <a:pt x="30287" y="91257"/>
                  </a:lnTo>
                  <a:lnTo>
                    <a:pt x="32098" y="91484"/>
                  </a:lnTo>
                  <a:lnTo>
                    <a:pt x="33305" y="90842"/>
                  </a:lnTo>
                  <a:lnTo>
                    <a:pt x="34110" y="89620"/>
                  </a:lnTo>
                  <a:lnTo>
                    <a:pt x="35004" y="85352"/>
                  </a:lnTo>
                  <a:lnTo>
                    <a:pt x="35677" y="50319"/>
                  </a:lnTo>
                  <a:lnTo>
                    <a:pt x="37823" y="33040"/>
                  </a:lnTo>
                  <a:lnTo>
                    <a:pt x="49625" y="0"/>
                  </a:lnTo>
                  <a:lnTo>
                    <a:pt x="53686" y="6930"/>
                  </a:lnTo>
                  <a:lnTo>
                    <a:pt x="60638" y="42622"/>
                  </a:lnTo>
                  <a:lnTo>
                    <a:pt x="68481" y="75553"/>
                  </a:lnTo>
                  <a:lnTo>
                    <a:pt x="74840" y="109301"/>
                  </a:lnTo>
                  <a:lnTo>
                    <a:pt x="78253" y="125680"/>
                  </a:lnTo>
                  <a:lnTo>
                    <a:pt x="79156" y="125545"/>
                  </a:lnTo>
                  <a:lnTo>
                    <a:pt x="82276" y="123279"/>
                  </a:lnTo>
                  <a:lnTo>
                    <a:pt x="88495" y="113748"/>
                  </a:lnTo>
                  <a:lnTo>
                    <a:pt x="100064" y="81787"/>
                  </a:lnTo>
                  <a:lnTo>
                    <a:pt x="113340" y="49893"/>
                  </a:lnTo>
                  <a:lnTo>
                    <a:pt x="126031" y="17698"/>
                  </a:lnTo>
                  <a:lnTo>
                    <a:pt x="126883" y="13870"/>
                  </a:lnTo>
                  <a:lnTo>
                    <a:pt x="128245" y="11318"/>
                  </a:lnTo>
                  <a:lnTo>
                    <a:pt x="129946" y="9616"/>
                  </a:lnTo>
                  <a:lnTo>
                    <a:pt x="131874" y="8482"/>
                  </a:lnTo>
                  <a:lnTo>
                    <a:pt x="133160" y="9313"/>
                  </a:lnTo>
                  <a:lnTo>
                    <a:pt x="134589" y="14470"/>
                  </a:lnTo>
                  <a:lnTo>
                    <a:pt x="135631" y="49801"/>
                  </a:lnTo>
                  <a:lnTo>
                    <a:pt x="135718" y="84890"/>
                  </a:lnTo>
                  <a:lnTo>
                    <a:pt x="135730" y="117778"/>
                  </a:lnTo>
                  <a:lnTo>
                    <a:pt x="135730" y="121071"/>
                  </a:lnTo>
                  <a:lnTo>
                    <a:pt x="136525" y="122473"/>
                  </a:lnTo>
                  <a:lnTo>
                    <a:pt x="137847" y="122613"/>
                  </a:lnTo>
                  <a:lnTo>
                    <a:pt x="139523" y="121914"/>
                  </a:lnTo>
                  <a:lnTo>
                    <a:pt x="140640" y="119859"/>
                  </a:lnTo>
                  <a:lnTo>
                    <a:pt x="147588" y="84819"/>
                  </a:lnTo>
                  <a:lnTo>
                    <a:pt x="149299" y="56315"/>
                  </a:lnTo>
                  <a:lnTo>
                    <a:pt x="149806" y="23175"/>
                  </a:lnTo>
                  <a:lnTo>
                    <a:pt x="150019" y="62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3" name="SMARTInkShape-3145"/>
            <p:cNvSpPr/>
            <p:nvPr/>
          </p:nvSpPr>
          <p:spPr bwMode="auto">
            <a:xfrm>
              <a:off x="7908131" y="850106"/>
              <a:ext cx="137483" cy="240484"/>
            </a:xfrm>
            <a:custGeom>
              <a:avLst/>
              <a:gdLst/>
              <a:ahLst/>
              <a:cxnLst/>
              <a:rect l="0" t="0" r="0" b="0"/>
              <a:pathLst>
                <a:path w="137483" h="240484">
                  <a:moveTo>
                    <a:pt x="0" y="0"/>
                  </a:moveTo>
                  <a:lnTo>
                    <a:pt x="11407" y="794"/>
                  </a:lnTo>
                  <a:lnTo>
                    <a:pt x="19886" y="3793"/>
                  </a:lnTo>
                  <a:lnTo>
                    <a:pt x="55283" y="26736"/>
                  </a:lnTo>
                  <a:lnTo>
                    <a:pt x="86150" y="51848"/>
                  </a:lnTo>
                  <a:lnTo>
                    <a:pt x="117765" y="86559"/>
                  </a:lnTo>
                  <a:lnTo>
                    <a:pt x="132525" y="116664"/>
                  </a:lnTo>
                  <a:lnTo>
                    <a:pt x="137482" y="139163"/>
                  </a:lnTo>
                  <a:lnTo>
                    <a:pt x="135809" y="173349"/>
                  </a:lnTo>
                  <a:lnTo>
                    <a:pt x="129493" y="203146"/>
                  </a:lnTo>
                  <a:lnTo>
                    <a:pt x="117920" y="225821"/>
                  </a:lnTo>
                  <a:lnTo>
                    <a:pt x="109029" y="234773"/>
                  </a:lnTo>
                  <a:lnTo>
                    <a:pt x="99787" y="239281"/>
                  </a:lnTo>
                  <a:lnTo>
                    <a:pt x="95100" y="240483"/>
                  </a:lnTo>
                  <a:lnTo>
                    <a:pt x="91182" y="239697"/>
                  </a:lnTo>
                  <a:lnTo>
                    <a:pt x="78582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4" name="SMARTInkShape-3146"/>
            <p:cNvSpPr/>
            <p:nvPr/>
          </p:nvSpPr>
          <p:spPr bwMode="auto">
            <a:xfrm>
              <a:off x="7680817" y="874843"/>
              <a:ext cx="177309" cy="230118"/>
            </a:xfrm>
            <a:custGeom>
              <a:avLst/>
              <a:gdLst/>
              <a:ahLst/>
              <a:cxnLst/>
              <a:rect l="0" t="0" r="0" b="0"/>
              <a:pathLst>
                <a:path w="177309" h="230118">
                  <a:moveTo>
                    <a:pt x="48721" y="39557"/>
                  </a:moveTo>
                  <a:lnTo>
                    <a:pt x="48721" y="35765"/>
                  </a:lnTo>
                  <a:lnTo>
                    <a:pt x="49514" y="34648"/>
                  </a:lnTo>
                  <a:lnTo>
                    <a:pt x="50837" y="33903"/>
                  </a:lnTo>
                  <a:lnTo>
                    <a:pt x="52513" y="33406"/>
                  </a:lnTo>
                  <a:lnTo>
                    <a:pt x="53630" y="32281"/>
                  </a:lnTo>
                  <a:lnTo>
                    <a:pt x="54871" y="28915"/>
                  </a:lnTo>
                  <a:lnTo>
                    <a:pt x="56462" y="20286"/>
                  </a:lnTo>
                  <a:lnTo>
                    <a:pt x="60716" y="13298"/>
                  </a:lnTo>
                  <a:lnTo>
                    <a:pt x="61989" y="8572"/>
                  </a:lnTo>
                  <a:lnTo>
                    <a:pt x="61535" y="6994"/>
                  </a:lnTo>
                  <a:lnTo>
                    <a:pt x="60438" y="5942"/>
                  </a:lnTo>
                  <a:lnTo>
                    <a:pt x="57104" y="3980"/>
                  </a:lnTo>
                  <a:lnTo>
                    <a:pt x="52975" y="461"/>
                  </a:lnTo>
                  <a:lnTo>
                    <a:pt x="50764" y="0"/>
                  </a:lnTo>
                  <a:lnTo>
                    <a:pt x="48495" y="485"/>
                  </a:lnTo>
                  <a:lnTo>
                    <a:pt x="46189" y="1603"/>
                  </a:lnTo>
                  <a:lnTo>
                    <a:pt x="28246" y="23528"/>
                  </a:lnTo>
                  <a:lnTo>
                    <a:pt x="15249" y="53471"/>
                  </a:lnTo>
                  <a:lnTo>
                    <a:pt x="4319" y="80633"/>
                  </a:lnTo>
                  <a:lnTo>
                    <a:pt x="375" y="109583"/>
                  </a:lnTo>
                  <a:lnTo>
                    <a:pt x="0" y="142150"/>
                  </a:lnTo>
                  <a:lnTo>
                    <a:pt x="2726" y="162412"/>
                  </a:lnTo>
                  <a:lnTo>
                    <a:pt x="10816" y="179884"/>
                  </a:lnTo>
                  <a:lnTo>
                    <a:pt x="35412" y="210504"/>
                  </a:lnTo>
                  <a:lnTo>
                    <a:pt x="51272" y="220838"/>
                  </a:lnTo>
                  <a:lnTo>
                    <a:pt x="69698" y="227282"/>
                  </a:lnTo>
                  <a:lnTo>
                    <a:pt x="101591" y="230117"/>
                  </a:lnTo>
                  <a:lnTo>
                    <a:pt x="130708" y="226282"/>
                  </a:lnTo>
                  <a:lnTo>
                    <a:pt x="147071" y="222294"/>
                  </a:lnTo>
                  <a:lnTo>
                    <a:pt x="160166" y="213642"/>
                  </a:lnTo>
                  <a:lnTo>
                    <a:pt x="177308" y="1967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97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 smtClean="0"/>
              <a:t>So why use an NFA and why use a DFA?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NFA more expressive power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DFA more efficient recognizer</a:t>
            </a:r>
            <a:endParaRPr lang="en-US" dirty="0"/>
          </a:p>
        </p:txBody>
      </p:sp>
      <p:sp>
        <p:nvSpPr>
          <p:cNvPr id="4" name="SMARTInkShape-3147"/>
          <p:cNvSpPr/>
          <p:nvPr/>
        </p:nvSpPr>
        <p:spPr bwMode="auto">
          <a:xfrm>
            <a:off x="521494" y="3279399"/>
            <a:ext cx="4507707" cy="78164"/>
          </a:xfrm>
          <a:custGeom>
            <a:avLst/>
            <a:gdLst/>
            <a:ahLst/>
            <a:cxnLst/>
            <a:rect l="0" t="0" r="0" b="0"/>
            <a:pathLst>
              <a:path w="4507707" h="78164">
                <a:moveTo>
                  <a:pt x="0" y="49589"/>
                </a:moveTo>
                <a:lnTo>
                  <a:pt x="6150" y="49589"/>
                </a:lnTo>
                <a:lnTo>
                  <a:pt x="12651" y="44679"/>
                </a:lnTo>
                <a:lnTo>
                  <a:pt x="40928" y="36381"/>
                </a:lnTo>
                <a:lnTo>
                  <a:pt x="74638" y="36158"/>
                </a:lnTo>
                <a:lnTo>
                  <a:pt x="107578" y="45252"/>
                </a:lnTo>
                <a:lnTo>
                  <a:pt x="141517" y="54435"/>
                </a:lnTo>
                <a:lnTo>
                  <a:pt x="170166" y="61520"/>
                </a:lnTo>
                <a:lnTo>
                  <a:pt x="204230" y="67852"/>
                </a:lnTo>
                <a:lnTo>
                  <a:pt x="230469" y="69612"/>
                </a:lnTo>
                <a:lnTo>
                  <a:pt x="258006" y="72511"/>
                </a:lnTo>
                <a:lnTo>
                  <a:pt x="287706" y="75651"/>
                </a:lnTo>
                <a:lnTo>
                  <a:pt x="322074" y="77047"/>
                </a:lnTo>
                <a:lnTo>
                  <a:pt x="340128" y="77419"/>
                </a:lnTo>
                <a:lnTo>
                  <a:pt x="358514" y="77667"/>
                </a:lnTo>
                <a:lnTo>
                  <a:pt x="377122" y="77833"/>
                </a:lnTo>
                <a:lnTo>
                  <a:pt x="396671" y="77943"/>
                </a:lnTo>
                <a:lnTo>
                  <a:pt x="416847" y="78017"/>
                </a:lnTo>
                <a:lnTo>
                  <a:pt x="437442" y="78065"/>
                </a:lnTo>
                <a:lnTo>
                  <a:pt x="459109" y="78098"/>
                </a:lnTo>
                <a:lnTo>
                  <a:pt x="481491" y="78120"/>
                </a:lnTo>
                <a:lnTo>
                  <a:pt x="504350" y="78134"/>
                </a:lnTo>
                <a:lnTo>
                  <a:pt x="528321" y="78144"/>
                </a:lnTo>
                <a:lnTo>
                  <a:pt x="553033" y="78151"/>
                </a:lnTo>
                <a:lnTo>
                  <a:pt x="578238" y="78155"/>
                </a:lnTo>
                <a:lnTo>
                  <a:pt x="604567" y="78158"/>
                </a:lnTo>
                <a:lnTo>
                  <a:pt x="631645" y="78160"/>
                </a:lnTo>
                <a:lnTo>
                  <a:pt x="659221" y="78161"/>
                </a:lnTo>
                <a:lnTo>
                  <a:pt x="687131" y="78162"/>
                </a:lnTo>
                <a:lnTo>
                  <a:pt x="715262" y="78162"/>
                </a:lnTo>
                <a:lnTo>
                  <a:pt x="743541" y="78163"/>
                </a:lnTo>
                <a:lnTo>
                  <a:pt x="772713" y="78163"/>
                </a:lnTo>
                <a:lnTo>
                  <a:pt x="802479" y="78163"/>
                </a:lnTo>
                <a:lnTo>
                  <a:pt x="832642" y="78163"/>
                </a:lnTo>
                <a:lnTo>
                  <a:pt x="863864" y="77370"/>
                </a:lnTo>
                <a:lnTo>
                  <a:pt x="895790" y="76047"/>
                </a:lnTo>
                <a:lnTo>
                  <a:pt x="928187" y="74371"/>
                </a:lnTo>
                <a:lnTo>
                  <a:pt x="961691" y="73254"/>
                </a:lnTo>
                <a:lnTo>
                  <a:pt x="995934" y="72509"/>
                </a:lnTo>
                <a:lnTo>
                  <a:pt x="1030668" y="72013"/>
                </a:lnTo>
                <a:lnTo>
                  <a:pt x="1066525" y="71682"/>
                </a:lnTo>
                <a:lnTo>
                  <a:pt x="1103129" y="71461"/>
                </a:lnTo>
                <a:lnTo>
                  <a:pt x="1140232" y="71314"/>
                </a:lnTo>
                <a:lnTo>
                  <a:pt x="1178461" y="71216"/>
                </a:lnTo>
                <a:lnTo>
                  <a:pt x="1217440" y="71150"/>
                </a:lnTo>
                <a:lnTo>
                  <a:pt x="1256921" y="71107"/>
                </a:lnTo>
                <a:lnTo>
                  <a:pt x="1296734" y="70284"/>
                </a:lnTo>
                <a:lnTo>
                  <a:pt x="1336771" y="68942"/>
                </a:lnTo>
                <a:lnTo>
                  <a:pt x="1376956" y="67253"/>
                </a:lnTo>
                <a:lnTo>
                  <a:pt x="1418033" y="66128"/>
                </a:lnTo>
                <a:lnTo>
                  <a:pt x="1459705" y="65377"/>
                </a:lnTo>
                <a:lnTo>
                  <a:pt x="1501774" y="64877"/>
                </a:lnTo>
                <a:lnTo>
                  <a:pt x="1544901" y="63749"/>
                </a:lnTo>
                <a:lnTo>
                  <a:pt x="1588734" y="62204"/>
                </a:lnTo>
                <a:lnTo>
                  <a:pt x="1633037" y="60380"/>
                </a:lnTo>
                <a:lnTo>
                  <a:pt x="1678448" y="59164"/>
                </a:lnTo>
                <a:lnTo>
                  <a:pt x="1724596" y="58353"/>
                </a:lnTo>
                <a:lnTo>
                  <a:pt x="1771237" y="57813"/>
                </a:lnTo>
                <a:lnTo>
                  <a:pt x="1818206" y="56659"/>
                </a:lnTo>
                <a:lnTo>
                  <a:pt x="1865393" y="55096"/>
                </a:lnTo>
                <a:lnTo>
                  <a:pt x="1912727" y="53260"/>
                </a:lnTo>
                <a:lnTo>
                  <a:pt x="1960951" y="51243"/>
                </a:lnTo>
                <a:lnTo>
                  <a:pt x="2009769" y="49104"/>
                </a:lnTo>
                <a:lnTo>
                  <a:pt x="2058984" y="46884"/>
                </a:lnTo>
                <a:lnTo>
                  <a:pt x="2108462" y="45404"/>
                </a:lnTo>
                <a:lnTo>
                  <a:pt x="2158116" y="44418"/>
                </a:lnTo>
                <a:lnTo>
                  <a:pt x="2207888" y="43760"/>
                </a:lnTo>
                <a:lnTo>
                  <a:pt x="2258531" y="42528"/>
                </a:lnTo>
                <a:lnTo>
                  <a:pt x="2309756" y="40913"/>
                </a:lnTo>
                <a:lnTo>
                  <a:pt x="2361369" y="39042"/>
                </a:lnTo>
                <a:lnTo>
                  <a:pt x="2413239" y="37001"/>
                </a:lnTo>
                <a:lnTo>
                  <a:pt x="2465282" y="34847"/>
                </a:lnTo>
                <a:lnTo>
                  <a:pt x="2517440" y="32617"/>
                </a:lnTo>
                <a:lnTo>
                  <a:pt x="2570468" y="30337"/>
                </a:lnTo>
                <a:lnTo>
                  <a:pt x="2624077" y="28023"/>
                </a:lnTo>
                <a:lnTo>
                  <a:pt x="2678072" y="25686"/>
                </a:lnTo>
                <a:lnTo>
                  <a:pt x="2733119" y="23335"/>
                </a:lnTo>
                <a:lnTo>
                  <a:pt x="2788867" y="20974"/>
                </a:lnTo>
                <a:lnTo>
                  <a:pt x="2845082" y="18606"/>
                </a:lnTo>
                <a:lnTo>
                  <a:pt x="2901609" y="16233"/>
                </a:lnTo>
                <a:lnTo>
                  <a:pt x="2958343" y="13858"/>
                </a:lnTo>
                <a:lnTo>
                  <a:pt x="3015216" y="11480"/>
                </a:lnTo>
                <a:lnTo>
                  <a:pt x="3072182" y="9102"/>
                </a:lnTo>
                <a:lnTo>
                  <a:pt x="3129208" y="6723"/>
                </a:lnTo>
                <a:lnTo>
                  <a:pt x="3186276" y="4342"/>
                </a:lnTo>
                <a:lnTo>
                  <a:pt x="3242578" y="2756"/>
                </a:lnTo>
                <a:lnTo>
                  <a:pt x="3298369" y="1698"/>
                </a:lnTo>
                <a:lnTo>
                  <a:pt x="3353819" y="993"/>
                </a:lnTo>
                <a:lnTo>
                  <a:pt x="3409835" y="523"/>
                </a:lnTo>
                <a:lnTo>
                  <a:pt x="3466230" y="209"/>
                </a:lnTo>
                <a:lnTo>
                  <a:pt x="3522876" y="0"/>
                </a:lnTo>
                <a:lnTo>
                  <a:pt x="3578896" y="655"/>
                </a:lnTo>
                <a:lnTo>
                  <a:pt x="3634500" y="1884"/>
                </a:lnTo>
                <a:lnTo>
                  <a:pt x="3689825" y="3498"/>
                </a:lnTo>
                <a:lnTo>
                  <a:pt x="3744170" y="5368"/>
                </a:lnTo>
                <a:lnTo>
                  <a:pt x="3797864" y="7408"/>
                </a:lnTo>
                <a:lnTo>
                  <a:pt x="3851122" y="9562"/>
                </a:lnTo>
                <a:lnTo>
                  <a:pt x="3902502" y="10998"/>
                </a:lnTo>
                <a:lnTo>
                  <a:pt x="3952630" y="11955"/>
                </a:lnTo>
                <a:lnTo>
                  <a:pt x="4001924" y="12593"/>
                </a:lnTo>
                <a:lnTo>
                  <a:pt x="4050662" y="13812"/>
                </a:lnTo>
                <a:lnTo>
                  <a:pt x="4099029" y="15419"/>
                </a:lnTo>
                <a:lnTo>
                  <a:pt x="4147148" y="17284"/>
                </a:lnTo>
                <a:lnTo>
                  <a:pt x="4191928" y="19321"/>
                </a:lnTo>
                <a:lnTo>
                  <a:pt x="4234481" y="21473"/>
                </a:lnTo>
                <a:lnTo>
                  <a:pt x="4275550" y="23701"/>
                </a:lnTo>
                <a:lnTo>
                  <a:pt x="4312454" y="25980"/>
                </a:lnTo>
                <a:lnTo>
                  <a:pt x="4346582" y="28293"/>
                </a:lnTo>
                <a:lnTo>
                  <a:pt x="4378859" y="30629"/>
                </a:lnTo>
                <a:lnTo>
                  <a:pt x="4407520" y="30599"/>
                </a:lnTo>
                <a:lnTo>
                  <a:pt x="4433772" y="28991"/>
                </a:lnTo>
                <a:lnTo>
                  <a:pt x="4458417" y="26332"/>
                </a:lnTo>
                <a:lnTo>
                  <a:pt x="4507706" y="2101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3148"/>
          <p:cNvSpPr/>
          <p:nvPr/>
        </p:nvSpPr>
        <p:spPr bwMode="auto">
          <a:xfrm>
            <a:off x="678656" y="1685925"/>
            <a:ext cx="4121945" cy="107157"/>
          </a:xfrm>
          <a:custGeom>
            <a:avLst/>
            <a:gdLst/>
            <a:ahLst/>
            <a:cxnLst/>
            <a:rect l="0" t="0" r="0" b="0"/>
            <a:pathLst>
              <a:path w="4121945" h="107157">
                <a:moveTo>
                  <a:pt x="0" y="0"/>
                </a:moveTo>
                <a:lnTo>
                  <a:pt x="31227" y="0"/>
                </a:lnTo>
                <a:lnTo>
                  <a:pt x="64643" y="2117"/>
                </a:lnTo>
                <a:lnTo>
                  <a:pt x="96730" y="6151"/>
                </a:lnTo>
                <a:lnTo>
                  <a:pt x="128056" y="10642"/>
                </a:lnTo>
                <a:lnTo>
                  <a:pt x="162473" y="13207"/>
                </a:lnTo>
                <a:lnTo>
                  <a:pt x="190215" y="15924"/>
                </a:lnTo>
                <a:lnTo>
                  <a:pt x="221065" y="19777"/>
                </a:lnTo>
                <a:lnTo>
                  <a:pt x="253297" y="24136"/>
                </a:lnTo>
                <a:lnTo>
                  <a:pt x="286143" y="26602"/>
                </a:lnTo>
                <a:lnTo>
                  <a:pt x="320850" y="27698"/>
                </a:lnTo>
                <a:lnTo>
                  <a:pt x="340106" y="27990"/>
                </a:lnTo>
                <a:lnTo>
                  <a:pt x="360088" y="28185"/>
                </a:lnTo>
                <a:lnTo>
                  <a:pt x="380552" y="28315"/>
                </a:lnTo>
                <a:lnTo>
                  <a:pt x="401339" y="28402"/>
                </a:lnTo>
                <a:lnTo>
                  <a:pt x="422341" y="28460"/>
                </a:lnTo>
                <a:lnTo>
                  <a:pt x="444279" y="27704"/>
                </a:lnTo>
                <a:lnTo>
                  <a:pt x="466842" y="26407"/>
                </a:lnTo>
                <a:lnTo>
                  <a:pt x="489822" y="24748"/>
                </a:lnTo>
                <a:lnTo>
                  <a:pt x="513079" y="23643"/>
                </a:lnTo>
                <a:lnTo>
                  <a:pt x="536522" y="22906"/>
                </a:lnTo>
                <a:lnTo>
                  <a:pt x="560088" y="22414"/>
                </a:lnTo>
                <a:lnTo>
                  <a:pt x="583736" y="21293"/>
                </a:lnTo>
                <a:lnTo>
                  <a:pt x="607438" y="19752"/>
                </a:lnTo>
                <a:lnTo>
                  <a:pt x="631178" y="17930"/>
                </a:lnTo>
                <a:lnTo>
                  <a:pt x="656529" y="16716"/>
                </a:lnTo>
                <a:lnTo>
                  <a:pt x="682955" y="15906"/>
                </a:lnTo>
                <a:lnTo>
                  <a:pt x="710097" y="15367"/>
                </a:lnTo>
                <a:lnTo>
                  <a:pt x="737717" y="15007"/>
                </a:lnTo>
                <a:lnTo>
                  <a:pt x="765655" y="14767"/>
                </a:lnTo>
                <a:lnTo>
                  <a:pt x="793806" y="14607"/>
                </a:lnTo>
                <a:lnTo>
                  <a:pt x="822098" y="14501"/>
                </a:lnTo>
                <a:lnTo>
                  <a:pt x="850484" y="14430"/>
                </a:lnTo>
                <a:lnTo>
                  <a:pt x="878933" y="14382"/>
                </a:lnTo>
                <a:lnTo>
                  <a:pt x="909012" y="14351"/>
                </a:lnTo>
                <a:lnTo>
                  <a:pt x="940177" y="14330"/>
                </a:lnTo>
                <a:lnTo>
                  <a:pt x="972066" y="14316"/>
                </a:lnTo>
                <a:lnTo>
                  <a:pt x="1004438" y="14306"/>
                </a:lnTo>
                <a:lnTo>
                  <a:pt x="1037132" y="14300"/>
                </a:lnTo>
                <a:lnTo>
                  <a:pt x="1070040" y="14296"/>
                </a:lnTo>
                <a:lnTo>
                  <a:pt x="1103091" y="14293"/>
                </a:lnTo>
                <a:lnTo>
                  <a:pt x="1136238" y="14291"/>
                </a:lnTo>
                <a:lnTo>
                  <a:pt x="1169448" y="14290"/>
                </a:lnTo>
                <a:lnTo>
                  <a:pt x="1203495" y="14289"/>
                </a:lnTo>
                <a:lnTo>
                  <a:pt x="1238099" y="14289"/>
                </a:lnTo>
                <a:lnTo>
                  <a:pt x="1273074" y="14288"/>
                </a:lnTo>
                <a:lnTo>
                  <a:pt x="1309091" y="14288"/>
                </a:lnTo>
                <a:lnTo>
                  <a:pt x="1345803" y="14288"/>
                </a:lnTo>
                <a:lnTo>
                  <a:pt x="1382977" y="14288"/>
                </a:lnTo>
                <a:lnTo>
                  <a:pt x="1420460" y="13494"/>
                </a:lnTo>
                <a:lnTo>
                  <a:pt x="1458148" y="12171"/>
                </a:lnTo>
                <a:lnTo>
                  <a:pt x="1495974" y="10495"/>
                </a:lnTo>
                <a:lnTo>
                  <a:pt x="1533891" y="9378"/>
                </a:lnTo>
                <a:lnTo>
                  <a:pt x="1571869" y="8633"/>
                </a:lnTo>
                <a:lnTo>
                  <a:pt x="1609888" y="8137"/>
                </a:lnTo>
                <a:lnTo>
                  <a:pt x="1648727" y="7806"/>
                </a:lnTo>
                <a:lnTo>
                  <a:pt x="1688114" y="7585"/>
                </a:lnTo>
                <a:lnTo>
                  <a:pt x="1727866" y="7438"/>
                </a:lnTo>
                <a:lnTo>
                  <a:pt x="1768654" y="7340"/>
                </a:lnTo>
                <a:lnTo>
                  <a:pt x="1810134" y="7275"/>
                </a:lnTo>
                <a:lnTo>
                  <a:pt x="1852075" y="7231"/>
                </a:lnTo>
                <a:lnTo>
                  <a:pt x="1894323" y="6408"/>
                </a:lnTo>
                <a:lnTo>
                  <a:pt x="1936776" y="5066"/>
                </a:lnTo>
                <a:lnTo>
                  <a:pt x="1979365" y="3377"/>
                </a:lnTo>
                <a:lnTo>
                  <a:pt x="2022046" y="2251"/>
                </a:lnTo>
                <a:lnTo>
                  <a:pt x="2064787" y="1501"/>
                </a:lnTo>
                <a:lnTo>
                  <a:pt x="2107569" y="1001"/>
                </a:lnTo>
                <a:lnTo>
                  <a:pt x="2150377" y="667"/>
                </a:lnTo>
                <a:lnTo>
                  <a:pt x="2193203" y="445"/>
                </a:lnTo>
                <a:lnTo>
                  <a:pt x="2236042" y="296"/>
                </a:lnTo>
                <a:lnTo>
                  <a:pt x="2278888" y="198"/>
                </a:lnTo>
                <a:lnTo>
                  <a:pt x="2321740" y="132"/>
                </a:lnTo>
                <a:lnTo>
                  <a:pt x="2364596" y="88"/>
                </a:lnTo>
                <a:lnTo>
                  <a:pt x="2408247" y="852"/>
                </a:lnTo>
                <a:lnTo>
                  <a:pt x="2452429" y="2156"/>
                </a:lnTo>
                <a:lnTo>
                  <a:pt x="2496966" y="3818"/>
                </a:lnTo>
                <a:lnTo>
                  <a:pt x="2540944" y="4927"/>
                </a:lnTo>
                <a:lnTo>
                  <a:pt x="2584550" y="5666"/>
                </a:lnTo>
                <a:lnTo>
                  <a:pt x="2627908" y="6158"/>
                </a:lnTo>
                <a:lnTo>
                  <a:pt x="2671895" y="6487"/>
                </a:lnTo>
                <a:lnTo>
                  <a:pt x="2716301" y="6706"/>
                </a:lnTo>
                <a:lnTo>
                  <a:pt x="2760986" y="6852"/>
                </a:lnTo>
                <a:lnTo>
                  <a:pt x="2805064" y="7743"/>
                </a:lnTo>
                <a:lnTo>
                  <a:pt x="2848736" y="9131"/>
                </a:lnTo>
                <a:lnTo>
                  <a:pt x="2892139" y="10850"/>
                </a:lnTo>
                <a:lnTo>
                  <a:pt x="2935361" y="11996"/>
                </a:lnTo>
                <a:lnTo>
                  <a:pt x="2978464" y="12759"/>
                </a:lnTo>
                <a:lnTo>
                  <a:pt x="3021486" y="13269"/>
                </a:lnTo>
                <a:lnTo>
                  <a:pt x="3064456" y="14402"/>
                </a:lnTo>
                <a:lnTo>
                  <a:pt x="3107389" y="15951"/>
                </a:lnTo>
                <a:lnTo>
                  <a:pt x="3150299" y="17778"/>
                </a:lnTo>
                <a:lnTo>
                  <a:pt x="3192400" y="19789"/>
                </a:lnTo>
                <a:lnTo>
                  <a:pt x="3233960" y="21924"/>
                </a:lnTo>
                <a:lnTo>
                  <a:pt x="3275161" y="24141"/>
                </a:lnTo>
                <a:lnTo>
                  <a:pt x="3316122" y="26413"/>
                </a:lnTo>
                <a:lnTo>
                  <a:pt x="3356923" y="28721"/>
                </a:lnTo>
                <a:lnTo>
                  <a:pt x="3397618" y="31054"/>
                </a:lnTo>
                <a:lnTo>
                  <a:pt x="3437447" y="33402"/>
                </a:lnTo>
                <a:lnTo>
                  <a:pt x="3476700" y="35762"/>
                </a:lnTo>
                <a:lnTo>
                  <a:pt x="3515569" y="38129"/>
                </a:lnTo>
                <a:lnTo>
                  <a:pt x="3552594" y="40500"/>
                </a:lnTo>
                <a:lnTo>
                  <a:pt x="3588390" y="42875"/>
                </a:lnTo>
                <a:lnTo>
                  <a:pt x="3623366" y="45252"/>
                </a:lnTo>
                <a:lnTo>
                  <a:pt x="3657796" y="47631"/>
                </a:lnTo>
                <a:lnTo>
                  <a:pt x="3691862" y="50010"/>
                </a:lnTo>
                <a:lnTo>
                  <a:pt x="3725685" y="52390"/>
                </a:lnTo>
                <a:lnTo>
                  <a:pt x="3758553" y="54770"/>
                </a:lnTo>
                <a:lnTo>
                  <a:pt x="3790783" y="57151"/>
                </a:lnTo>
                <a:lnTo>
                  <a:pt x="3822589" y="59532"/>
                </a:lnTo>
                <a:lnTo>
                  <a:pt x="3852524" y="62707"/>
                </a:lnTo>
                <a:lnTo>
                  <a:pt x="3881212" y="66411"/>
                </a:lnTo>
                <a:lnTo>
                  <a:pt x="3909068" y="70467"/>
                </a:lnTo>
                <a:lnTo>
                  <a:pt x="3934783" y="73966"/>
                </a:lnTo>
                <a:lnTo>
                  <a:pt x="3959070" y="77092"/>
                </a:lnTo>
                <a:lnTo>
                  <a:pt x="3982405" y="79970"/>
                </a:lnTo>
                <a:lnTo>
                  <a:pt x="4003518" y="82682"/>
                </a:lnTo>
                <a:lnTo>
                  <a:pt x="4023150" y="85284"/>
                </a:lnTo>
                <a:lnTo>
                  <a:pt x="4041794" y="87812"/>
                </a:lnTo>
                <a:lnTo>
                  <a:pt x="4075209" y="94855"/>
                </a:lnTo>
                <a:lnTo>
                  <a:pt x="4121944" y="1071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5" name="SMARTInkShape-Group650"/>
          <p:cNvGrpSpPr/>
          <p:nvPr/>
        </p:nvGrpSpPr>
        <p:grpSpPr>
          <a:xfrm>
            <a:off x="5357815" y="1251236"/>
            <a:ext cx="1759448" cy="339757"/>
            <a:chOff x="5357815" y="1251236"/>
            <a:chExt cx="1759448" cy="339757"/>
          </a:xfrm>
        </p:grpSpPr>
        <p:sp>
          <p:nvSpPr>
            <p:cNvPr id="6" name="SMARTInkShape-3149"/>
            <p:cNvSpPr/>
            <p:nvPr/>
          </p:nvSpPr>
          <p:spPr bwMode="auto">
            <a:xfrm>
              <a:off x="6672265" y="1265159"/>
              <a:ext cx="444998" cy="261816"/>
            </a:xfrm>
            <a:custGeom>
              <a:avLst/>
              <a:gdLst/>
              <a:ahLst/>
              <a:cxnLst/>
              <a:rect l="0" t="0" r="0" b="0"/>
              <a:pathLst>
                <a:path w="444998" h="261816">
                  <a:moveTo>
                    <a:pt x="21429" y="127872"/>
                  </a:moveTo>
                  <a:lnTo>
                    <a:pt x="15725" y="134369"/>
                  </a:lnTo>
                  <a:lnTo>
                    <a:pt x="10037" y="145760"/>
                  </a:lnTo>
                  <a:lnTo>
                    <a:pt x="2486" y="178926"/>
                  </a:lnTo>
                  <a:lnTo>
                    <a:pt x="325" y="209943"/>
                  </a:lnTo>
                  <a:lnTo>
                    <a:pt x="6" y="244102"/>
                  </a:lnTo>
                  <a:lnTo>
                    <a:pt x="0" y="247771"/>
                  </a:lnTo>
                  <a:lnTo>
                    <a:pt x="793" y="247492"/>
                  </a:lnTo>
                  <a:lnTo>
                    <a:pt x="13733" y="235445"/>
                  </a:lnTo>
                  <a:lnTo>
                    <a:pt x="38073" y="203451"/>
                  </a:lnTo>
                  <a:lnTo>
                    <a:pt x="57172" y="171553"/>
                  </a:lnTo>
                  <a:lnTo>
                    <a:pt x="74663" y="139357"/>
                  </a:lnTo>
                  <a:lnTo>
                    <a:pt x="77805" y="130141"/>
                  </a:lnTo>
                  <a:lnTo>
                    <a:pt x="78235" y="133114"/>
                  </a:lnTo>
                  <a:lnTo>
                    <a:pt x="78349" y="136129"/>
                  </a:lnTo>
                  <a:lnTo>
                    <a:pt x="66257" y="171460"/>
                  </a:lnTo>
                  <a:lnTo>
                    <a:pt x="59770" y="204362"/>
                  </a:lnTo>
                  <a:lnTo>
                    <a:pt x="57493" y="238104"/>
                  </a:lnTo>
                  <a:lnTo>
                    <a:pt x="59418" y="246450"/>
                  </a:lnTo>
                  <a:lnTo>
                    <a:pt x="61043" y="249786"/>
                  </a:lnTo>
                  <a:lnTo>
                    <a:pt x="63713" y="252011"/>
                  </a:lnTo>
                  <a:lnTo>
                    <a:pt x="70913" y="254483"/>
                  </a:lnTo>
                  <a:lnTo>
                    <a:pt x="79405" y="253464"/>
                  </a:lnTo>
                  <a:lnTo>
                    <a:pt x="88471" y="249572"/>
                  </a:lnTo>
                  <a:lnTo>
                    <a:pt x="103294" y="236868"/>
                  </a:lnTo>
                  <a:lnTo>
                    <a:pt x="129234" y="202819"/>
                  </a:lnTo>
                  <a:lnTo>
                    <a:pt x="150208" y="169658"/>
                  </a:lnTo>
                  <a:lnTo>
                    <a:pt x="163595" y="145650"/>
                  </a:lnTo>
                  <a:lnTo>
                    <a:pt x="174836" y="119105"/>
                  </a:lnTo>
                  <a:lnTo>
                    <a:pt x="185125" y="93548"/>
                  </a:lnTo>
                  <a:lnTo>
                    <a:pt x="197725" y="58965"/>
                  </a:lnTo>
                  <a:lnTo>
                    <a:pt x="206486" y="30726"/>
                  </a:lnTo>
                  <a:lnTo>
                    <a:pt x="212764" y="7436"/>
                  </a:lnTo>
                  <a:lnTo>
                    <a:pt x="212485" y="4719"/>
                  </a:lnTo>
                  <a:lnTo>
                    <a:pt x="211506" y="2907"/>
                  </a:lnTo>
                  <a:lnTo>
                    <a:pt x="210060" y="1700"/>
                  </a:lnTo>
                  <a:lnTo>
                    <a:pt x="200439" y="0"/>
                  </a:lnTo>
                  <a:lnTo>
                    <a:pt x="192005" y="3836"/>
                  </a:lnTo>
                  <a:lnTo>
                    <a:pt x="173656" y="19234"/>
                  </a:lnTo>
                  <a:lnTo>
                    <a:pt x="159490" y="40473"/>
                  </a:lnTo>
                  <a:lnTo>
                    <a:pt x="149031" y="70667"/>
                  </a:lnTo>
                  <a:lnTo>
                    <a:pt x="144697" y="104749"/>
                  </a:lnTo>
                  <a:lnTo>
                    <a:pt x="143414" y="136190"/>
                  </a:lnTo>
                  <a:lnTo>
                    <a:pt x="146825" y="169407"/>
                  </a:lnTo>
                  <a:lnTo>
                    <a:pt x="152863" y="200592"/>
                  </a:lnTo>
                  <a:lnTo>
                    <a:pt x="161600" y="216019"/>
                  </a:lnTo>
                  <a:lnTo>
                    <a:pt x="182820" y="238858"/>
                  </a:lnTo>
                  <a:lnTo>
                    <a:pt x="205067" y="250010"/>
                  </a:lnTo>
                  <a:lnTo>
                    <a:pt x="220521" y="251476"/>
                  </a:lnTo>
                  <a:lnTo>
                    <a:pt x="249845" y="245950"/>
                  </a:lnTo>
                  <a:lnTo>
                    <a:pt x="271406" y="235707"/>
                  </a:lnTo>
                  <a:lnTo>
                    <a:pt x="283607" y="222895"/>
                  </a:lnTo>
                  <a:lnTo>
                    <a:pt x="304375" y="192591"/>
                  </a:lnTo>
                  <a:lnTo>
                    <a:pt x="318666" y="160737"/>
                  </a:lnTo>
                  <a:lnTo>
                    <a:pt x="320914" y="151562"/>
                  </a:lnTo>
                  <a:lnTo>
                    <a:pt x="321097" y="151603"/>
                  </a:lnTo>
                  <a:lnTo>
                    <a:pt x="321302" y="153765"/>
                  </a:lnTo>
                  <a:lnTo>
                    <a:pt x="308478" y="186363"/>
                  </a:lnTo>
                  <a:lnTo>
                    <a:pt x="296441" y="211745"/>
                  </a:lnTo>
                  <a:lnTo>
                    <a:pt x="293592" y="232282"/>
                  </a:lnTo>
                  <a:lnTo>
                    <a:pt x="295320" y="239893"/>
                  </a:lnTo>
                  <a:lnTo>
                    <a:pt x="296892" y="243034"/>
                  </a:lnTo>
                  <a:lnTo>
                    <a:pt x="302871" y="248641"/>
                  </a:lnTo>
                  <a:lnTo>
                    <a:pt x="306688" y="251247"/>
                  </a:lnTo>
                  <a:lnTo>
                    <a:pt x="317280" y="252026"/>
                  </a:lnTo>
                  <a:lnTo>
                    <a:pt x="351224" y="243970"/>
                  </a:lnTo>
                  <a:lnTo>
                    <a:pt x="384347" y="232796"/>
                  </a:lnTo>
                  <a:lnTo>
                    <a:pt x="414056" y="219330"/>
                  </a:lnTo>
                  <a:lnTo>
                    <a:pt x="431891" y="215296"/>
                  </a:lnTo>
                  <a:lnTo>
                    <a:pt x="440130" y="216469"/>
                  </a:lnTo>
                  <a:lnTo>
                    <a:pt x="443438" y="217893"/>
                  </a:lnTo>
                  <a:lnTo>
                    <a:pt x="444849" y="219636"/>
                  </a:lnTo>
                  <a:lnTo>
                    <a:pt x="444997" y="221592"/>
                  </a:lnTo>
                  <a:lnTo>
                    <a:pt x="439530" y="234227"/>
                  </a:lnTo>
                  <a:lnTo>
                    <a:pt x="425504" y="247403"/>
                  </a:lnTo>
                  <a:lnTo>
                    <a:pt x="410059" y="257569"/>
                  </a:lnTo>
                  <a:lnTo>
                    <a:pt x="387845" y="261815"/>
                  </a:lnTo>
                  <a:lnTo>
                    <a:pt x="364946" y="259281"/>
                  </a:lnTo>
                  <a:lnTo>
                    <a:pt x="335496" y="249711"/>
                  </a:lnTo>
                  <a:lnTo>
                    <a:pt x="301634" y="233029"/>
                  </a:lnTo>
                  <a:lnTo>
                    <a:pt x="276140" y="215619"/>
                  </a:lnTo>
                  <a:lnTo>
                    <a:pt x="235741" y="1850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150"/>
            <p:cNvSpPr/>
            <p:nvPr/>
          </p:nvSpPr>
          <p:spPr bwMode="auto">
            <a:xfrm>
              <a:off x="6422231" y="1385888"/>
              <a:ext cx="235745" cy="35719"/>
            </a:xfrm>
            <a:custGeom>
              <a:avLst/>
              <a:gdLst/>
              <a:ahLst/>
              <a:cxnLst/>
              <a:rect l="0" t="0" r="0" b="0"/>
              <a:pathLst>
                <a:path w="235745" h="35719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2132" y="14783"/>
                  </a:lnTo>
                  <a:lnTo>
                    <a:pt x="67378" y="20118"/>
                  </a:lnTo>
                  <a:lnTo>
                    <a:pt x="103043" y="24834"/>
                  </a:lnTo>
                  <a:lnTo>
                    <a:pt x="129934" y="26912"/>
                  </a:lnTo>
                  <a:lnTo>
                    <a:pt x="156967" y="28629"/>
                  </a:lnTo>
                  <a:lnTo>
                    <a:pt x="182211" y="32039"/>
                  </a:lnTo>
                  <a:lnTo>
                    <a:pt x="214944" y="34628"/>
                  </a:lnTo>
                  <a:lnTo>
                    <a:pt x="23574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3151"/>
            <p:cNvSpPr/>
            <p:nvPr/>
          </p:nvSpPr>
          <p:spPr bwMode="auto">
            <a:xfrm>
              <a:off x="6515100" y="1261186"/>
              <a:ext cx="55722" cy="269600"/>
            </a:xfrm>
            <a:custGeom>
              <a:avLst/>
              <a:gdLst/>
              <a:ahLst/>
              <a:cxnLst/>
              <a:rect l="0" t="0" r="0" b="0"/>
              <a:pathLst>
                <a:path w="55722" h="269600">
                  <a:moveTo>
                    <a:pt x="42863" y="17545"/>
                  </a:moveTo>
                  <a:lnTo>
                    <a:pt x="39070" y="17545"/>
                  </a:lnTo>
                  <a:lnTo>
                    <a:pt x="35092" y="15429"/>
                  </a:lnTo>
                  <a:lnTo>
                    <a:pt x="17438" y="0"/>
                  </a:lnTo>
                  <a:lnTo>
                    <a:pt x="16388" y="292"/>
                  </a:lnTo>
                  <a:lnTo>
                    <a:pt x="15688" y="1281"/>
                  </a:lnTo>
                  <a:lnTo>
                    <a:pt x="14703" y="6464"/>
                  </a:lnTo>
                  <a:lnTo>
                    <a:pt x="20475" y="39885"/>
                  </a:lnTo>
                  <a:lnTo>
                    <a:pt x="28732" y="68262"/>
                  </a:lnTo>
                  <a:lnTo>
                    <a:pt x="37441" y="101805"/>
                  </a:lnTo>
                  <a:lnTo>
                    <a:pt x="42569" y="127225"/>
                  </a:lnTo>
                  <a:lnTo>
                    <a:pt x="47495" y="153604"/>
                  </a:lnTo>
                  <a:lnTo>
                    <a:pt x="52329" y="178558"/>
                  </a:lnTo>
                  <a:lnTo>
                    <a:pt x="55721" y="211126"/>
                  </a:lnTo>
                  <a:lnTo>
                    <a:pt x="51958" y="244079"/>
                  </a:lnTo>
                  <a:lnTo>
                    <a:pt x="50264" y="267961"/>
                  </a:lnTo>
                  <a:lnTo>
                    <a:pt x="49384" y="269420"/>
                  </a:lnTo>
                  <a:lnTo>
                    <a:pt x="48004" y="269599"/>
                  </a:lnTo>
                  <a:lnTo>
                    <a:pt x="44354" y="267682"/>
                  </a:lnTo>
                  <a:lnTo>
                    <a:pt x="40086" y="264184"/>
                  </a:lnTo>
                  <a:lnTo>
                    <a:pt x="26406" y="235497"/>
                  </a:lnTo>
                  <a:lnTo>
                    <a:pt x="9096" y="200209"/>
                  </a:lnTo>
                  <a:lnTo>
                    <a:pt x="0" y="1818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152"/>
            <p:cNvSpPr/>
            <p:nvPr/>
          </p:nvSpPr>
          <p:spPr bwMode="auto">
            <a:xfrm>
              <a:off x="6765131" y="1264444"/>
              <a:ext cx="242889" cy="14288"/>
            </a:xfrm>
            <a:custGeom>
              <a:avLst/>
              <a:gdLst/>
              <a:ahLst/>
              <a:cxnLst/>
              <a:rect l="0" t="0" r="0" b="0"/>
              <a:pathLst>
                <a:path w="242889" h="14288">
                  <a:moveTo>
                    <a:pt x="0" y="14287"/>
                  </a:moveTo>
                  <a:lnTo>
                    <a:pt x="7584" y="10495"/>
                  </a:lnTo>
                  <a:lnTo>
                    <a:pt x="42274" y="7805"/>
                  </a:lnTo>
                  <a:lnTo>
                    <a:pt x="67207" y="7438"/>
                  </a:lnTo>
                  <a:lnTo>
                    <a:pt x="94163" y="7274"/>
                  </a:lnTo>
                  <a:lnTo>
                    <a:pt x="122019" y="7202"/>
                  </a:lnTo>
                  <a:lnTo>
                    <a:pt x="150275" y="7169"/>
                  </a:lnTo>
                  <a:lnTo>
                    <a:pt x="185373" y="7151"/>
                  </a:lnTo>
                  <a:lnTo>
                    <a:pt x="215880" y="7146"/>
                  </a:lnTo>
                  <a:lnTo>
                    <a:pt x="229032" y="5028"/>
                  </a:lnTo>
                  <a:lnTo>
                    <a:pt x="2428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153"/>
            <p:cNvSpPr/>
            <p:nvPr/>
          </p:nvSpPr>
          <p:spPr bwMode="auto">
            <a:xfrm>
              <a:off x="5357815" y="1251236"/>
              <a:ext cx="21430" cy="336671"/>
            </a:xfrm>
            <a:custGeom>
              <a:avLst/>
              <a:gdLst/>
              <a:ahLst/>
              <a:cxnLst/>
              <a:rect l="0" t="0" r="0" b="0"/>
              <a:pathLst>
                <a:path w="21430" h="336671">
                  <a:moveTo>
                    <a:pt x="21429" y="13208"/>
                  </a:moveTo>
                  <a:lnTo>
                    <a:pt x="15278" y="7057"/>
                  </a:lnTo>
                  <a:lnTo>
                    <a:pt x="14579" y="2566"/>
                  </a:lnTo>
                  <a:lnTo>
                    <a:pt x="13687" y="1351"/>
                  </a:lnTo>
                  <a:lnTo>
                    <a:pt x="10580" y="0"/>
                  </a:lnTo>
                  <a:lnTo>
                    <a:pt x="9433" y="434"/>
                  </a:lnTo>
                  <a:lnTo>
                    <a:pt x="8670" y="1517"/>
                  </a:lnTo>
                  <a:lnTo>
                    <a:pt x="7594" y="6833"/>
                  </a:lnTo>
                  <a:lnTo>
                    <a:pt x="5064" y="38078"/>
                  </a:lnTo>
                  <a:lnTo>
                    <a:pt x="1499" y="68466"/>
                  </a:lnTo>
                  <a:lnTo>
                    <a:pt x="665" y="93330"/>
                  </a:lnTo>
                  <a:lnTo>
                    <a:pt x="294" y="117609"/>
                  </a:lnTo>
                  <a:lnTo>
                    <a:pt x="129" y="145862"/>
                  </a:lnTo>
                  <a:lnTo>
                    <a:pt x="56" y="176147"/>
                  </a:lnTo>
                  <a:lnTo>
                    <a:pt x="24" y="205481"/>
                  </a:lnTo>
                  <a:lnTo>
                    <a:pt x="5" y="241187"/>
                  </a:lnTo>
                  <a:lnTo>
                    <a:pt x="0" y="275667"/>
                  </a:lnTo>
                  <a:lnTo>
                    <a:pt x="4908" y="310673"/>
                  </a:lnTo>
                  <a:lnTo>
                    <a:pt x="7273" y="327653"/>
                  </a:lnTo>
                  <a:lnTo>
                    <a:pt x="10639" y="334994"/>
                  </a:lnTo>
                  <a:lnTo>
                    <a:pt x="11855" y="336476"/>
                  </a:lnTo>
                  <a:lnTo>
                    <a:pt x="12665" y="336670"/>
                  </a:lnTo>
                  <a:lnTo>
                    <a:pt x="21429" y="320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154"/>
            <p:cNvSpPr/>
            <p:nvPr/>
          </p:nvSpPr>
          <p:spPr bwMode="auto">
            <a:xfrm>
              <a:off x="5422106" y="1459142"/>
              <a:ext cx="200026" cy="131851"/>
            </a:xfrm>
            <a:custGeom>
              <a:avLst/>
              <a:gdLst/>
              <a:ahLst/>
              <a:cxnLst/>
              <a:rect l="0" t="0" r="0" b="0"/>
              <a:pathLst>
                <a:path w="200026" h="131851">
                  <a:moveTo>
                    <a:pt x="0" y="33902"/>
                  </a:moveTo>
                  <a:lnTo>
                    <a:pt x="0" y="37694"/>
                  </a:lnTo>
                  <a:lnTo>
                    <a:pt x="2117" y="41673"/>
                  </a:lnTo>
                  <a:lnTo>
                    <a:pt x="9943" y="50694"/>
                  </a:lnTo>
                  <a:lnTo>
                    <a:pt x="14473" y="53271"/>
                  </a:lnTo>
                  <a:lnTo>
                    <a:pt x="44703" y="61363"/>
                  </a:lnTo>
                  <a:lnTo>
                    <a:pt x="61047" y="58354"/>
                  </a:lnTo>
                  <a:lnTo>
                    <a:pt x="80792" y="49433"/>
                  </a:lnTo>
                  <a:lnTo>
                    <a:pt x="94406" y="37622"/>
                  </a:lnTo>
                  <a:lnTo>
                    <a:pt x="100960" y="28676"/>
                  </a:lnTo>
                  <a:lnTo>
                    <a:pt x="104402" y="19408"/>
                  </a:lnTo>
                  <a:lnTo>
                    <a:pt x="105321" y="14714"/>
                  </a:lnTo>
                  <a:lnTo>
                    <a:pt x="104223" y="7382"/>
                  </a:lnTo>
                  <a:lnTo>
                    <a:pt x="102820" y="4316"/>
                  </a:lnTo>
                  <a:lnTo>
                    <a:pt x="101091" y="2272"/>
                  </a:lnTo>
                  <a:lnTo>
                    <a:pt x="97052" y="0"/>
                  </a:lnTo>
                  <a:lnTo>
                    <a:pt x="78939" y="6306"/>
                  </a:lnTo>
                  <a:lnTo>
                    <a:pt x="61048" y="22021"/>
                  </a:lnTo>
                  <a:lnTo>
                    <a:pt x="49486" y="41759"/>
                  </a:lnTo>
                  <a:lnTo>
                    <a:pt x="44825" y="66480"/>
                  </a:lnTo>
                  <a:lnTo>
                    <a:pt x="47237" y="93914"/>
                  </a:lnTo>
                  <a:lnTo>
                    <a:pt x="53009" y="108463"/>
                  </a:lnTo>
                  <a:lnTo>
                    <a:pt x="60866" y="119428"/>
                  </a:lnTo>
                  <a:lnTo>
                    <a:pt x="69649" y="126947"/>
                  </a:lnTo>
                  <a:lnTo>
                    <a:pt x="83078" y="130818"/>
                  </a:lnTo>
                  <a:lnTo>
                    <a:pt x="91105" y="131850"/>
                  </a:lnTo>
                  <a:lnTo>
                    <a:pt x="117570" y="125718"/>
                  </a:lnTo>
                  <a:lnTo>
                    <a:pt x="149312" y="113847"/>
                  </a:lnTo>
                  <a:lnTo>
                    <a:pt x="180060" y="92691"/>
                  </a:lnTo>
                  <a:lnTo>
                    <a:pt x="200025" y="767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155"/>
            <p:cNvSpPr/>
            <p:nvPr/>
          </p:nvSpPr>
          <p:spPr bwMode="auto">
            <a:xfrm>
              <a:off x="5631536" y="1400175"/>
              <a:ext cx="107814" cy="157127"/>
            </a:xfrm>
            <a:custGeom>
              <a:avLst/>
              <a:gdLst/>
              <a:ahLst/>
              <a:cxnLst/>
              <a:rect l="0" t="0" r="0" b="0"/>
              <a:pathLst>
                <a:path w="107814" h="157127">
                  <a:moveTo>
                    <a:pt x="62033" y="0"/>
                  </a:moveTo>
                  <a:lnTo>
                    <a:pt x="62033" y="6850"/>
                  </a:lnTo>
                  <a:lnTo>
                    <a:pt x="50642" y="19311"/>
                  </a:lnTo>
                  <a:lnTo>
                    <a:pt x="49032" y="23929"/>
                  </a:lnTo>
                  <a:lnTo>
                    <a:pt x="47795" y="59457"/>
                  </a:lnTo>
                  <a:lnTo>
                    <a:pt x="47779" y="65832"/>
                  </a:lnTo>
                  <a:lnTo>
                    <a:pt x="51993" y="77148"/>
                  </a:lnTo>
                  <a:lnTo>
                    <a:pt x="75181" y="105684"/>
                  </a:lnTo>
                  <a:lnTo>
                    <a:pt x="88595" y="115539"/>
                  </a:lnTo>
                  <a:lnTo>
                    <a:pt x="101646" y="121865"/>
                  </a:lnTo>
                  <a:lnTo>
                    <a:pt x="106890" y="128510"/>
                  </a:lnTo>
                  <a:lnTo>
                    <a:pt x="107813" y="130917"/>
                  </a:lnTo>
                  <a:lnTo>
                    <a:pt x="107634" y="132522"/>
                  </a:lnTo>
                  <a:lnTo>
                    <a:pt x="106721" y="133592"/>
                  </a:lnTo>
                  <a:lnTo>
                    <a:pt x="85169" y="145487"/>
                  </a:lnTo>
                  <a:lnTo>
                    <a:pt x="56049" y="154033"/>
                  </a:lnTo>
                  <a:lnTo>
                    <a:pt x="26543" y="156544"/>
                  </a:lnTo>
                  <a:lnTo>
                    <a:pt x="0" y="157126"/>
                  </a:lnTo>
                  <a:lnTo>
                    <a:pt x="2977" y="152913"/>
                  </a:lnTo>
                  <a:lnTo>
                    <a:pt x="5994" y="149567"/>
                  </a:lnTo>
                  <a:lnTo>
                    <a:pt x="33458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156"/>
            <p:cNvSpPr/>
            <p:nvPr/>
          </p:nvSpPr>
          <p:spPr bwMode="auto">
            <a:xfrm>
              <a:off x="5800725" y="1410543"/>
              <a:ext cx="128589" cy="153245"/>
            </a:xfrm>
            <a:custGeom>
              <a:avLst/>
              <a:gdLst/>
              <a:ahLst/>
              <a:cxnLst/>
              <a:rect l="0" t="0" r="0" b="0"/>
              <a:pathLst>
                <a:path w="128589" h="153245">
                  <a:moveTo>
                    <a:pt x="128588" y="11063"/>
                  </a:moveTo>
                  <a:lnTo>
                    <a:pt x="110699" y="10270"/>
                  </a:lnTo>
                  <a:lnTo>
                    <a:pt x="78327" y="3788"/>
                  </a:lnTo>
                  <a:lnTo>
                    <a:pt x="62543" y="0"/>
                  </a:lnTo>
                  <a:lnTo>
                    <a:pt x="52668" y="1648"/>
                  </a:lnTo>
                  <a:lnTo>
                    <a:pt x="41975" y="7039"/>
                  </a:lnTo>
                  <a:lnTo>
                    <a:pt x="39890" y="9968"/>
                  </a:lnTo>
                  <a:lnTo>
                    <a:pt x="37573" y="17456"/>
                  </a:lnTo>
                  <a:lnTo>
                    <a:pt x="36268" y="30596"/>
                  </a:lnTo>
                  <a:lnTo>
                    <a:pt x="40196" y="39853"/>
                  </a:lnTo>
                  <a:lnTo>
                    <a:pt x="64687" y="73886"/>
                  </a:lnTo>
                  <a:lnTo>
                    <a:pt x="86570" y="99770"/>
                  </a:lnTo>
                  <a:lnTo>
                    <a:pt x="91625" y="123835"/>
                  </a:lnTo>
                  <a:lnTo>
                    <a:pt x="91522" y="133415"/>
                  </a:lnTo>
                  <a:lnTo>
                    <a:pt x="88831" y="140319"/>
                  </a:lnTo>
                  <a:lnTo>
                    <a:pt x="80755" y="146033"/>
                  </a:lnTo>
                  <a:lnTo>
                    <a:pt x="68435" y="150425"/>
                  </a:lnTo>
                  <a:lnTo>
                    <a:pt x="36771" y="153244"/>
                  </a:lnTo>
                  <a:lnTo>
                    <a:pt x="23487" y="152836"/>
                  </a:lnTo>
                  <a:lnTo>
                    <a:pt x="14936" y="150009"/>
                  </a:lnTo>
                  <a:lnTo>
                    <a:pt x="8491" y="141873"/>
                  </a:lnTo>
                  <a:lnTo>
                    <a:pt x="0" y="1253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157"/>
            <p:cNvSpPr/>
            <p:nvPr/>
          </p:nvSpPr>
          <p:spPr bwMode="auto">
            <a:xfrm>
              <a:off x="6254216" y="1378744"/>
              <a:ext cx="129183" cy="163533"/>
            </a:xfrm>
            <a:custGeom>
              <a:avLst/>
              <a:gdLst/>
              <a:ahLst/>
              <a:cxnLst/>
              <a:rect l="0" t="0" r="0" b="0"/>
              <a:pathLst>
                <a:path w="129183" h="163533">
                  <a:moveTo>
                    <a:pt x="89434" y="0"/>
                  </a:moveTo>
                  <a:lnTo>
                    <a:pt x="85642" y="0"/>
                  </a:lnTo>
                  <a:lnTo>
                    <a:pt x="58117" y="8069"/>
                  </a:lnTo>
                  <a:lnTo>
                    <a:pt x="24156" y="30760"/>
                  </a:lnTo>
                  <a:lnTo>
                    <a:pt x="16029" y="41834"/>
                  </a:lnTo>
                  <a:lnTo>
                    <a:pt x="12386" y="51377"/>
                  </a:lnTo>
                  <a:lnTo>
                    <a:pt x="13463" y="54095"/>
                  </a:lnTo>
                  <a:lnTo>
                    <a:pt x="18892" y="59232"/>
                  </a:lnTo>
                  <a:lnTo>
                    <a:pt x="54421" y="73792"/>
                  </a:lnTo>
                  <a:lnTo>
                    <a:pt x="82940" y="80954"/>
                  </a:lnTo>
                  <a:lnTo>
                    <a:pt x="111023" y="91279"/>
                  </a:lnTo>
                  <a:lnTo>
                    <a:pt x="121783" y="99041"/>
                  </a:lnTo>
                  <a:lnTo>
                    <a:pt x="127624" y="107783"/>
                  </a:lnTo>
                  <a:lnTo>
                    <a:pt x="129182" y="112336"/>
                  </a:lnTo>
                  <a:lnTo>
                    <a:pt x="126679" y="123746"/>
                  </a:lnTo>
                  <a:lnTo>
                    <a:pt x="123789" y="130122"/>
                  </a:lnTo>
                  <a:lnTo>
                    <a:pt x="114228" y="139324"/>
                  </a:lnTo>
                  <a:lnTo>
                    <a:pt x="84895" y="155491"/>
                  </a:lnTo>
                  <a:lnTo>
                    <a:pt x="54046" y="161694"/>
                  </a:lnTo>
                  <a:lnTo>
                    <a:pt x="27355" y="163532"/>
                  </a:lnTo>
                  <a:lnTo>
                    <a:pt x="13954" y="159729"/>
                  </a:lnTo>
                  <a:lnTo>
                    <a:pt x="8158" y="156492"/>
                  </a:lnTo>
                  <a:lnTo>
                    <a:pt x="4293" y="151953"/>
                  </a:lnTo>
                  <a:lnTo>
                    <a:pt x="0" y="140559"/>
                  </a:lnTo>
                  <a:lnTo>
                    <a:pt x="208" y="127558"/>
                  </a:lnTo>
                  <a:lnTo>
                    <a:pt x="370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2" name="SMARTInkShape-Group651"/>
          <p:cNvGrpSpPr/>
          <p:nvPr/>
        </p:nvGrpSpPr>
        <p:grpSpPr>
          <a:xfrm>
            <a:off x="4600575" y="1328738"/>
            <a:ext cx="642939" cy="304946"/>
            <a:chOff x="4600575" y="1328738"/>
            <a:chExt cx="642939" cy="304946"/>
          </a:xfrm>
        </p:grpSpPr>
        <p:sp>
          <p:nvSpPr>
            <p:cNvPr id="16" name="SMARTInkShape-3158"/>
            <p:cNvSpPr/>
            <p:nvPr/>
          </p:nvSpPr>
          <p:spPr bwMode="auto">
            <a:xfrm>
              <a:off x="4600575" y="1339281"/>
              <a:ext cx="200026" cy="287095"/>
            </a:xfrm>
            <a:custGeom>
              <a:avLst/>
              <a:gdLst/>
              <a:ahLst/>
              <a:cxnLst/>
              <a:rect l="0" t="0" r="0" b="0"/>
              <a:pathLst>
                <a:path w="200026" h="287095">
                  <a:moveTo>
                    <a:pt x="0" y="246632"/>
                  </a:moveTo>
                  <a:lnTo>
                    <a:pt x="0" y="263424"/>
                  </a:lnTo>
                  <a:lnTo>
                    <a:pt x="794" y="264970"/>
                  </a:lnTo>
                  <a:lnTo>
                    <a:pt x="2117" y="266001"/>
                  </a:lnTo>
                  <a:lnTo>
                    <a:pt x="3792" y="266688"/>
                  </a:lnTo>
                  <a:lnTo>
                    <a:pt x="9887" y="265335"/>
                  </a:lnTo>
                  <a:lnTo>
                    <a:pt x="30528" y="254207"/>
                  </a:lnTo>
                  <a:lnTo>
                    <a:pt x="58897" y="218662"/>
                  </a:lnTo>
                  <a:lnTo>
                    <a:pt x="82278" y="185809"/>
                  </a:lnTo>
                  <a:lnTo>
                    <a:pt x="97315" y="154350"/>
                  </a:lnTo>
                  <a:lnTo>
                    <a:pt x="108033" y="119894"/>
                  </a:lnTo>
                  <a:lnTo>
                    <a:pt x="116236" y="84549"/>
                  </a:lnTo>
                  <a:lnTo>
                    <a:pt x="123693" y="52733"/>
                  </a:lnTo>
                  <a:lnTo>
                    <a:pt x="126827" y="20035"/>
                  </a:lnTo>
                  <a:lnTo>
                    <a:pt x="122310" y="0"/>
                  </a:lnTo>
                  <a:lnTo>
                    <a:pt x="121227" y="454"/>
                  </a:lnTo>
                  <a:lnTo>
                    <a:pt x="107785" y="20577"/>
                  </a:lnTo>
                  <a:lnTo>
                    <a:pt x="98523" y="47802"/>
                  </a:lnTo>
                  <a:lnTo>
                    <a:pt x="95382" y="71744"/>
                  </a:lnTo>
                  <a:lnTo>
                    <a:pt x="93986" y="98260"/>
                  </a:lnTo>
                  <a:lnTo>
                    <a:pt x="93365" y="125920"/>
                  </a:lnTo>
                  <a:lnTo>
                    <a:pt x="95206" y="156205"/>
                  </a:lnTo>
                  <a:lnTo>
                    <a:pt x="98670" y="185804"/>
                  </a:lnTo>
                  <a:lnTo>
                    <a:pt x="106670" y="220318"/>
                  </a:lnTo>
                  <a:lnTo>
                    <a:pt x="122623" y="249859"/>
                  </a:lnTo>
                  <a:lnTo>
                    <a:pt x="138550" y="272459"/>
                  </a:lnTo>
                  <a:lnTo>
                    <a:pt x="151271" y="281394"/>
                  </a:lnTo>
                  <a:lnTo>
                    <a:pt x="168029" y="287094"/>
                  </a:lnTo>
                  <a:lnTo>
                    <a:pt x="178131" y="286311"/>
                  </a:lnTo>
                  <a:lnTo>
                    <a:pt x="183048" y="284990"/>
                  </a:lnTo>
                  <a:lnTo>
                    <a:pt x="190628" y="279290"/>
                  </a:lnTo>
                  <a:lnTo>
                    <a:pt x="200025" y="268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159"/>
            <p:cNvSpPr/>
            <p:nvPr/>
          </p:nvSpPr>
          <p:spPr bwMode="auto">
            <a:xfrm>
              <a:off x="4743450" y="1455083"/>
              <a:ext cx="92870" cy="150301"/>
            </a:xfrm>
            <a:custGeom>
              <a:avLst/>
              <a:gdLst/>
              <a:ahLst/>
              <a:cxnLst/>
              <a:rect l="0" t="0" r="0" b="0"/>
              <a:pathLst>
                <a:path w="92870" h="150301">
                  <a:moveTo>
                    <a:pt x="0" y="87967"/>
                  </a:moveTo>
                  <a:lnTo>
                    <a:pt x="0" y="91759"/>
                  </a:lnTo>
                  <a:lnTo>
                    <a:pt x="2117" y="95738"/>
                  </a:lnTo>
                  <a:lnTo>
                    <a:pt x="4909" y="100152"/>
                  </a:lnTo>
                  <a:lnTo>
                    <a:pt x="6151" y="104760"/>
                  </a:lnTo>
                  <a:lnTo>
                    <a:pt x="8069" y="106306"/>
                  </a:lnTo>
                  <a:lnTo>
                    <a:pt x="17560" y="108482"/>
                  </a:lnTo>
                  <a:lnTo>
                    <a:pt x="23151" y="108991"/>
                  </a:lnTo>
                  <a:lnTo>
                    <a:pt x="30397" y="104984"/>
                  </a:lnTo>
                  <a:lnTo>
                    <a:pt x="65811" y="78161"/>
                  </a:lnTo>
                  <a:lnTo>
                    <a:pt x="78590" y="62395"/>
                  </a:lnTo>
                  <a:lnTo>
                    <a:pt x="82554" y="50408"/>
                  </a:lnTo>
                  <a:lnTo>
                    <a:pt x="89423" y="21990"/>
                  </a:lnTo>
                  <a:lnTo>
                    <a:pt x="86369" y="1364"/>
                  </a:lnTo>
                  <a:lnTo>
                    <a:pt x="85361" y="69"/>
                  </a:lnTo>
                  <a:lnTo>
                    <a:pt x="83894" y="0"/>
                  </a:lnTo>
                  <a:lnTo>
                    <a:pt x="82124" y="747"/>
                  </a:lnTo>
                  <a:lnTo>
                    <a:pt x="67874" y="14147"/>
                  </a:lnTo>
                  <a:lnTo>
                    <a:pt x="51889" y="38901"/>
                  </a:lnTo>
                  <a:lnTo>
                    <a:pt x="40853" y="70514"/>
                  </a:lnTo>
                  <a:lnTo>
                    <a:pt x="36733" y="101629"/>
                  </a:lnTo>
                  <a:lnTo>
                    <a:pt x="36813" y="122707"/>
                  </a:lnTo>
                  <a:lnTo>
                    <a:pt x="39645" y="134098"/>
                  </a:lnTo>
                  <a:lnTo>
                    <a:pt x="45666" y="142337"/>
                  </a:lnTo>
                  <a:lnTo>
                    <a:pt x="53633" y="147850"/>
                  </a:lnTo>
                  <a:lnTo>
                    <a:pt x="62466" y="150300"/>
                  </a:lnTo>
                  <a:lnTo>
                    <a:pt x="66250" y="150160"/>
                  </a:lnTo>
                  <a:lnTo>
                    <a:pt x="72572" y="147887"/>
                  </a:lnTo>
                  <a:lnTo>
                    <a:pt x="92869" y="1236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160"/>
            <p:cNvSpPr/>
            <p:nvPr/>
          </p:nvSpPr>
          <p:spPr bwMode="auto">
            <a:xfrm>
              <a:off x="4843489" y="1485900"/>
              <a:ext cx="99987" cy="134853"/>
            </a:xfrm>
            <a:custGeom>
              <a:avLst/>
              <a:gdLst/>
              <a:ahLst/>
              <a:cxnLst/>
              <a:rect l="0" t="0" r="0" b="0"/>
              <a:pathLst>
                <a:path w="99987" h="134853">
                  <a:moveTo>
                    <a:pt x="14261" y="0"/>
                  </a:moveTo>
                  <a:lnTo>
                    <a:pt x="10469" y="3792"/>
                  </a:lnTo>
                  <a:lnTo>
                    <a:pt x="8607" y="9888"/>
                  </a:lnTo>
                  <a:lnTo>
                    <a:pt x="3412" y="44434"/>
                  </a:lnTo>
                  <a:lnTo>
                    <a:pt x="426" y="78788"/>
                  </a:lnTo>
                  <a:lnTo>
                    <a:pt x="63" y="110989"/>
                  </a:lnTo>
                  <a:lnTo>
                    <a:pt x="0" y="123373"/>
                  </a:lnTo>
                  <a:lnTo>
                    <a:pt x="785" y="124318"/>
                  </a:lnTo>
                  <a:lnTo>
                    <a:pt x="2102" y="124153"/>
                  </a:lnTo>
                  <a:lnTo>
                    <a:pt x="7748" y="120130"/>
                  </a:lnTo>
                  <a:lnTo>
                    <a:pt x="9919" y="118187"/>
                  </a:lnTo>
                  <a:lnTo>
                    <a:pt x="23823" y="84812"/>
                  </a:lnTo>
                  <a:lnTo>
                    <a:pt x="38228" y="52060"/>
                  </a:lnTo>
                  <a:lnTo>
                    <a:pt x="52068" y="18350"/>
                  </a:lnTo>
                  <a:lnTo>
                    <a:pt x="56993" y="12124"/>
                  </a:lnTo>
                  <a:lnTo>
                    <a:pt x="59418" y="10464"/>
                  </a:lnTo>
                  <a:lnTo>
                    <a:pt x="61034" y="10151"/>
                  </a:lnTo>
                  <a:lnTo>
                    <a:pt x="62112" y="10736"/>
                  </a:lnTo>
                  <a:lnTo>
                    <a:pt x="62830" y="11920"/>
                  </a:lnTo>
                  <a:lnTo>
                    <a:pt x="63842" y="24963"/>
                  </a:lnTo>
                  <a:lnTo>
                    <a:pt x="58557" y="57615"/>
                  </a:lnTo>
                  <a:lnTo>
                    <a:pt x="57313" y="92930"/>
                  </a:lnTo>
                  <a:lnTo>
                    <a:pt x="58767" y="114318"/>
                  </a:lnTo>
                  <a:lnTo>
                    <a:pt x="64733" y="128596"/>
                  </a:lnTo>
                  <a:lnTo>
                    <a:pt x="67753" y="132562"/>
                  </a:lnTo>
                  <a:lnTo>
                    <a:pt x="70560" y="134412"/>
                  </a:lnTo>
                  <a:lnTo>
                    <a:pt x="73225" y="134852"/>
                  </a:lnTo>
                  <a:lnTo>
                    <a:pt x="75795" y="134351"/>
                  </a:lnTo>
                  <a:lnTo>
                    <a:pt x="80768" y="131678"/>
                  </a:lnTo>
                  <a:lnTo>
                    <a:pt x="99986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161"/>
            <p:cNvSpPr/>
            <p:nvPr/>
          </p:nvSpPr>
          <p:spPr bwMode="auto">
            <a:xfrm>
              <a:off x="4936359" y="1385507"/>
              <a:ext cx="99984" cy="248177"/>
            </a:xfrm>
            <a:custGeom>
              <a:avLst/>
              <a:gdLst/>
              <a:ahLst/>
              <a:cxnLst/>
              <a:rect l="0" t="0" r="0" b="0"/>
              <a:pathLst>
                <a:path w="99984" h="248177">
                  <a:moveTo>
                    <a:pt x="21404" y="114681"/>
                  </a:moveTo>
                  <a:lnTo>
                    <a:pt x="17611" y="114681"/>
                  </a:lnTo>
                  <a:lnTo>
                    <a:pt x="16494" y="116268"/>
                  </a:lnTo>
                  <a:lnTo>
                    <a:pt x="14128" y="125293"/>
                  </a:lnTo>
                  <a:lnTo>
                    <a:pt x="8736" y="135856"/>
                  </a:lnTo>
                  <a:lnTo>
                    <a:pt x="1604" y="165919"/>
                  </a:lnTo>
                  <a:lnTo>
                    <a:pt x="187" y="199774"/>
                  </a:lnTo>
                  <a:lnTo>
                    <a:pt x="0" y="226202"/>
                  </a:lnTo>
                  <a:lnTo>
                    <a:pt x="785" y="229510"/>
                  </a:lnTo>
                  <a:lnTo>
                    <a:pt x="2102" y="231715"/>
                  </a:lnTo>
                  <a:lnTo>
                    <a:pt x="3773" y="233185"/>
                  </a:lnTo>
                  <a:lnTo>
                    <a:pt x="5681" y="233371"/>
                  </a:lnTo>
                  <a:lnTo>
                    <a:pt x="9918" y="231461"/>
                  </a:lnTo>
                  <a:lnTo>
                    <a:pt x="16765" y="225923"/>
                  </a:lnTo>
                  <a:lnTo>
                    <a:pt x="34732" y="192366"/>
                  </a:lnTo>
                  <a:lnTo>
                    <a:pt x="46938" y="158013"/>
                  </a:lnTo>
                  <a:lnTo>
                    <a:pt x="54546" y="126109"/>
                  </a:lnTo>
                  <a:lnTo>
                    <a:pt x="61033" y="95401"/>
                  </a:lnTo>
                  <a:lnTo>
                    <a:pt x="63308" y="62313"/>
                  </a:lnTo>
                  <a:lnTo>
                    <a:pt x="63982" y="33636"/>
                  </a:lnTo>
                  <a:lnTo>
                    <a:pt x="64249" y="0"/>
                  </a:lnTo>
                  <a:lnTo>
                    <a:pt x="64255" y="127"/>
                  </a:lnTo>
                  <a:lnTo>
                    <a:pt x="60470" y="4098"/>
                  </a:lnTo>
                  <a:lnTo>
                    <a:pt x="47676" y="32502"/>
                  </a:lnTo>
                  <a:lnTo>
                    <a:pt x="34266" y="67756"/>
                  </a:lnTo>
                  <a:lnTo>
                    <a:pt x="30242" y="99630"/>
                  </a:lnTo>
                  <a:lnTo>
                    <a:pt x="29050" y="130418"/>
                  </a:lnTo>
                  <a:lnTo>
                    <a:pt x="29440" y="163562"/>
                  </a:lnTo>
                  <a:lnTo>
                    <a:pt x="34280" y="184197"/>
                  </a:lnTo>
                  <a:lnTo>
                    <a:pt x="41551" y="201907"/>
                  </a:lnTo>
                  <a:lnTo>
                    <a:pt x="42773" y="202994"/>
                  </a:lnTo>
                  <a:lnTo>
                    <a:pt x="44381" y="202925"/>
                  </a:lnTo>
                  <a:lnTo>
                    <a:pt x="56458" y="197111"/>
                  </a:lnTo>
                  <a:lnTo>
                    <a:pt x="62912" y="190739"/>
                  </a:lnTo>
                  <a:lnTo>
                    <a:pt x="89745" y="155063"/>
                  </a:lnTo>
                  <a:lnTo>
                    <a:pt x="99539" y="136944"/>
                  </a:lnTo>
                  <a:lnTo>
                    <a:pt x="99973" y="169719"/>
                  </a:lnTo>
                  <a:lnTo>
                    <a:pt x="99983" y="201068"/>
                  </a:lnTo>
                  <a:lnTo>
                    <a:pt x="97867" y="222033"/>
                  </a:lnTo>
                  <a:lnTo>
                    <a:pt x="92214" y="239093"/>
                  </a:lnTo>
                  <a:lnTo>
                    <a:pt x="90041" y="242866"/>
                  </a:lnTo>
                  <a:lnTo>
                    <a:pt x="87006" y="245381"/>
                  </a:lnTo>
                  <a:lnTo>
                    <a:pt x="79400" y="248176"/>
                  </a:lnTo>
                  <a:lnTo>
                    <a:pt x="75943" y="248127"/>
                  </a:lnTo>
                  <a:lnTo>
                    <a:pt x="69985" y="245957"/>
                  </a:lnTo>
                  <a:lnTo>
                    <a:pt x="68079" y="242679"/>
                  </a:lnTo>
                  <a:lnTo>
                    <a:pt x="60976" y="209882"/>
                  </a:lnTo>
                  <a:lnTo>
                    <a:pt x="57122" y="1932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162"/>
            <p:cNvSpPr/>
            <p:nvPr/>
          </p:nvSpPr>
          <p:spPr bwMode="auto">
            <a:xfrm>
              <a:off x="5143500" y="1328738"/>
              <a:ext cx="21432" cy="283724"/>
            </a:xfrm>
            <a:custGeom>
              <a:avLst/>
              <a:gdLst/>
              <a:ahLst/>
              <a:cxnLst/>
              <a:rect l="0" t="0" r="0" b="0"/>
              <a:pathLst>
                <a:path w="21432" h="283724">
                  <a:moveTo>
                    <a:pt x="21431" y="0"/>
                  </a:moveTo>
                  <a:lnTo>
                    <a:pt x="21431" y="3792"/>
                  </a:lnTo>
                  <a:lnTo>
                    <a:pt x="20638" y="4909"/>
                  </a:lnTo>
                  <a:lnTo>
                    <a:pt x="19314" y="5654"/>
                  </a:lnTo>
                  <a:lnTo>
                    <a:pt x="17639" y="6150"/>
                  </a:lnTo>
                  <a:lnTo>
                    <a:pt x="16521" y="8069"/>
                  </a:lnTo>
                  <a:lnTo>
                    <a:pt x="8764" y="40285"/>
                  </a:lnTo>
                  <a:lnTo>
                    <a:pt x="7464" y="74720"/>
                  </a:lnTo>
                  <a:lnTo>
                    <a:pt x="7238" y="110245"/>
                  </a:lnTo>
                  <a:lnTo>
                    <a:pt x="7186" y="134987"/>
                  </a:lnTo>
                  <a:lnTo>
                    <a:pt x="7162" y="159213"/>
                  </a:lnTo>
                  <a:lnTo>
                    <a:pt x="7152" y="183209"/>
                  </a:lnTo>
                  <a:lnTo>
                    <a:pt x="9264" y="207103"/>
                  </a:lnTo>
                  <a:lnTo>
                    <a:pt x="12799" y="238634"/>
                  </a:lnTo>
                  <a:lnTo>
                    <a:pt x="14091" y="271549"/>
                  </a:lnTo>
                  <a:lnTo>
                    <a:pt x="14262" y="283723"/>
                  </a:lnTo>
                  <a:lnTo>
                    <a:pt x="14280" y="281357"/>
                  </a:lnTo>
                  <a:lnTo>
                    <a:pt x="4344" y="249018"/>
                  </a:lnTo>
                  <a:lnTo>
                    <a:pt x="0" y="235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163"/>
            <p:cNvSpPr/>
            <p:nvPr/>
          </p:nvSpPr>
          <p:spPr bwMode="auto">
            <a:xfrm>
              <a:off x="5093494" y="1507331"/>
              <a:ext cx="150020" cy="78458"/>
            </a:xfrm>
            <a:custGeom>
              <a:avLst/>
              <a:gdLst/>
              <a:ahLst/>
              <a:cxnLst/>
              <a:rect l="0" t="0" r="0" b="0"/>
              <a:pathLst>
                <a:path w="150020" h="78458">
                  <a:moveTo>
                    <a:pt x="0" y="21432"/>
                  </a:moveTo>
                  <a:lnTo>
                    <a:pt x="0" y="27582"/>
                  </a:lnTo>
                  <a:lnTo>
                    <a:pt x="794" y="27913"/>
                  </a:lnTo>
                  <a:lnTo>
                    <a:pt x="17528" y="28488"/>
                  </a:lnTo>
                  <a:lnTo>
                    <a:pt x="46895" y="22910"/>
                  </a:lnTo>
                  <a:lnTo>
                    <a:pt x="77966" y="17931"/>
                  </a:lnTo>
                  <a:lnTo>
                    <a:pt x="109985" y="9113"/>
                  </a:lnTo>
                  <a:lnTo>
                    <a:pt x="126923" y="7259"/>
                  </a:lnTo>
                  <a:lnTo>
                    <a:pt x="126684" y="8015"/>
                  </a:lnTo>
                  <a:lnTo>
                    <a:pt x="118498" y="17097"/>
                  </a:lnTo>
                  <a:lnTo>
                    <a:pt x="95879" y="34157"/>
                  </a:lnTo>
                  <a:lnTo>
                    <a:pt x="89086" y="45398"/>
                  </a:lnTo>
                  <a:lnTo>
                    <a:pt x="84272" y="56710"/>
                  </a:lnTo>
                  <a:lnTo>
                    <a:pt x="82375" y="59238"/>
                  </a:lnTo>
                  <a:lnTo>
                    <a:pt x="81904" y="61717"/>
                  </a:lnTo>
                  <a:lnTo>
                    <a:pt x="82384" y="64164"/>
                  </a:lnTo>
                  <a:lnTo>
                    <a:pt x="86851" y="71399"/>
                  </a:lnTo>
                  <a:lnTo>
                    <a:pt x="88857" y="73793"/>
                  </a:lnTo>
                  <a:lnTo>
                    <a:pt x="95319" y="76453"/>
                  </a:lnTo>
                  <a:lnTo>
                    <a:pt x="122557" y="78457"/>
                  </a:lnTo>
                  <a:lnTo>
                    <a:pt x="128024" y="76410"/>
                  </a:lnTo>
                  <a:lnTo>
                    <a:pt x="145223" y="61786"/>
                  </a:lnTo>
                  <a:lnTo>
                    <a:pt x="147887" y="54977"/>
                  </a:lnTo>
                  <a:lnTo>
                    <a:pt x="148598" y="50939"/>
                  </a:lnTo>
                  <a:lnTo>
                    <a:pt x="147484" y="47453"/>
                  </a:lnTo>
                  <a:lnTo>
                    <a:pt x="133800" y="33629"/>
                  </a:lnTo>
                  <a:lnTo>
                    <a:pt x="128787" y="30821"/>
                  </a:lnTo>
                  <a:lnTo>
                    <a:pt x="115723" y="28707"/>
                  </a:lnTo>
                  <a:lnTo>
                    <a:pt x="116042" y="27869"/>
                  </a:lnTo>
                  <a:lnTo>
                    <a:pt x="118513" y="24822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0244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3.18 : Simulating a DFA.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dirty="0"/>
              <a:t>: An input string x terminated by an </a:t>
            </a:r>
            <a:r>
              <a:rPr lang="en-US" dirty="0" smtClean="0"/>
              <a:t>end-of-file </a:t>
            </a:r>
            <a:r>
              <a:rPr lang="en-US" dirty="0"/>
              <a:t>character </a:t>
            </a:r>
            <a:r>
              <a:rPr lang="en-US" dirty="0" err="1"/>
              <a:t>eof</a:t>
            </a:r>
            <a:r>
              <a:rPr lang="en-US" dirty="0"/>
              <a:t>. A DFA D with start state 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, accepting states F , and transition function </a:t>
            </a:r>
            <a:r>
              <a:rPr lang="en-US" i="1" dirty="0"/>
              <a:t>move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OUTPUT</a:t>
            </a:r>
            <a:r>
              <a:rPr lang="en-US" dirty="0"/>
              <a:t>: Answer </a:t>
            </a:r>
            <a:r>
              <a:rPr lang="en-US" dirty="0" smtClean="0"/>
              <a:t>“yes” </a:t>
            </a:r>
            <a:r>
              <a:rPr lang="en-US" dirty="0"/>
              <a:t>if D accepts x ; </a:t>
            </a:r>
            <a:r>
              <a:rPr lang="en-US" dirty="0" smtClean="0"/>
              <a:t>“no” </a:t>
            </a:r>
            <a:r>
              <a:rPr lang="en-US" dirty="0"/>
              <a:t>otherwise. </a:t>
            </a:r>
            <a:endParaRPr lang="en-US" dirty="0" smtClean="0"/>
          </a:p>
          <a:p>
            <a:r>
              <a:rPr lang="en-US" dirty="0" smtClean="0"/>
              <a:t>METHOD</a:t>
            </a:r>
            <a:r>
              <a:rPr lang="en-US" dirty="0"/>
              <a:t>: Apply the algorithm in Fig. 3.27 to the input string x . The function </a:t>
            </a:r>
            <a:r>
              <a:rPr lang="en-US" i="1" dirty="0"/>
              <a:t>move</a:t>
            </a:r>
            <a:r>
              <a:rPr lang="en-US" dirty="0"/>
              <a:t>( s; c) gives the state to which there is an edge from state s on input c . The function </a:t>
            </a:r>
            <a:r>
              <a:rPr lang="en-US" dirty="0" err="1"/>
              <a:t>nextChar</a:t>
            </a:r>
            <a:r>
              <a:rPr lang="en-US" dirty="0"/>
              <a:t> returns the next character of the input string x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MARTInkShape-3164"/>
          <p:cNvSpPr/>
          <p:nvPr/>
        </p:nvSpPr>
        <p:spPr bwMode="auto">
          <a:xfrm>
            <a:off x="1321594" y="4429125"/>
            <a:ext cx="528638" cy="585789"/>
          </a:xfrm>
          <a:custGeom>
            <a:avLst/>
            <a:gdLst/>
            <a:ahLst/>
            <a:cxnLst/>
            <a:rect l="0" t="0" r="0" b="0"/>
            <a:pathLst>
              <a:path w="528638" h="585789">
                <a:moveTo>
                  <a:pt x="528637" y="0"/>
                </a:moveTo>
                <a:lnTo>
                  <a:pt x="502091" y="30339"/>
                </a:lnTo>
                <a:lnTo>
                  <a:pt x="484746" y="48801"/>
                </a:lnTo>
                <a:lnTo>
                  <a:pt x="463657" y="70634"/>
                </a:lnTo>
                <a:lnTo>
                  <a:pt x="440074" y="94714"/>
                </a:lnTo>
                <a:lnTo>
                  <a:pt x="414032" y="125056"/>
                </a:lnTo>
                <a:lnTo>
                  <a:pt x="386353" y="159570"/>
                </a:lnTo>
                <a:lnTo>
                  <a:pt x="357581" y="196868"/>
                </a:lnTo>
                <a:lnTo>
                  <a:pt x="328081" y="236020"/>
                </a:lnTo>
                <a:lnTo>
                  <a:pt x="298096" y="276409"/>
                </a:lnTo>
                <a:lnTo>
                  <a:pt x="267787" y="317623"/>
                </a:lnTo>
                <a:lnTo>
                  <a:pt x="238056" y="357005"/>
                </a:lnTo>
                <a:lnTo>
                  <a:pt x="208710" y="395166"/>
                </a:lnTo>
                <a:lnTo>
                  <a:pt x="179621" y="432512"/>
                </a:lnTo>
                <a:lnTo>
                  <a:pt x="153085" y="464554"/>
                </a:lnTo>
                <a:lnTo>
                  <a:pt x="128250" y="493059"/>
                </a:lnTo>
                <a:lnTo>
                  <a:pt x="104550" y="519206"/>
                </a:lnTo>
                <a:lnTo>
                  <a:pt x="82400" y="538225"/>
                </a:lnTo>
                <a:lnTo>
                  <a:pt x="61283" y="552491"/>
                </a:lnTo>
                <a:lnTo>
                  <a:pt x="27237" y="570989"/>
                </a:lnTo>
                <a:lnTo>
                  <a:pt x="0" y="5857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3165"/>
          <p:cNvSpPr/>
          <p:nvPr/>
        </p:nvSpPr>
        <p:spPr bwMode="auto">
          <a:xfrm>
            <a:off x="3236119" y="1164431"/>
            <a:ext cx="3543301" cy="3740657"/>
          </a:xfrm>
          <a:custGeom>
            <a:avLst/>
            <a:gdLst/>
            <a:ahLst/>
            <a:cxnLst/>
            <a:rect l="0" t="0" r="0" b="0"/>
            <a:pathLst>
              <a:path w="3543301" h="3740657">
                <a:moveTo>
                  <a:pt x="0" y="0"/>
                </a:moveTo>
                <a:lnTo>
                  <a:pt x="3792" y="27471"/>
                </a:lnTo>
                <a:lnTo>
                  <a:pt x="5654" y="50839"/>
                </a:lnTo>
                <a:lnTo>
                  <a:pt x="8069" y="82126"/>
                </a:lnTo>
                <a:lnTo>
                  <a:pt x="10936" y="101582"/>
                </a:lnTo>
                <a:lnTo>
                  <a:pt x="14434" y="122490"/>
                </a:lnTo>
                <a:lnTo>
                  <a:pt x="18354" y="147542"/>
                </a:lnTo>
                <a:lnTo>
                  <a:pt x="22555" y="175355"/>
                </a:lnTo>
                <a:lnTo>
                  <a:pt x="26943" y="205010"/>
                </a:lnTo>
                <a:lnTo>
                  <a:pt x="32249" y="238273"/>
                </a:lnTo>
                <a:lnTo>
                  <a:pt x="38168" y="273943"/>
                </a:lnTo>
                <a:lnTo>
                  <a:pt x="44495" y="311216"/>
                </a:lnTo>
                <a:lnTo>
                  <a:pt x="51888" y="351146"/>
                </a:lnTo>
                <a:lnTo>
                  <a:pt x="59992" y="392848"/>
                </a:lnTo>
                <a:lnTo>
                  <a:pt x="68570" y="435730"/>
                </a:lnTo>
                <a:lnTo>
                  <a:pt x="77463" y="480987"/>
                </a:lnTo>
                <a:lnTo>
                  <a:pt x="86567" y="527827"/>
                </a:lnTo>
                <a:lnTo>
                  <a:pt x="95811" y="575722"/>
                </a:lnTo>
                <a:lnTo>
                  <a:pt x="106737" y="624321"/>
                </a:lnTo>
                <a:lnTo>
                  <a:pt x="118783" y="673389"/>
                </a:lnTo>
                <a:lnTo>
                  <a:pt x="131576" y="722770"/>
                </a:lnTo>
                <a:lnTo>
                  <a:pt x="146455" y="772359"/>
                </a:lnTo>
                <a:lnTo>
                  <a:pt x="162724" y="822087"/>
                </a:lnTo>
                <a:lnTo>
                  <a:pt x="179920" y="871908"/>
                </a:lnTo>
                <a:lnTo>
                  <a:pt x="199322" y="922585"/>
                </a:lnTo>
                <a:lnTo>
                  <a:pt x="220194" y="973832"/>
                </a:lnTo>
                <a:lnTo>
                  <a:pt x="242046" y="1025459"/>
                </a:lnTo>
                <a:lnTo>
                  <a:pt x="266933" y="1075752"/>
                </a:lnTo>
                <a:lnTo>
                  <a:pt x="293842" y="1125155"/>
                </a:lnTo>
                <a:lnTo>
                  <a:pt x="322101" y="1173966"/>
                </a:lnTo>
                <a:lnTo>
                  <a:pt x="354434" y="1223969"/>
                </a:lnTo>
                <a:lnTo>
                  <a:pt x="389483" y="1274767"/>
                </a:lnTo>
                <a:lnTo>
                  <a:pt x="426343" y="1326095"/>
                </a:lnTo>
                <a:lnTo>
                  <a:pt x="466791" y="1377776"/>
                </a:lnTo>
                <a:lnTo>
                  <a:pt x="509631" y="1429692"/>
                </a:lnTo>
                <a:lnTo>
                  <a:pt x="554067" y="1481766"/>
                </a:lnTo>
                <a:lnTo>
                  <a:pt x="601946" y="1534738"/>
                </a:lnTo>
                <a:lnTo>
                  <a:pt x="652123" y="1588309"/>
                </a:lnTo>
                <a:lnTo>
                  <a:pt x="703830" y="1642279"/>
                </a:lnTo>
                <a:lnTo>
                  <a:pt x="758145" y="1697309"/>
                </a:lnTo>
                <a:lnTo>
                  <a:pt x="814199" y="1753046"/>
                </a:lnTo>
                <a:lnTo>
                  <a:pt x="871411" y="1809253"/>
                </a:lnTo>
                <a:lnTo>
                  <a:pt x="930191" y="1866569"/>
                </a:lnTo>
                <a:lnTo>
                  <a:pt x="990015" y="1924623"/>
                </a:lnTo>
                <a:lnTo>
                  <a:pt x="1050534" y="1983170"/>
                </a:lnTo>
                <a:lnTo>
                  <a:pt x="1113106" y="2042838"/>
                </a:lnTo>
                <a:lnTo>
                  <a:pt x="1177046" y="2103255"/>
                </a:lnTo>
                <a:lnTo>
                  <a:pt x="1241897" y="2164170"/>
                </a:lnTo>
                <a:lnTo>
                  <a:pt x="1308150" y="2224624"/>
                </a:lnTo>
                <a:lnTo>
                  <a:pt x="1375338" y="2284770"/>
                </a:lnTo>
                <a:lnTo>
                  <a:pt x="1443148" y="2344711"/>
                </a:lnTo>
                <a:lnTo>
                  <a:pt x="1511373" y="2405310"/>
                </a:lnTo>
                <a:lnTo>
                  <a:pt x="1579876" y="2466346"/>
                </a:lnTo>
                <a:lnTo>
                  <a:pt x="1648563" y="2527675"/>
                </a:lnTo>
                <a:lnTo>
                  <a:pt x="1718167" y="2587611"/>
                </a:lnTo>
                <a:lnTo>
                  <a:pt x="1788382" y="2646617"/>
                </a:lnTo>
                <a:lnTo>
                  <a:pt x="1859005" y="2705006"/>
                </a:lnTo>
                <a:lnTo>
                  <a:pt x="1930692" y="2762981"/>
                </a:lnTo>
                <a:lnTo>
                  <a:pt x="2003091" y="2820681"/>
                </a:lnTo>
                <a:lnTo>
                  <a:pt x="2075963" y="2878198"/>
                </a:lnTo>
                <a:lnTo>
                  <a:pt x="2147562" y="2934005"/>
                </a:lnTo>
                <a:lnTo>
                  <a:pt x="2218314" y="2988672"/>
                </a:lnTo>
                <a:lnTo>
                  <a:pt x="2288501" y="3042579"/>
                </a:lnTo>
                <a:lnTo>
                  <a:pt x="2357517" y="3095187"/>
                </a:lnTo>
                <a:lnTo>
                  <a:pt x="2425753" y="3146926"/>
                </a:lnTo>
                <a:lnTo>
                  <a:pt x="2493468" y="3198088"/>
                </a:lnTo>
                <a:lnTo>
                  <a:pt x="2558456" y="3245690"/>
                </a:lnTo>
                <a:lnTo>
                  <a:pt x="2621625" y="3290919"/>
                </a:lnTo>
                <a:lnTo>
                  <a:pt x="2683581" y="3334565"/>
                </a:lnTo>
                <a:lnTo>
                  <a:pt x="2743142" y="3376362"/>
                </a:lnTo>
                <a:lnTo>
                  <a:pt x="2801105" y="3416927"/>
                </a:lnTo>
                <a:lnTo>
                  <a:pt x="2858003" y="3456670"/>
                </a:lnTo>
                <a:lnTo>
                  <a:pt x="2911810" y="3492691"/>
                </a:lnTo>
                <a:lnTo>
                  <a:pt x="2963557" y="3526229"/>
                </a:lnTo>
                <a:lnTo>
                  <a:pt x="3013930" y="3558113"/>
                </a:lnTo>
                <a:lnTo>
                  <a:pt x="3060211" y="3586513"/>
                </a:lnTo>
                <a:lnTo>
                  <a:pt x="3103765" y="3612590"/>
                </a:lnTo>
                <a:lnTo>
                  <a:pt x="3145502" y="3637119"/>
                </a:lnTo>
                <a:lnTo>
                  <a:pt x="3184439" y="3658234"/>
                </a:lnTo>
                <a:lnTo>
                  <a:pt x="3221509" y="3677072"/>
                </a:lnTo>
                <a:lnTo>
                  <a:pt x="3257335" y="3694394"/>
                </a:lnTo>
                <a:lnTo>
                  <a:pt x="3289950" y="3708324"/>
                </a:lnTo>
                <a:lnTo>
                  <a:pt x="3320425" y="3719991"/>
                </a:lnTo>
                <a:lnTo>
                  <a:pt x="3349473" y="3730150"/>
                </a:lnTo>
                <a:lnTo>
                  <a:pt x="3375982" y="3736129"/>
                </a:lnTo>
                <a:lnTo>
                  <a:pt x="3400798" y="3739322"/>
                </a:lnTo>
                <a:lnTo>
                  <a:pt x="3424486" y="3740656"/>
                </a:lnTo>
                <a:lnTo>
                  <a:pt x="3445041" y="3737578"/>
                </a:lnTo>
                <a:lnTo>
                  <a:pt x="3480580" y="3723573"/>
                </a:lnTo>
                <a:lnTo>
                  <a:pt x="3508016" y="3697769"/>
                </a:lnTo>
                <a:lnTo>
                  <a:pt x="3543300" y="365045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104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DFA = recognizing L(DFA)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31" y="1298462"/>
            <a:ext cx="7157669" cy="4721338"/>
          </a:xfrm>
          <a:prstGeom prst="rect">
            <a:avLst/>
          </a:prstGeom>
        </p:spPr>
      </p:pic>
      <p:sp>
        <p:nvSpPr>
          <p:cNvPr id="5" name="SMARTInkShape-3166"/>
          <p:cNvSpPr/>
          <p:nvPr/>
        </p:nvSpPr>
        <p:spPr bwMode="auto">
          <a:xfrm>
            <a:off x="1368346" y="1237309"/>
            <a:ext cx="2348002" cy="952211"/>
          </a:xfrm>
          <a:custGeom>
            <a:avLst/>
            <a:gdLst/>
            <a:ahLst/>
            <a:cxnLst/>
            <a:rect l="0" t="0" r="0" b="0"/>
            <a:pathLst>
              <a:path w="2348002" h="952211">
                <a:moveTo>
                  <a:pt x="1796335" y="155722"/>
                </a:moveTo>
                <a:lnTo>
                  <a:pt x="1789838" y="150019"/>
                </a:lnTo>
                <a:lnTo>
                  <a:pt x="1762015" y="135137"/>
                </a:lnTo>
                <a:lnTo>
                  <a:pt x="1732015" y="121930"/>
                </a:lnTo>
                <a:lnTo>
                  <a:pt x="1707424" y="114774"/>
                </a:lnTo>
                <a:lnTo>
                  <a:pt x="1680619" y="108154"/>
                </a:lnTo>
                <a:lnTo>
                  <a:pt x="1652831" y="99921"/>
                </a:lnTo>
                <a:lnTo>
                  <a:pt x="1620372" y="93086"/>
                </a:lnTo>
                <a:lnTo>
                  <a:pt x="1585573" y="86609"/>
                </a:lnTo>
                <a:lnTo>
                  <a:pt x="1551586" y="78439"/>
                </a:lnTo>
                <a:lnTo>
                  <a:pt x="1533157" y="74037"/>
                </a:lnTo>
                <a:lnTo>
                  <a:pt x="1513727" y="69516"/>
                </a:lnTo>
                <a:lnTo>
                  <a:pt x="1493629" y="64914"/>
                </a:lnTo>
                <a:lnTo>
                  <a:pt x="1473881" y="60258"/>
                </a:lnTo>
                <a:lnTo>
                  <a:pt x="1454366" y="55567"/>
                </a:lnTo>
                <a:lnTo>
                  <a:pt x="1435006" y="50852"/>
                </a:lnTo>
                <a:lnTo>
                  <a:pt x="1413368" y="46915"/>
                </a:lnTo>
                <a:lnTo>
                  <a:pt x="1390211" y="43497"/>
                </a:lnTo>
                <a:lnTo>
                  <a:pt x="1366042" y="40424"/>
                </a:lnTo>
                <a:lnTo>
                  <a:pt x="1341198" y="36788"/>
                </a:lnTo>
                <a:lnTo>
                  <a:pt x="1315904" y="32776"/>
                </a:lnTo>
                <a:lnTo>
                  <a:pt x="1290310" y="28515"/>
                </a:lnTo>
                <a:lnTo>
                  <a:pt x="1263723" y="24880"/>
                </a:lnTo>
                <a:lnTo>
                  <a:pt x="1236473" y="21663"/>
                </a:lnTo>
                <a:lnTo>
                  <a:pt x="1208781" y="18724"/>
                </a:lnTo>
                <a:lnTo>
                  <a:pt x="1180795" y="15971"/>
                </a:lnTo>
                <a:lnTo>
                  <a:pt x="1152613" y="13343"/>
                </a:lnTo>
                <a:lnTo>
                  <a:pt x="1124299" y="10796"/>
                </a:lnTo>
                <a:lnTo>
                  <a:pt x="1095105" y="8305"/>
                </a:lnTo>
                <a:lnTo>
                  <a:pt x="1065323" y="5850"/>
                </a:lnTo>
                <a:lnTo>
                  <a:pt x="1035150" y="3420"/>
                </a:lnTo>
                <a:lnTo>
                  <a:pt x="1004716" y="1800"/>
                </a:lnTo>
                <a:lnTo>
                  <a:pt x="974108" y="720"/>
                </a:lnTo>
                <a:lnTo>
                  <a:pt x="943384" y="0"/>
                </a:lnTo>
                <a:lnTo>
                  <a:pt x="911788" y="1107"/>
                </a:lnTo>
                <a:lnTo>
                  <a:pt x="879612" y="3433"/>
                </a:lnTo>
                <a:lnTo>
                  <a:pt x="847049" y="6571"/>
                </a:lnTo>
                <a:lnTo>
                  <a:pt x="815022" y="10251"/>
                </a:lnTo>
                <a:lnTo>
                  <a:pt x="783351" y="14291"/>
                </a:lnTo>
                <a:lnTo>
                  <a:pt x="751919" y="18572"/>
                </a:lnTo>
                <a:lnTo>
                  <a:pt x="720645" y="23808"/>
                </a:lnTo>
                <a:lnTo>
                  <a:pt x="689477" y="29679"/>
                </a:lnTo>
                <a:lnTo>
                  <a:pt x="658380" y="35975"/>
                </a:lnTo>
                <a:lnTo>
                  <a:pt x="628123" y="44141"/>
                </a:lnTo>
                <a:lnTo>
                  <a:pt x="598427" y="53553"/>
                </a:lnTo>
                <a:lnTo>
                  <a:pt x="569105" y="63797"/>
                </a:lnTo>
                <a:lnTo>
                  <a:pt x="540032" y="73801"/>
                </a:lnTo>
                <a:lnTo>
                  <a:pt x="511125" y="83646"/>
                </a:lnTo>
                <a:lnTo>
                  <a:pt x="482328" y="93384"/>
                </a:lnTo>
                <a:lnTo>
                  <a:pt x="454399" y="104638"/>
                </a:lnTo>
                <a:lnTo>
                  <a:pt x="427049" y="116904"/>
                </a:lnTo>
                <a:lnTo>
                  <a:pt x="400084" y="129843"/>
                </a:lnTo>
                <a:lnTo>
                  <a:pt x="374963" y="142438"/>
                </a:lnTo>
                <a:lnTo>
                  <a:pt x="351073" y="154804"/>
                </a:lnTo>
                <a:lnTo>
                  <a:pt x="328002" y="167016"/>
                </a:lnTo>
                <a:lnTo>
                  <a:pt x="304684" y="180714"/>
                </a:lnTo>
                <a:lnTo>
                  <a:pt x="281201" y="195402"/>
                </a:lnTo>
                <a:lnTo>
                  <a:pt x="257608" y="210751"/>
                </a:lnTo>
                <a:lnTo>
                  <a:pt x="235530" y="225745"/>
                </a:lnTo>
                <a:lnTo>
                  <a:pt x="214461" y="240504"/>
                </a:lnTo>
                <a:lnTo>
                  <a:pt x="194065" y="255106"/>
                </a:lnTo>
                <a:lnTo>
                  <a:pt x="174911" y="270397"/>
                </a:lnTo>
                <a:lnTo>
                  <a:pt x="156586" y="286147"/>
                </a:lnTo>
                <a:lnTo>
                  <a:pt x="122202" y="317670"/>
                </a:lnTo>
                <a:lnTo>
                  <a:pt x="91045" y="347555"/>
                </a:lnTo>
                <a:lnTo>
                  <a:pt x="65555" y="378829"/>
                </a:lnTo>
                <a:lnTo>
                  <a:pt x="44437" y="411250"/>
                </a:lnTo>
                <a:lnTo>
                  <a:pt x="27114" y="444180"/>
                </a:lnTo>
                <a:lnTo>
                  <a:pt x="13594" y="479453"/>
                </a:lnTo>
                <a:lnTo>
                  <a:pt x="7766" y="497749"/>
                </a:lnTo>
                <a:lnTo>
                  <a:pt x="1291" y="532894"/>
                </a:lnTo>
                <a:lnTo>
                  <a:pt x="0" y="567036"/>
                </a:lnTo>
                <a:lnTo>
                  <a:pt x="4718" y="600730"/>
                </a:lnTo>
                <a:lnTo>
                  <a:pt x="16340" y="632110"/>
                </a:lnTo>
                <a:lnTo>
                  <a:pt x="32883" y="661931"/>
                </a:lnTo>
                <a:lnTo>
                  <a:pt x="53464" y="691060"/>
                </a:lnTo>
                <a:lnTo>
                  <a:pt x="80074" y="717765"/>
                </a:lnTo>
                <a:lnTo>
                  <a:pt x="112009" y="742863"/>
                </a:lnTo>
                <a:lnTo>
                  <a:pt x="130526" y="755112"/>
                </a:lnTo>
                <a:lnTo>
                  <a:pt x="150014" y="767247"/>
                </a:lnTo>
                <a:lnTo>
                  <a:pt x="170944" y="779305"/>
                </a:lnTo>
                <a:lnTo>
                  <a:pt x="192835" y="791313"/>
                </a:lnTo>
                <a:lnTo>
                  <a:pt x="215366" y="803287"/>
                </a:lnTo>
                <a:lnTo>
                  <a:pt x="238325" y="813651"/>
                </a:lnTo>
                <a:lnTo>
                  <a:pt x="261568" y="822941"/>
                </a:lnTo>
                <a:lnTo>
                  <a:pt x="285001" y="831516"/>
                </a:lnTo>
                <a:lnTo>
                  <a:pt x="310148" y="840408"/>
                </a:lnTo>
                <a:lnTo>
                  <a:pt x="336437" y="849511"/>
                </a:lnTo>
                <a:lnTo>
                  <a:pt x="363489" y="858754"/>
                </a:lnTo>
                <a:lnTo>
                  <a:pt x="392635" y="867298"/>
                </a:lnTo>
                <a:lnTo>
                  <a:pt x="423179" y="875375"/>
                </a:lnTo>
                <a:lnTo>
                  <a:pt x="454654" y="883140"/>
                </a:lnTo>
                <a:lnTo>
                  <a:pt x="486750" y="890699"/>
                </a:lnTo>
                <a:lnTo>
                  <a:pt x="519260" y="898119"/>
                </a:lnTo>
                <a:lnTo>
                  <a:pt x="552045" y="905447"/>
                </a:lnTo>
                <a:lnTo>
                  <a:pt x="585809" y="911920"/>
                </a:lnTo>
                <a:lnTo>
                  <a:pt x="620224" y="917823"/>
                </a:lnTo>
                <a:lnTo>
                  <a:pt x="655073" y="923346"/>
                </a:lnTo>
                <a:lnTo>
                  <a:pt x="691007" y="928615"/>
                </a:lnTo>
                <a:lnTo>
                  <a:pt x="727662" y="933715"/>
                </a:lnTo>
                <a:lnTo>
                  <a:pt x="764799" y="938703"/>
                </a:lnTo>
                <a:lnTo>
                  <a:pt x="803051" y="942028"/>
                </a:lnTo>
                <a:lnTo>
                  <a:pt x="842045" y="944245"/>
                </a:lnTo>
                <a:lnTo>
                  <a:pt x="881536" y="945723"/>
                </a:lnTo>
                <a:lnTo>
                  <a:pt x="922150" y="947502"/>
                </a:lnTo>
                <a:lnTo>
                  <a:pt x="963514" y="949482"/>
                </a:lnTo>
                <a:lnTo>
                  <a:pt x="1005377" y="951595"/>
                </a:lnTo>
                <a:lnTo>
                  <a:pt x="1047574" y="952210"/>
                </a:lnTo>
                <a:lnTo>
                  <a:pt x="1089992" y="951827"/>
                </a:lnTo>
                <a:lnTo>
                  <a:pt x="1132559" y="950778"/>
                </a:lnTo>
                <a:lnTo>
                  <a:pt x="1176018" y="949284"/>
                </a:lnTo>
                <a:lnTo>
                  <a:pt x="1220071" y="947495"/>
                </a:lnTo>
                <a:lnTo>
                  <a:pt x="1264522" y="945508"/>
                </a:lnTo>
                <a:lnTo>
                  <a:pt x="1309237" y="942596"/>
                </a:lnTo>
                <a:lnTo>
                  <a:pt x="1354128" y="939067"/>
                </a:lnTo>
                <a:lnTo>
                  <a:pt x="1399137" y="935127"/>
                </a:lnTo>
                <a:lnTo>
                  <a:pt x="1444224" y="930119"/>
                </a:lnTo>
                <a:lnTo>
                  <a:pt x="1489363" y="924400"/>
                </a:lnTo>
                <a:lnTo>
                  <a:pt x="1534537" y="918205"/>
                </a:lnTo>
                <a:lnTo>
                  <a:pt x="1578147" y="911694"/>
                </a:lnTo>
                <a:lnTo>
                  <a:pt x="1620714" y="904972"/>
                </a:lnTo>
                <a:lnTo>
                  <a:pt x="1662586" y="898110"/>
                </a:lnTo>
                <a:lnTo>
                  <a:pt x="1703994" y="889566"/>
                </a:lnTo>
                <a:lnTo>
                  <a:pt x="1745093" y="879901"/>
                </a:lnTo>
                <a:lnTo>
                  <a:pt x="1785986" y="869490"/>
                </a:lnTo>
                <a:lnTo>
                  <a:pt x="1825155" y="858580"/>
                </a:lnTo>
                <a:lnTo>
                  <a:pt x="1863173" y="847338"/>
                </a:lnTo>
                <a:lnTo>
                  <a:pt x="1900425" y="835874"/>
                </a:lnTo>
                <a:lnTo>
                  <a:pt x="1937166" y="823469"/>
                </a:lnTo>
                <a:lnTo>
                  <a:pt x="1973566" y="810437"/>
                </a:lnTo>
                <a:lnTo>
                  <a:pt x="2009739" y="796986"/>
                </a:lnTo>
                <a:lnTo>
                  <a:pt x="2043379" y="783257"/>
                </a:lnTo>
                <a:lnTo>
                  <a:pt x="2075331" y="769341"/>
                </a:lnTo>
                <a:lnTo>
                  <a:pt x="2106157" y="755301"/>
                </a:lnTo>
                <a:lnTo>
                  <a:pt x="2134646" y="740385"/>
                </a:lnTo>
                <a:lnTo>
                  <a:pt x="2161576" y="724885"/>
                </a:lnTo>
                <a:lnTo>
                  <a:pt x="2187466" y="708995"/>
                </a:lnTo>
                <a:lnTo>
                  <a:pt x="2211077" y="692846"/>
                </a:lnTo>
                <a:lnTo>
                  <a:pt x="2233167" y="676524"/>
                </a:lnTo>
                <a:lnTo>
                  <a:pt x="2254244" y="660086"/>
                </a:lnTo>
                <a:lnTo>
                  <a:pt x="2288246" y="624888"/>
                </a:lnTo>
                <a:lnTo>
                  <a:pt x="2302869" y="606612"/>
                </a:lnTo>
                <a:lnTo>
                  <a:pt x="2315000" y="588078"/>
                </a:lnTo>
                <a:lnTo>
                  <a:pt x="2325468" y="569372"/>
                </a:lnTo>
                <a:lnTo>
                  <a:pt x="2334828" y="550551"/>
                </a:lnTo>
                <a:lnTo>
                  <a:pt x="2341068" y="531654"/>
                </a:lnTo>
                <a:lnTo>
                  <a:pt x="2345228" y="512706"/>
                </a:lnTo>
                <a:lnTo>
                  <a:pt x="2348001" y="493724"/>
                </a:lnTo>
                <a:lnTo>
                  <a:pt x="2347469" y="473925"/>
                </a:lnTo>
                <a:lnTo>
                  <a:pt x="2344732" y="453583"/>
                </a:lnTo>
                <a:lnTo>
                  <a:pt x="2340527" y="432877"/>
                </a:lnTo>
                <a:lnTo>
                  <a:pt x="2332167" y="412723"/>
                </a:lnTo>
                <a:lnTo>
                  <a:pt x="2321038" y="392938"/>
                </a:lnTo>
                <a:lnTo>
                  <a:pt x="2308062" y="373397"/>
                </a:lnTo>
                <a:lnTo>
                  <a:pt x="2291474" y="353226"/>
                </a:lnTo>
                <a:lnTo>
                  <a:pt x="2272478" y="332635"/>
                </a:lnTo>
                <a:lnTo>
                  <a:pt x="2251876" y="311764"/>
                </a:lnTo>
                <a:lnTo>
                  <a:pt x="2227823" y="292294"/>
                </a:lnTo>
                <a:lnTo>
                  <a:pt x="2201469" y="273758"/>
                </a:lnTo>
                <a:lnTo>
                  <a:pt x="2173580" y="255844"/>
                </a:lnTo>
                <a:lnTo>
                  <a:pt x="2139907" y="238345"/>
                </a:lnTo>
                <a:lnTo>
                  <a:pt x="2102377" y="221123"/>
                </a:lnTo>
                <a:lnTo>
                  <a:pt x="2062276" y="204085"/>
                </a:lnTo>
                <a:lnTo>
                  <a:pt x="2017285" y="187964"/>
                </a:lnTo>
                <a:lnTo>
                  <a:pt x="1969035" y="172454"/>
                </a:lnTo>
                <a:lnTo>
                  <a:pt x="1918612" y="157352"/>
                </a:lnTo>
                <a:lnTo>
                  <a:pt x="1862772" y="144903"/>
                </a:lnTo>
                <a:lnTo>
                  <a:pt x="1803320" y="134222"/>
                </a:lnTo>
                <a:lnTo>
                  <a:pt x="1741461" y="124720"/>
                </a:lnTo>
                <a:lnTo>
                  <a:pt x="1674821" y="116004"/>
                </a:lnTo>
                <a:lnTo>
                  <a:pt x="1604994" y="107812"/>
                </a:lnTo>
                <a:lnTo>
                  <a:pt x="1533044" y="99970"/>
                </a:lnTo>
                <a:lnTo>
                  <a:pt x="1456501" y="93948"/>
                </a:lnTo>
                <a:lnTo>
                  <a:pt x="1376898" y="89139"/>
                </a:lnTo>
                <a:lnTo>
                  <a:pt x="1295254" y="85140"/>
                </a:lnTo>
                <a:lnTo>
                  <a:pt x="1209869" y="82474"/>
                </a:lnTo>
                <a:lnTo>
                  <a:pt x="1121989" y="80696"/>
                </a:lnTo>
                <a:lnTo>
                  <a:pt x="1032446" y="79511"/>
                </a:lnTo>
                <a:lnTo>
                  <a:pt x="972751" y="78721"/>
                </a:lnTo>
                <a:lnTo>
                  <a:pt x="853360" y="771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MARTInkShape-3167"/>
          <p:cNvSpPr/>
          <p:nvPr/>
        </p:nvSpPr>
        <p:spPr bwMode="auto">
          <a:xfrm>
            <a:off x="2607469" y="2500313"/>
            <a:ext cx="1750220" cy="21432"/>
          </a:xfrm>
          <a:custGeom>
            <a:avLst/>
            <a:gdLst/>
            <a:ahLst/>
            <a:cxnLst/>
            <a:rect l="0" t="0" r="0" b="0"/>
            <a:pathLst>
              <a:path w="1750220" h="21432">
                <a:moveTo>
                  <a:pt x="0" y="21431"/>
                </a:moveTo>
                <a:lnTo>
                  <a:pt x="0" y="10789"/>
                </a:lnTo>
                <a:lnTo>
                  <a:pt x="2116" y="6647"/>
                </a:lnTo>
                <a:lnTo>
                  <a:pt x="6151" y="1313"/>
                </a:lnTo>
                <a:lnTo>
                  <a:pt x="8819" y="583"/>
                </a:lnTo>
                <a:lnTo>
                  <a:pt x="23910" y="34"/>
                </a:lnTo>
                <a:lnTo>
                  <a:pt x="28618" y="2131"/>
                </a:lnTo>
                <a:lnTo>
                  <a:pt x="30985" y="3802"/>
                </a:lnTo>
                <a:lnTo>
                  <a:pt x="51893" y="6483"/>
                </a:lnTo>
                <a:lnTo>
                  <a:pt x="81070" y="7013"/>
                </a:lnTo>
                <a:lnTo>
                  <a:pt x="107894" y="7104"/>
                </a:lnTo>
                <a:lnTo>
                  <a:pt x="138066" y="7132"/>
                </a:lnTo>
                <a:lnTo>
                  <a:pt x="161375" y="7138"/>
                </a:lnTo>
                <a:lnTo>
                  <a:pt x="187610" y="7141"/>
                </a:lnTo>
                <a:lnTo>
                  <a:pt x="213028" y="7142"/>
                </a:lnTo>
                <a:lnTo>
                  <a:pt x="239141" y="7143"/>
                </a:lnTo>
                <a:lnTo>
                  <a:pt x="269268" y="7143"/>
                </a:lnTo>
                <a:lnTo>
                  <a:pt x="301179" y="7143"/>
                </a:lnTo>
                <a:lnTo>
                  <a:pt x="334676" y="7937"/>
                </a:lnTo>
                <a:lnTo>
                  <a:pt x="352498" y="9260"/>
                </a:lnTo>
                <a:lnTo>
                  <a:pt x="370730" y="10936"/>
                </a:lnTo>
                <a:lnTo>
                  <a:pt x="405804" y="12798"/>
                </a:lnTo>
                <a:lnTo>
                  <a:pt x="440707" y="13625"/>
                </a:lnTo>
                <a:lnTo>
                  <a:pt x="458905" y="13846"/>
                </a:lnTo>
                <a:lnTo>
                  <a:pt x="477387" y="13993"/>
                </a:lnTo>
                <a:lnTo>
                  <a:pt x="496057" y="14091"/>
                </a:lnTo>
                <a:lnTo>
                  <a:pt x="514855" y="14156"/>
                </a:lnTo>
                <a:lnTo>
                  <a:pt x="533737" y="14200"/>
                </a:lnTo>
                <a:lnTo>
                  <a:pt x="553468" y="14229"/>
                </a:lnTo>
                <a:lnTo>
                  <a:pt x="573766" y="14248"/>
                </a:lnTo>
                <a:lnTo>
                  <a:pt x="594442" y="14261"/>
                </a:lnTo>
                <a:lnTo>
                  <a:pt x="615370" y="13476"/>
                </a:lnTo>
                <a:lnTo>
                  <a:pt x="636465" y="12159"/>
                </a:lnTo>
                <a:lnTo>
                  <a:pt x="657672" y="10487"/>
                </a:lnTo>
                <a:lnTo>
                  <a:pt x="678954" y="9373"/>
                </a:lnTo>
                <a:lnTo>
                  <a:pt x="700286" y="8630"/>
                </a:lnTo>
                <a:lnTo>
                  <a:pt x="721651" y="8134"/>
                </a:lnTo>
                <a:lnTo>
                  <a:pt x="743038" y="7804"/>
                </a:lnTo>
                <a:lnTo>
                  <a:pt x="764440" y="7584"/>
                </a:lnTo>
                <a:lnTo>
                  <a:pt x="785851" y="7437"/>
                </a:lnTo>
                <a:lnTo>
                  <a:pt x="808857" y="6545"/>
                </a:lnTo>
                <a:lnTo>
                  <a:pt x="832926" y="5157"/>
                </a:lnTo>
                <a:lnTo>
                  <a:pt x="857702" y="3438"/>
                </a:lnTo>
                <a:lnTo>
                  <a:pt x="882158" y="2292"/>
                </a:lnTo>
                <a:lnTo>
                  <a:pt x="906399" y="1528"/>
                </a:lnTo>
                <a:lnTo>
                  <a:pt x="930497" y="1018"/>
                </a:lnTo>
                <a:lnTo>
                  <a:pt x="955294" y="679"/>
                </a:lnTo>
                <a:lnTo>
                  <a:pt x="980556" y="452"/>
                </a:lnTo>
                <a:lnTo>
                  <a:pt x="1006129" y="301"/>
                </a:lnTo>
                <a:lnTo>
                  <a:pt x="1030321" y="201"/>
                </a:lnTo>
                <a:lnTo>
                  <a:pt x="1053593" y="134"/>
                </a:lnTo>
                <a:lnTo>
                  <a:pt x="1076251" y="89"/>
                </a:lnTo>
                <a:lnTo>
                  <a:pt x="1099295" y="59"/>
                </a:lnTo>
                <a:lnTo>
                  <a:pt x="1122594" y="39"/>
                </a:lnTo>
                <a:lnTo>
                  <a:pt x="1146065" y="26"/>
                </a:lnTo>
                <a:lnTo>
                  <a:pt x="1169650" y="17"/>
                </a:lnTo>
                <a:lnTo>
                  <a:pt x="1193310" y="12"/>
                </a:lnTo>
                <a:lnTo>
                  <a:pt x="1217021" y="7"/>
                </a:lnTo>
                <a:lnTo>
                  <a:pt x="1239972" y="5"/>
                </a:lnTo>
                <a:lnTo>
                  <a:pt x="1262417" y="3"/>
                </a:lnTo>
                <a:lnTo>
                  <a:pt x="1284524" y="2"/>
                </a:lnTo>
                <a:lnTo>
                  <a:pt x="1307199" y="1"/>
                </a:lnTo>
                <a:lnTo>
                  <a:pt x="1330253" y="0"/>
                </a:lnTo>
                <a:lnTo>
                  <a:pt x="1353561" y="0"/>
                </a:lnTo>
                <a:lnTo>
                  <a:pt x="1376242" y="0"/>
                </a:lnTo>
                <a:lnTo>
                  <a:pt x="1398507" y="0"/>
                </a:lnTo>
                <a:lnTo>
                  <a:pt x="1420494" y="0"/>
                </a:lnTo>
                <a:lnTo>
                  <a:pt x="1442296" y="0"/>
                </a:lnTo>
                <a:lnTo>
                  <a:pt x="1463974" y="0"/>
                </a:lnTo>
                <a:lnTo>
                  <a:pt x="1485570" y="0"/>
                </a:lnTo>
                <a:lnTo>
                  <a:pt x="1506318" y="793"/>
                </a:lnTo>
                <a:lnTo>
                  <a:pt x="1526499" y="2116"/>
                </a:lnTo>
                <a:lnTo>
                  <a:pt x="1546304" y="3792"/>
                </a:lnTo>
                <a:lnTo>
                  <a:pt x="1565856" y="4909"/>
                </a:lnTo>
                <a:lnTo>
                  <a:pt x="1585242" y="5654"/>
                </a:lnTo>
                <a:lnTo>
                  <a:pt x="1604515" y="6150"/>
                </a:lnTo>
                <a:lnTo>
                  <a:pt x="1638630" y="6702"/>
                </a:lnTo>
                <a:lnTo>
                  <a:pt x="1668874" y="7741"/>
                </a:lnTo>
                <a:lnTo>
                  <a:pt x="1695544" y="10848"/>
                </a:lnTo>
                <a:lnTo>
                  <a:pt x="1729080" y="13268"/>
                </a:lnTo>
                <a:lnTo>
                  <a:pt x="1750219" y="142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3168"/>
          <p:cNvSpPr/>
          <p:nvPr/>
        </p:nvSpPr>
        <p:spPr bwMode="auto">
          <a:xfrm>
            <a:off x="3357563" y="3057525"/>
            <a:ext cx="1707357" cy="64295"/>
          </a:xfrm>
          <a:custGeom>
            <a:avLst/>
            <a:gdLst/>
            <a:ahLst/>
            <a:cxnLst/>
            <a:rect l="0" t="0" r="0" b="0"/>
            <a:pathLst>
              <a:path w="1707357" h="64295">
                <a:moveTo>
                  <a:pt x="0" y="64294"/>
                </a:moveTo>
                <a:lnTo>
                  <a:pt x="0" y="60502"/>
                </a:lnTo>
                <a:lnTo>
                  <a:pt x="793" y="59384"/>
                </a:lnTo>
                <a:lnTo>
                  <a:pt x="2116" y="58639"/>
                </a:lnTo>
                <a:lnTo>
                  <a:pt x="3792" y="58143"/>
                </a:lnTo>
                <a:lnTo>
                  <a:pt x="14473" y="51626"/>
                </a:lnTo>
                <a:lnTo>
                  <a:pt x="44702" y="50101"/>
                </a:lnTo>
                <a:lnTo>
                  <a:pt x="78823" y="44364"/>
                </a:lnTo>
                <a:lnTo>
                  <a:pt x="107203" y="43159"/>
                </a:lnTo>
                <a:lnTo>
                  <a:pt x="141444" y="42921"/>
                </a:lnTo>
                <a:lnTo>
                  <a:pt x="170143" y="43674"/>
                </a:lnTo>
                <a:lnTo>
                  <a:pt x="204223" y="47777"/>
                </a:lnTo>
                <a:lnTo>
                  <a:pt x="230466" y="49016"/>
                </a:lnTo>
                <a:lnTo>
                  <a:pt x="258004" y="49566"/>
                </a:lnTo>
                <a:lnTo>
                  <a:pt x="287706" y="49017"/>
                </a:lnTo>
                <a:lnTo>
                  <a:pt x="322073" y="46127"/>
                </a:lnTo>
                <a:lnTo>
                  <a:pt x="340128" y="45039"/>
                </a:lnTo>
                <a:lnTo>
                  <a:pt x="358514" y="44313"/>
                </a:lnTo>
                <a:lnTo>
                  <a:pt x="377122" y="43829"/>
                </a:lnTo>
                <a:lnTo>
                  <a:pt x="396671" y="42713"/>
                </a:lnTo>
                <a:lnTo>
                  <a:pt x="416847" y="41176"/>
                </a:lnTo>
                <a:lnTo>
                  <a:pt x="437441" y="39357"/>
                </a:lnTo>
                <a:lnTo>
                  <a:pt x="459109" y="37350"/>
                </a:lnTo>
                <a:lnTo>
                  <a:pt x="481491" y="35219"/>
                </a:lnTo>
                <a:lnTo>
                  <a:pt x="504350" y="33004"/>
                </a:lnTo>
                <a:lnTo>
                  <a:pt x="527527" y="30734"/>
                </a:lnTo>
                <a:lnTo>
                  <a:pt x="550916" y="28427"/>
                </a:lnTo>
                <a:lnTo>
                  <a:pt x="574446" y="26095"/>
                </a:lnTo>
                <a:lnTo>
                  <a:pt x="598864" y="23747"/>
                </a:lnTo>
                <a:lnTo>
                  <a:pt x="623873" y="21387"/>
                </a:lnTo>
                <a:lnTo>
                  <a:pt x="649278" y="19021"/>
                </a:lnTo>
                <a:lnTo>
                  <a:pt x="674152" y="16649"/>
                </a:lnTo>
                <a:lnTo>
                  <a:pt x="698672" y="14275"/>
                </a:lnTo>
                <a:lnTo>
                  <a:pt x="722956" y="11898"/>
                </a:lnTo>
                <a:lnTo>
                  <a:pt x="747877" y="10313"/>
                </a:lnTo>
                <a:lnTo>
                  <a:pt x="773222" y="9257"/>
                </a:lnTo>
                <a:lnTo>
                  <a:pt x="798850" y="8552"/>
                </a:lnTo>
                <a:lnTo>
                  <a:pt x="824667" y="8877"/>
                </a:lnTo>
                <a:lnTo>
                  <a:pt x="850609" y="9887"/>
                </a:lnTo>
                <a:lnTo>
                  <a:pt x="876635" y="11354"/>
                </a:lnTo>
                <a:lnTo>
                  <a:pt x="902717" y="13125"/>
                </a:lnTo>
                <a:lnTo>
                  <a:pt x="928836" y="15100"/>
                </a:lnTo>
                <a:lnTo>
                  <a:pt x="954980" y="17211"/>
                </a:lnTo>
                <a:lnTo>
                  <a:pt x="981935" y="18617"/>
                </a:lnTo>
                <a:lnTo>
                  <a:pt x="1009429" y="19555"/>
                </a:lnTo>
                <a:lnTo>
                  <a:pt x="1037284" y="20181"/>
                </a:lnTo>
                <a:lnTo>
                  <a:pt x="1065379" y="20598"/>
                </a:lnTo>
                <a:lnTo>
                  <a:pt x="1093634" y="20875"/>
                </a:lnTo>
                <a:lnTo>
                  <a:pt x="1121995" y="21061"/>
                </a:lnTo>
                <a:lnTo>
                  <a:pt x="1150428" y="20391"/>
                </a:lnTo>
                <a:lnTo>
                  <a:pt x="1178908" y="19150"/>
                </a:lnTo>
                <a:lnTo>
                  <a:pt x="1207420" y="17529"/>
                </a:lnTo>
                <a:lnTo>
                  <a:pt x="1235953" y="15655"/>
                </a:lnTo>
                <a:lnTo>
                  <a:pt x="1264499" y="13612"/>
                </a:lnTo>
                <a:lnTo>
                  <a:pt x="1293056" y="11456"/>
                </a:lnTo>
                <a:lnTo>
                  <a:pt x="1320824" y="9225"/>
                </a:lnTo>
                <a:lnTo>
                  <a:pt x="1348068" y="6943"/>
                </a:lnTo>
                <a:lnTo>
                  <a:pt x="1374962" y="4629"/>
                </a:lnTo>
                <a:lnTo>
                  <a:pt x="1400829" y="3086"/>
                </a:lnTo>
                <a:lnTo>
                  <a:pt x="1426011" y="2057"/>
                </a:lnTo>
                <a:lnTo>
                  <a:pt x="1450736" y="1371"/>
                </a:lnTo>
                <a:lnTo>
                  <a:pt x="1475157" y="914"/>
                </a:lnTo>
                <a:lnTo>
                  <a:pt x="1499375" y="610"/>
                </a:lnTo>
                <a:lnTo>
                  <a:pt x="1523458" y="406"/>
                </a:lnTo>
                <a:lnTo>
                  <a:pt x="1547452" y="271"/>
                </a:lnTo>
                <a:lnTo>
                  <a:pt x="1571384" y="181"/>
                </a:lnTo>
                <a:lnTo>
                  <a:pt x="1595277" y="120"/>
                </a:lnTo>
                <a:lnTo>
                  <a:pt x="1618349" y="80"/>
                </a:lnTo>
                <a:lnTo>
                  <a:pt x="1640875" y="53"/>
                </a:lnTo>
                <a:lnTo>
                  <a:pt x="1663034" y="36"/>
                </a:lnTo>
                <a:lnTo>
                  <a:pt x="170735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0" name="SMARTInkShape-Group657"/>
          <p:cNvGrpSpPr/>
          <p:nvPr/>
        </p:nvGrpSpPr>
        <p:grpSpPr>
          <a:xfrm>
            <a:off x="5060803" y="3579019"/>
            <a:ext cx="575617" cy="7145"/>
            <a:chOff x="5060803" y="3579019"/>
            <a:chExt cx="575617" cy="7145"/>
          </a:xfrm>
        </p:grpSpPr>
        <p:sp>
          <p:nvSpPr>
            <p:cNvPr id="8" name="SMARTInkShape-3169"/>
            <p:cNvSpPr/>
            <p:nvPr/>
          </p:nvSpPr>
          <p:spPr bwMode="auto">
            <a:xfrm>
              <a:off x="5486400" y="3579019"/>
              <a:ext cx="150020" cy="7145"/>
            </a:xfrm>
            <a:custGeom>
              <a:avLst/>
              <a:gdLst/>
              <a:ahLst/>
              <a:cxnLst/>
              <a:rect l="0" t="0" r="0" b="0"/>
              <a:pathLst>
                <a:path w="150020" h="7145">
                  <a:moveTo>
                    <a:pt x="0" y="0"/>
                  </a:moveTo>
                  <a:lnTo>
                    <a:pt x="33854" y="0"/>
                  </a:lnTo>
                  <a:lnTo>
                    <a:pt x="64988" y="0"/>
                  </a:lnTo>
                  <a:lnTo>
                    <a:pt x="96799" y="3792"/>
                  </a:lnTo>
                  <a:lnTo>
                    <a:pt x="127159" y="6482"/>
                  </a:lnTo>
                  <a:lnTo>
                    <a:pt x="150019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170"/>
            <p:cNvSpPr/>
            <p:nvPr/>
          </p:nvSpPr>
          <p:spPr bwMode="auto">
            <a:xfrm>
              <a:off x="5060803" y="3579019"/>
              <a:ext cx="146992" cy="6359"/>
            </a:xfrm>
            <a:custGeom>
              <a:avLst/>
              <a:gdLst/>
              <a:ahLst/>
              <a:cxnLst/>
              <a:rect l="0" t="0" r="0" b="0"/>
              <a:pathLst>
                <a:path w="146992" h="6359">
                  <a:moveTo>
                    <a:pt x="4116" y="0"/>
                  </a:moveTo>
                  <a:lnTo>
                    <a:pt x="0" y="4115"/>
                  </a:lnTo>
                  <a:lnTo>
                    <a:pt x="1758" y="2358"/>
                  </a:lnTo>
                  <a:lnTo>
                    <a:pt x="2544" y="2365"/>
                  </a:lnTo>
                  <a:lnTo>
                    <a:pt x="3068" y="3165"/>
                  </a:lnTo>
                  <a:lnTo>
                    <a:pt x="3417" y="4491"/>
                  </a:lnTo>
                  <a:lnTo>
                    <a:pt x="4444" y="5375"/>
                  </a:lnTo>
                  <a:lnTo>
                    <a:pt x="7701" y="6358"/>
                  </a:lnTo>
                  <a:lnTo>
                    <a:pt x="9681" y="5826"/>
                  </a:lnTo>
                  <a:lnTo>
                    <a:pt x="17054" y="2079"/>
                  </a:lnTo>
                  <a:lnTo>
                    <a:pt x="51874" y="81"/>
                  </a:lnTo>
                  <a:lnTo>
                    <a:pt x="86478" y="7"/>
                  </a:lnTo>
                  <a:lnTo>
                    <a:pt x="122099" y="1"/>
                  </a:lnTo>
                  <a:lnTo>
                    <a:pt x="14699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1" name="SMARTInkShape-3171"/>
          <p:cNvSpPr/>
          <p:nvPr/>
        </p:nvSpPr>
        <p:spPr bwMode="auto">
          <a:xfrm>
            <a:off x="3017691" y="3543300"/>
            <a:ext cx="146991" cy="50007"/>
          </a:xfrm>
          <a:custGeom>
            <a:avLst/>
            <a:gdLst/>
            <a:ahLst/>
            <a:cxnLst/>
            <a:rect l="0" t="0" r="0" b="0"/>
            <a:pathLst>
              <a:path w="146991" h="50007">
                <a:moveTo>
                  <a:pt x="4115" y="50006"/>
                </a:moveTo>
                <a:lnTo>
                  <a:pt x="323" y="50006"/>
                </a:lnTo>
                <a:lnTo>
                  <a:pt x="0" y="49213"/>
                </a:lnTo>
                <a:lnTo>
                  <a:pt x="3649" y="42731"/>
                </a:lnTo>
                <a:lnTo>
                  <a:pt x="3908" y="39364"/>
                </a:lnTo>
                <a:lnTo>
                  <a:pt x="6140" y="35222"/>
                </a:lnTo>
                <a:lnTo>
                  <a:pt x="7846" y="33007"/>
                </a:lnTo>
                <a:lnTo>
                  <a:pt x="13976" y="30545"/>
                </a:lnTo>
                <a:lnTo>
                  <a:pt x="26351" y="27042"/>
                </a:lnTo>
                <a:lnTo>
                  <a:pt x="36223" y="23925"/>
                </a:lnTo>
                <a:lnTo>
                  <a:pt x="64080" y="17690"/>
                </a:lnTo>
                <a:lnTo>
                  <a:pt x="90674" y="10269"/>
                </a:lnTo>
                <a:lnTo>
                  <a:pt x="118662" y="5953"/>
                </a:lnTo>
                <a:lnTo>
                  <a:pt x="14699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2" name="SMARTInkShape-3172"/>
          <p:cNvSpPr/>
          <p:nvPr/>
        </p:nvSpPr>
        <p:spPr bwMode="auto">
          <a:xfrm>
            <a:off x="3028950" y="4166209"/>
            <a:ext cx="2836070" cy="55622"/>
          </a:xfrm>
          <a:custGeom>
            <a:avLst/>
            <a:gdLst/>
            <a:ahLst/>
            <a:cxnLst/>
            <a:rect l="0" t="0" r="0" b="0"/>
            <a:pathLst>
              <a:path w="2836070" h="55622">
                <a:moveTo>
                  <a:pt x="0" y="27172"/>
                </a:moveTo>
                <a:lnTo>
                  <a:pt x="34204" y="27966"/>
                </a:lnTo>
                <a:lnTo>
                  <a:pt x="62963" y="32082"/>
                </a:lnTo>
                <a:lnTo>
                  <a:pt x="97854" y="33654"/>
                </a:lnTo>
                <a:lnTo>
                  <a:pt x="127099" y="34022"/>
                </a:lnTo>
                <a:lnTo>
                  <a:pt x="158618" y="32068"/>
                </a:lnTo>
                <a:lnTo>
                  <a:pt x="193528" y="29348"/>
                </a:lnTo>
                <a:lnTo>
                  <a:pt x="213950" y="28623"/>
                </a:lnTo>
                <a:lnTo>
                  <a:pt x="235502" y="28139"/>
                </a:lnTo>
                <a:lnTo>
                  <a:pt x="259395" y="27023"/>
                </a:lnTo>
                <a:lnTo>
                  <a:pt x="284849" y="25486"/>
                </a:lnTo>
                <a:lnTo>
                  <a:pt x="311343" y="23667"/>
                </a:lnTo>
                <a:lnTo>
                  <a:pt x="339325" y="21660"/>
                </a:lnTo>
                <a:lnTo>
                  <a:pt x="368298" y="19529"/>
                </a:lnTo>
                <a:lnTo>
                  <a:pt x="397932" y="17314"/>
                </a:lnTo>
                <a:lnTo>
                  <a:pt x="430388" y="15044"/>
                </a:lnTo>
                <a:lnTo>
                  <a:pt x="464725" y="12737"/>
                </a:lnTo>
                <a:lnTo>
                  <a:pt x="500317" y="10405"/>
                </a:lnTo>
                <a:lnTo>
                  <a:pt x="538332" y="8056"/>
                </a:lnTo>
                <a:lnTo>
                  <a:pt x="577963" y="5697"/>
                </a:lnTo>
                <a:lnTo>
                  <a:pt x="618671" y="3331"/>
                </a:lnTo>
                <a:lnTo>
                  <a:pt x="660891" y="1753"/>
                </a:lnTo>
                <a:lnTo>
                  <a:pt x="704119" y="701"/>
                </a:lnTo>
                <a:lnTo>
                  <a:pt x="748019" y="0"/>
                </a:lnTo>
                <a:lnTo>
                  <a:pt x="793954" y="326"/>
                </a:lnTo>
                <a:lnTo>
                  <a:pt x="841247" y="1337"/>
                </a:lnTo>
                <a:lnTo>
                  <a:pt x="889444" y="2805"/>
                </a:lnTo>
                <a:lnTo>
                  <a:pt x="939831" y="5371"/>
                </a:lnTo>
                <a:lnTo>
                  <a:pt x="991679" y="8670"/>
                </a:lnTo>
                <a:lnTo>
                  <a:pt x="1044501" y="12456"/>
                </a:lnTo>
                <a:lnTo>
                  <a:pt x="1099559" y="16567"/>
                </a:lnTo>
                <a:lnTo>
                  <a:pt x="1156108" y="20896"/>
                </a:lnTo>
                <a:lnTo>
                  <a:pt x="1213651" y="25369"/>
                </a:lnTo>
                <a:lnTo>
                  <a:pt x="1274238" y="29145"/>
                </a:lnTo>
                <a:lnTo>
                  <a:pt x="1336854" y="32456"/>
                </a:lnTo>
                <a:lnTo>
                  <a:pt x="1400824" y="35457"/>
                </a:lnTo>
                <a:lnTo>
                  <a:pt x="1466489" y="38252"/>
                </a:lnTo>
                <a:lnTo>
                  <a:pt x="1533284" y="40909"/>
                </a:lnTo>
                <a:lnTo>
                  <a:pt x="1600833" y="43474"/>
                </a:lnTo>
                <a:lnTo>
                  <a:pt x="1671266" y="45977"/>
                </a:lnTo>
                <a:lnTo>
                  <a:pt x="1743621" y="48440"/>
                </a:lnTo>
                <a:lnTo>
                  <a:pt x="1817258" y="50876"/>
                </a:lnTo>
                <a:lnTo>
                  <a:pt x="1891749" y="52500"/>
                </a:lnTo>
                <a:lnTo>
                  <a:pt x="1966809" y="53582"/>
                </a:lnTo>
                <a:lnTo>
                  <a:pt x="2042251" y="54304"/>
                </a:lnTo>
                <a:lnTo>
                  <a:pt x="2117944" y="54785"/>
                </a:lnTo>
                <a:lnTo>
                  <a:pt x="2193806" y="55106"/>
                </a:lnTo>
                <a:lnTo>
                  <a:pt x="2269781" y="55320"/>
                </a:lnTo>
                <a:lnTo>
                  <a:pt x="2345037" y="55462"/>
                </a:lnTo>
                <a:lnTo>
                  <a:pt x="2419814" y="55557"/>
                </a:lnTo>
                <a:lnTo>
                  <a:pt x="2494272" y="55621"/>
                </a:lnTo>
                <a:lnTo>
                  <a:pt x="2565342" y="54075"/>
                </a:lnTo>
                <a:lnTo>
                  <a:pt x="2634152" y="51458"/>
                </a:lnTo>
                <a:lnTo>
                  <a:pt x="2701458" y="48125"/>
                </a:lnTo>
                <a:lnTo>
                  <a:pt x="2746328" y="45903"/>
                </a:lnTo>
                <a:lnTo>
                  <a:pt x="2836069" y="414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3" name="SMARTInkShape-3173"/>
          <p:cNvSpPr/>
          <p:nvPr/>
        </p:nvSpPr>
        <p:spPr bwMode="auto">
          <a:xfrm>
            <a:off x="2493169" y="5250830"/>
            <a:ext cx="1435895" cy="64121"/>
          </a:xfrm>
          <a:custGeom>
            <a:avLst/>
            <a:gdLst/>
            <a:ahLst/>
            <a:cxnLst/>
            <a:rect l="0" t="0" r="0" b="0"/>
            <a:pathLst>
              <a:path w="1435895" h="64121">
                <a:moveTo>
                  <a:pt x="0" y="35545"/>
                </a:moveTo>
                <a:lnTo>
                  <a:pt x="13772" y="34751"/>
                </a:lnTo>
                <a:lnTo>
                  <a:pt x="47527" y="29394"/>
                </a:lnTo>
                <a:lnTo>
                  <a:pt x="74495" y="24903"/>
                </a:lnTo>
                <a:lnTo>
                  <a:pt x="102594" y="18545"/>
                </a:lnTo>
                <a:lnTo>
                  <a:pt x="131028" y="15427"/>
                </a:lnTo>
                <a:lnTo>
                  <a:pt x="163353" y="10710"/>
                </a:lnTo>
                <a:lnTo>
                  <a:pt x="198067" y="4286"/>
                </a:lnTo>
                <a:lnTo>
                  <a:pt x="233488" y="1148"/>
                </a:lnTo>
                <a:lnTo>
                  <a:pt x="269118" y="218"/>
                </a:lnTo>
                <a:lnTo>
                  <a:pt x="297144" y="0"/>
                </a:lnTo>
                <a:lnTo>
                  <a:pt x="327326" y="697"/>
                </a:lnTo>
                <a:lnTo>
                  <a:pt x="356616" y="3653"/>
                </a:lnTo>
                <a:lnTo>
                  <a:pt x="389741" y="5496"/>
                </a:lnTo>
                <a:lnTo>
                  <a:pt x="407465" y="5987"/>
                </a:lnTo>
                <a:lnTo>
                  <a:pt x="425631" y="6315"/>
                </a:lnTo>
                <a:lnTo>
                  <a:pt x="444091" y="6534"/>
                </a:lnTo>
                <a:lnTo>
                  <a:pt x="462748" y="6679"/>
                </a:lnTo>
                <a:lnTo>
                  <a:pt x="482330" y="7569"/>
                </a:lnTo>
                <a:lnTo>
                  <a:pt x="502528" y="8957"/>
                </a:lnTo>
                <a:lnTo>
                  <a:pt x="523138" y="10676"/>
                </a:lnTo>
                <a:lnTo>
                  <a:pt x="544021" y="11822"/>
                </a:lnTo>
                <a:lnTo>
                  <a:pt x="565087" y="12586"/>
                </a:lnTo>
                <a:lnTo>
                  <a:pt x="586274" y="13095"/>
                </a:lnTo>
                <a:lnTo>
                  <a:pt x="609131" y="14228"/>
                </a:lnTo>
                <a:lnTo>
                  <a:pt x="633099" y="15778"/>
                </a:lnTo>
                <a:lnTo>
                  <a:pt x="657810" y="17604"/>
                </a:lnTo>
                <a:lnTo>
                  <a:pt x="682221" y="19616"/>
                </a:lnTo>
                <a:lnTo>
                  <a:pt x="706433" y="21750"/>
                </a:lnTo>
                <a:lnTo>
                  <a:pt x="730511" y="23967"/>
                </a:lnTo>
                <a:lnTo>
                  <a:pt x="756089" y="25446"/>
                </a:lnTo>
                <a:lnTo>
                  <a:pt x="782665" y="26431"/>
                </a:lnTo>
                <a:lnTo>
                  <a:pt x="809908" y="27087"/>
                </a:lnTo>
                <a:lnTo>
                  <a:pt x="837595" y="28319"/>
                </a:lnTo>
                <a:lnTo>
                  <a:pt x="865578" y="29934"/>
                </a:lnTo>
                <a:lnTo>
                  <a:pt x="893758" y="31805"/>
                </a:lnTo>
                <a:lnTo>
                  <a:pt x="922864" y="33051"/>
                </a:lnTo>
                <a:lnTo>
                  <a:pt x="952586" y="33883"/>
                </a:lnTo>
                <a:lnTo>
                  <a:pt x="982720" y="34437"/>
                </a:lnTo>
                <a:lnTo>
                  <a:pt x="1012334" y="34806"/>
                </a:lnTo>
                <a:lnTo>
                  <a:pt x="1041602" y="35053"/>
                </a:lnTo>
                <a:lnTo>
                  <a:pt x="1070638" y="35216"/>
                </a:lnTo>
                <a:lnTo>
                  <a:pt x="1100315" y="36120"/>
                </a:lnTo>
                <a:lnTo>
                  <a:pt x="1130418" y="37516"/>
                </a:lnTo>
                <a:lnTo>
                  <a:pt x="1160806" y="39240"/>
                </a:lnTo>
                <a:lnTo>
                  <a:pt x="1189795" y="41183"/>
                </a:lnTo>
                <a:lnTo>
                  <a:pt x="1217853" y="43273"/>
                </a:lnTo>
                <a:lnTo>
                  <a:pt x="1245290" y="45460"/>
                </a:lnTo>
                <a:lnTo>
                  <a:pt x="1271518" y="47711"/>
                </a:lnTo>
                <a:lnTo>
                  <a:pt x="1296941" y="50006"/>
                </a:lnTo>
                <a:lnTo>
                  <a:pt x="1321827" y="52329"/>
                </a:lnTo>
                <a:lnTo>
                  <a:pt x="1345562" y="54672"/>
                </a:lnTo>
                <a:lnTo>
                  <a:pt x="1368529" y="57027"/>
                </a:lnTo>
                <a:lnTo>
                  <a:pt x="1390983" y="59392"/>
                </a:lnTo>
                <a:lnTo>
                  <a:pt x="1435894" y="641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4" name="SMARTInkShape-3174"/>
          <p:cNvSpPr/>
          <p:nvPr/>
        </p:nvSpPr>
        <p:spPr bwMode="auto">
          <a:xfrm>
            <a:off x="4550569" y="5843588"/>
            <a:ext cx="635795" cy="71438"/>
          </a:xfrm>
          <a:custGeom>
            <a:avLst/>
            <a:gdLst/>
            <a:ahLst/>
            <a:cxnLst/>
            <a:rect l="0" t="0" r="0" b="0"/>
            <a:pathLst>
              <a:path w="635795" h="71438">
                <a:moveTo>
                  <a:pt x="0" y="71437"/>
                </a:moveTo>
                <a:lnTo>
                  <a:pt x="25988" y="65734"/>
                </a:lnTo>
                <a:lnTo>
                  <a:pt x="54942" y="61494"/>
                </a:lnTo>
                <a:lnTo>
                  <a:pt x="75521" y="59252"/>
                </a:lnTo>
                <a:lnTo>
                  <a:pt x="99560" y="56964"/>
                </a:lnTo>
                <a:lnTo>
                  <a:pt x="125904" y="54644"/>
                </a:lnTo>
                <a:lnTo>
                  <a:pt x="156168" y="51511"/>
                </a:lnTo>
                <a:lnTo>
                  <a:pt x="189043" y="47835"/>
                </a:lnTo>
                <a:lnTo>
                  <a:pt x="223660" y="43796"/>
                </a:lnTo>
                <a:lnTo>
                  <a:pt x="260232" y="40309"/>
                </a:lnTo>
                <a:lnTo>
                  <a:pt x="298106" y="37191"/>
                </a:lnTo>
                <a:lnTo>
                  <a:pt x="336850" y="34319"/>
                </a:lnTo>
                <a:lnTo>
                  <a:pt x="375379" y="30817"/>
                </a:lnTo>
                <a:lnTo>
                  <a:pt x="413765" y="26894"/>
                </a:lnTo>
                <a:lnTo>
                  <a:pt x="452056" y="22692"/>
                </a:lnTo>
                <a:lnTo>
                  <a:pt x="489489" y="18303"/>
                </a:lnTo>
                <a:lnTo>
                  <a:pt x="526351" y="13789"/>
                </a:lnTo>
                <a:lnTo>
                  <a:pt x="562832" y="9193"/>
                </a:lnTo>
                <a:lnTo>
                  <a:pt x="587152" y="6128"/>
                </a:lnTo>
                <a:lnTo>
                  <a:pt x="6357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8" name="SMARTInkShape-Group662"/>
          <p:cNvGrpSpPr/>
          <p:nvPr/>
        </p:nvGrpSpPr>
        <p:grpSpPr>
          <a:xfrm>
            <a:off x="4236244" y="3886200"/>
            <a:ext cx="2600326" cy="892970"/>
            <a:chOff x="4236244" y="3886200"/>
            <a:chExt cx="2600326" cy="892970"/>
          </a:xfrm>
        </p:grpSpPr>
        <p:sp>
          <p:nvSpPr>
            <p:cNvPr id="15" name="SMARTInkShape-3175"/>
            <p:cNvSpPr/>
            <p:nvPr/>
          </p:nvSpPr>
          <p:spPr bwMode="auto">
            <a:xfrm>
              <a:off x="4243388" y="4772025"/>
              <a:ext cx="42863" cy="7145"/>
            </a:xfrm>
            <a:custGeom>
              <a:avLst/>
              <a:gdLst/>
              <a:ahLst/>
              <a:cxnLst/>
              <a:rect l="0" t="0" r="0" b="0"/>
              <a:pathLst>
                <a:path w="42863" h="7145">
                  <a:moveTo>
                    <a:pt x="42862" y="0"/>
                  </a:moveTo>
                  <a:lnTo>
                    <a:pt x="22277" y="0"/>
                  </a:lnTo>
                  <a:lnTo>
                    <a:pt x="15721" y="2117"/>
                  </a:lnTo>
                  <a:lnTo>
                    <a:pt x="10162" y="4909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176"/>
            <p:cNvSpPr/>
            <p:nvPr/>
          </p:nvSpPr>
          <p:spPr bwMode="auto">
            <a:xfrm>
              <a:off x="6765131" y="3886200"/>
              <a:ext cx="71439" cy="14289"/>
            </a:xfrm>
            <a:custGeom>
              <a:avLst/>
              <a:gdLst/>
              <a:ahLst/>
              <a:cxnLst/>
              <a:rect l="0" t="0" r="0" b="0"/>
              <a:pathLst>
                <a:path w="71439" h="14289">
                  <a:moveTo>
                    <a:pt x="0" y="14288"/>
                  </a:moveTo>
                  <a:lnTo>
                    <a:pt x="21167" y="10054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177"/>
            <p:cNvSpPr/>
            <p:nvPr/>
          </p:nvSpPr>
          <p:spPr bwMode="auto">
            <a:xfrm>
              <a:off x="4236244" y="3936206"/>
              <a:ext cx="2336007" cy="835820"/>
            </a:xfrm>
            <a:custGeom>
              <a:avLst/>
              <a:gdLst/>
              <a:ahLst/>
              <a:cxnLst/>
              <a:rect l="0" t="0" r="0" b="0"/>
              <a:pathLst>
                <a:path w="2336007" h="835820">
                  <a:moveTo>
                    <a:pt x="0" y="835819"/>
                  </a:moveTo>
                  <a:lnTo>
                    <a:pt x="0" y="832027"/>
                  </a:lnTo>
                  <a:lnTo>
                    <a:pt x="794" y="830910"/>
                  </a:lnTo>
                  <a:lnTo>
                    <a:pt x="2116" y="830165"/>
                  </a:lnTo>
                  <a:lnTo>
                    <a:pt x="3792" y="829668"/>
                  </a:lnTo>
                  <a:lnTo>
                    <a:pt x="7771" y="824883"/>
                  </a:lnTo>
                  <a:lnTo>
                    <a:pt x="9943" y="821385"/>
                  </a:lnTo>
                  <a:lnTo>
                    <a:pt x="20823" y="815381"/>
                  </a:lnTo>
                  <a:lnTo>
                    <a:pt x="49032" y="803305"/>
                  </a:lnTo>
                  <a:lnTo>
                    <a:pt x="76561" y="790412"/>
                  </a:lnTo>
                  <a:lnTo>
                    <a:pt x="93903" y="782529"/>
                  </a:lnTo>
                  <a:lnTo>
                    <a:pt x="112608" y="774098"/>
                  </a:lnTo>
                  <a:lnTo>
                    <a:pt x="133016" y="764509"/>
                  </a:lnTo>
                  <a:lnTo>
                    <a:pt x="154558" y="754148"/>
                  </a:lnTo>
                  <a:lnTo>
                    <a:pt x="176858" y="743272"/>
                  </a:lnTo>
                  <a:lnTo>
                    <a:pt x="202042" y="731258"/>
                  </a:lnTo>
                  <a:lnTo>
                    <a:pt x="229151" y="718487"/>
                  </a:lnTo>
                  <a:lnTo>
                    <a:pt x="257543" y="705210"/>
                  </a:lnTo>
                  <a:lnTo>
                    <a:pt x="288376" y="690803"/>
                  </a:lnTo>
                  <a:lnTo>
                    <a:pt x="320838" y="675642"/>
                  </a:lnTo>
                  <a:lnTo>
                    <a:pt x="354386" y="659978"/>
                  </a:lnTo>
                  <a:lnTo>
                    <a:pt x="390245" y="643185"/>
                  </a:lnTo>
                  <a:lnTo>
                    <a:pt x="427644" y="625640"/>
                  </a:lnTo>
                  <a:lnTo>
                    <a:pt x="466071" y="607594"/>
                  </a:lnTo>
                  <a:lnTo>
                    <a:pt x="506770" y="589212"/>
                  </a:lnTo>
                  <a:lnTo>
                    <a:pt x="548984" y="570608"/>
                  </a:lnTo>
                  <a:lnTo>
                    <a:pt x="592208" y="551856"/>
                  </a:lnTo>
                  <a:lnTo>
                    <a:pt x="637693" y="532210"/>
                  </a:lnTo>
                  <a:lnTo>
                    <a:pt x="684685" y="511969"/>
                  </a:lnTo>
                  <a:lnTo>
                    <a:pt x="732681" y="491332"/>
                  </a:lnTo>
                  <a:lnTo>
                    <a:pt x="782936" y="470430"/>
                  </a:lnTo>
                  <a:lnTo>
                    <a:pt x="834695" y="449351"/>
                  </a:lnTo>
                  <a:lnTo>
                    <a:pt x="887456" y="428155"/>
                  </a:lnTo>
                  <a:lnTo>
                    <a:pt x="941681" y="406880"/>
                  </a:lnTo>
                  <a:lnTo>
                    <a:pt x="996882" y="385554"/>
                  </a:lnTo>
                  <a:lnTo>
                    <a:pt x="1052731" y="364192"/>
                  </a:lnTo>
                  <a:lnTo>
                    <a:pt x="1109808" y="342013"/>
                  </a:lnTo>
                  <a:lnTo>
                    <a:pt x="1167704" y="319290"/>
                  </a:lnTo>
                  <a:lnTo>
                    <a:pt x="1226144" y="296204"/>
                  </a:lnTo>
                  <a:lnTo>
                    <a:pt x="1285741" y="274463"/>
                  </a:lnTo>
                  <a:lnTo>
                    <a:pt x="1346111" y="253619"/>
                  </a:lnTo>
                  <a:lnTo>
                    <a:pt x="1406994" y="233373"/>
                  </a:lnTo>
                  <a:lnTo>
                    <a:pt x="1468221" y="213526"/>
                  </a:lnTo>
                  <a:lnTo>
                    <a:pt x="1529677" y="193945"/>
                  </a:lnTo>
                  <a:lnTo>
                    <a:pt x="1591284" y="174540"/>
                  </a:lnTo>
                  <a:lnTo>
                    <a:pt x="1652200" y="156841"/>
                  </a:lnTo>
                  <a:lnTo>
                    <a:pt x="1712654" y="140280"/>
                  </a:lnTo>
                  <a:lnTo>
                    <a:pt x="1772801" y="124476"/>
                  </a:lnTo>
                  <a:lnTo>
                    <a:pt x="1831154" y="109178"/>
                  </a:lnTo>
                  <a:lnTo>
                    <a:pt x="1888313" y="94217"/>
                  </a:lnTo>
                  <a:lnTo>
                    <a:pt x="1944675" y="79480"/>
                  </a:lnTo>
                  <a:lnTo>
                    <a:pt x="1998125" y="66481"/>
                  </a:lnTo>
                  <a:lnTo>
                    <a:pt x="2049634" y="54639"/>
                  </a:lnTo>
                  <a:lnTo>
                    <a:pt x="2099847" y="43570"/>
                  </a:lnTo>
                  <a:lnTo>
                    <a:pt x="2148404" y="33809"/>
                  </a:lnTo>
                  <a:lnTo>
                    <a:pt x="2195857" y="24921"/>
                  </a:lnTo>
                  <a:lnTo>
                    <a:pt x="2242573" y="16614"/>
                  </a:lnTo>
                  <a:lnTo>
                    <a:pt x="2273718" y="11076"/>
                  </a:lnTo>
                  <a:lnTo>
                    <a:pt x="23360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" name="SMARTInkShape-Group663"/>
          <p:cNvGrpSpPr/>
          <p:nvPr/>
        </p:nvGrpSpPr>
        <p:grpSpPr>
          <a:xfrm>
            <a:off x="5629728" y="878681"/>
            <a:ext cx="1356566" cy="607220"/>
            <a:chOff x="5629728" y="878681"/>
            <a:chExt cx="1356566" cy="607220"/>
          </a:xfrm>
        </p:grpSpPr>
        <p:sp>
          <p:nvSpPr>
            <p:cNvPr id="19" name="SMARTInkShape-3178"/>
            <p:cNvSpPr/>
            <p:nvPr/>
          </p:nvSpPr>
          <p:spPr bwMode="auto">
            <a:xfrm>
              <a:off x="6282944" y="878681"/>
              <a:ext cx="132145" cy="607220"/>
            </a:xfrm>
            <a:custGeom>
              <a:avLst/>
              <a:gdLst/>
              <a:ahLst/>
              <a:cxnLst/>
              <a:rect l="0" t="0" r="0" b="0"/>
              <a:pathLst>
                <a:path w="132145" h="607220">
                  <a:moveTo>
                    <a:pt x="110712" y="0"/>
                  </a:moveTo>
                  <a:lnTo>
                    <a:pt x="97505" y="0"/>
                  </a:lnTo>
                  <a:lnTo>
                    <a:pt x="92952" y="3793"/>
                  </a:lnTo>
                  <a:lnTo>
                    <a:pt x="90913" y="7771"/>
                  </a:lnTo>
                  <a:lnTo>
                    <a:pt x="90369" y="9943"/>
                  </a:lnTo>
                  <a:lnTo>
                    <a:pt x="73883" y="37724"/>
                  </a:lnTo>
                  <a:lnTo>
                    <a:pt x="64181" y="62010"/>
                  </a:lnTo>
                  <a:lnTo>
                    <a:pt x="51931" y="91325"/>
                  </a:lnTo>
                  <a:lnTo>
                    <a:pt x="45331" y="110096"/>
                  </a:lnTo>
                  <a:lnTo>
                    <a:pt x="38550" y="131341"/>
                  </a:lnTo>
                  <a:lnTo>
                    <a:pt x="31648" y="154236"/>
                  </a:lnTo>
                  <a:lnTo>
                    <a:pt x="24665" y="179024"/>
                  </a:lnTo>
                  <a:lnTo>
                    <a:pt x="17629" y="205074"/>
                  </a:lnTo>
                  <a:lnTo>
                    <a:pt x="10557" y="231966"/>
                  </a:lnTo>
                  <a:lnTo>
                    <a:pt x="5842" y="259419"/>
                  </a:lnTo>
                  <a:lnTo>
                    <a:pt x="2699" y="287246"/>
                  </a:lnTo>
                  <a:lnTo>
                    <a:pt x="603" y="315323"/>
                  </a:lnTo>
                  <a:lnTo>
                    <a:pt x="0" y="342771"/>
                  </a:lnTo>
                  <a:lnTo>
                    <a:pt x="392" y="369802"/>
                  </a:lnTo>
                  <a:lnTo>
                    <a:pt x="1446" y="396553"/>
                  </a:lnTo>
                  <a:lnTo>
                    <a:pt x="4531" y="421531"/>
                  </a:lnTo>
                  <a:lnTo>
                    <a:pt x="8968" y="445327"/>
                  </a:lnTo>
                  <a:lnTo>
                    <a:pt x="14308" y="468335"/>
                  </a:lnTo>
                  <a:lnTo>
                    <a:pt x="20249" y="489230"/>
                  </a:lnTo>
                  <a:lnTo>
                    <a:pt x="26591" y="508716"/>
                  </a:lnTo>
                  <a:lnTo>
                    <a:pt x="41575" y="542802"/>
                  </a:lnTo>
                  <a:lnTo>
                    <a:pt x="61464" y="568535"/>
                  </a:lnTo>
                  <a:lnTo>
                    <a:pt x="91181" y="597080"/>
                  </a:lnTo>
                  <a:lnTo>
                    <a:pt x="108381" y="604565"/>
                  </a:lnTo>
                  <a:lnTo>
                    <a:pt x="132144" y="607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179"/>
            <p:cNvSpPr/>
            <p:nvPr/>
          </p:nvSpPr>
          <p:spPr bwMode="auto">
            <a:xfrm>
              <a:off x="6457015" y="946788"/>
              <a:ext cx="255245" cy="356414"/>
            </a:xfrm>
            <a:custGeom>
              <a:avLst/>
              <a:gdLst/>
              <a:ahLst/>
              <a:cxnLst/>
              <a:rect l="0" t="0" r="0" b="0"/>
              <a:pathLst>
                <a:path w="255245" h="356414">
                  <a:moveTo>
                    <a:pt x="15223" y="24762"/>
                  </a:moveTo>
                  <a:lnTo>
                    <a:pt x="15223" y="30913"/>
                  </a:lnTo>
                  <a:lnTo>
                    <a:pt x="19015" y="35404"/>
                  </a:lnTo>
                  <a:lnTo>
                    <a:pt x="25109" y="37429"/>
                  </a:lnTo>
                  <a:lnTo>
                    <a:pt x="55415" y="38907"/>
                  </a:lnTo>
                  <a:lnTo>
                    <a:pt x="89925" y="39021"/>
                  </a:lnTo>
                  <a:lnTo>
                    <a:pt x="121670" y="35249"/>
                  </a:lnTo>
                  <a:lnTo>
                    <a:pt x="152420" y="29104"/>
                  </a:lnTo>
                  <a:lnTo>
                    <a:pt x="181639" y="26048"/>
                  </a:lnTo>
                  <a:lnTo>
                    <a:pt x="210404" y="17558"/>
                  </a:lnTo>
                  <a:lnTo>
                    <a:pt x="240441" y="9291"/>
                  </a:lnTo>
                  <a:lnTo>
                    <a:pt x="246288" y="5186"/>
                  </a:lnTo>
                  <a:lnTo>
                    <a:pt x="248887" y="716"/>
                  </a:lnTo>
                  <a:lnTo>
                    <a:pt x="247199" y="0"/>
                  </a:lnTo>
                  <a:lnTo>
                    <a:pt x="217162" y="2735"/>
                  </a:lnTo>
                  <a:lnTo>
                    <a:pt x="190591" y="6947"/>
                  </a:lnTo>
                  <a:lnTo>
                    <a:pt x="155026" y="17014"/>
                  </a:lnTo>
                  <a:lnTo>
                    <a:pt x="128157" y="23435"/>
                  </a:lnTo>
                  <a:lnTo>
                    <a:pt x="101135" y="30522"/>
                  </a:lnTo>
                  <a:lnTo>
                    <a:pt x="75896" y="41610"/>
                  </a:lnTo>
                  <a:lnTo>
                    <a:pt x="43166" y="57447"/>
                  </a:lnTo>
                  <a:lnTo>
                    <a:pt x="10952" y="77021"/>
                  </a:lnTo>
                  <a:lnTo>
                    <a:pt x="1948" y="86617"/>
                  </a:lnTo>
                  <a:lnTo>
                    <a:pt x="23" y="91399"/>
                  </a:lnTo>
                  <a:lnTo>
                    <a:pt x="0" y="100945"/>
                  </a:lnTo>
                  <a:lnTo>
                    <a:pt x="2693" y="104919"/>
                  </a:lnTo>
                  <a:lnTo>
                    <a:pt x="12035" y="111452"/>
                  </a:lnTo>
                  <a:lnTo>
                    <a:pt x="38267" y="115800"/>
                  </a:lnTo>
                  <a:lnTo>
                    <a:pt x="61977" y="114700"/>
                  </a:lnTo>
                  <a:lnTo>
                    <a:pt x="88389" y="112360"/>
                  </a:lnTo>
                  <a:lnTo>
                    <a:pt x="116004" y="111319"/>
                  </a:lnTo>
                  <a:lnTo>
                    <a:pt x="144152" y="110857"/>
                  </a:lnTo>
                  <a:lnTo>
                    <a:pt x="171743" y="110651"/>
                  </a:lnTo>
                  <a:lnTo>
                    <a:pt x="197235" y="110560"/>
                  </a:lnTo>
                  <a:lnTo>
                    <a:pt x="226314" y="114301"/>
                  </a:lnTo>
                  <a:lnTo>
                    <a:pt x="246220" y="120437"/>
                  </a:lnTo>
                  <a:lnTo>
                    <a:pt x="249390" y="124264"/>
                  </a:lnTo>
                  <a:lnTo>
                    <a:pt x="250709" y="129197"/>
                  </a:lnTo>
                  <a:lnTo>
                    <a:pt x="250795" y="134866"/>
                  </a:lnTo>
                  <a:lnTo>
                    <a:pt x="244540" y="147516"/>
                  </a:lnTo>
                  <a:lnTo>
                    <a:pt x="232236" y="161076"/>
                  </a:lnTo>
                  <a:lnTo>
                    <a:pt x="202201" y="182891"/>
                  </a:lnTo>
                  <a:lnTo>
                    <a:pt x="176905" y="200081"/>
                  </a:lnTo>
                  <a:lnTo>
                    <a:pt x="149788" y="216188"/>
                  </a:lnTo>
                  <a:lnTo>
                    <a:pt x="121861" y="231284"/>
                  </a:lnTo>
                  <a:lnTo>
                    <a:pt x="93574" y="245931"/>
                  </a:lnTo>
                  <a:lnTo>
                    <a:pt x="58458" y="263772"/>
                  </a:lnTo>
                  <a:lnTo>
                    <a:pt x="27945" y="279112"/>
                  </a:lnTo>
                  <a:lnTo>
                    <a:pt x="16908" y="286767"/>
                  </a:lnTo>
                  <a:lnTo>
                    <a:pt x="12003" y="292815"/>
                  </a:lnTo>
                  <a:lnTo>
                    <a:pt x="9823" y="298149"/>
                  </a:lnTo>
                  <a:lnTo>
                    <a:pt x="10829" y="301476"/>
                  </a:lnTo>
                  <a:lnTo>
                    <a:pt x="16181" y="309406"/>
                  </a:lnTo>
                  <a:lnTo>
                    <a:pt x="28084" y="313989"/>
                  </a:lnTo>
                  <a:lnTo>
                    <a:pt x="54752" y="320803"/>
                  </a:lnTo>
                  <a:lnTo>
                    <a:pt x="89906" y="330759"/>
                  </a:lnTo>
                  <a:lnTo>
                    <a:pt x="115884" y="336179"/>
                  </a:lnTo>
                  <a:lnTo>
                    <a:pt x="140659" y="341234"/>
                  </a:lnTo>
                  <a:lnTo>
                    <a:pt x="164899" y="344010"/>
                  </a:lnTo>
                  <a:lnTo>
                    <a:pt x="198742" y="347690"/>
                  </a:lnTo>
                  <a:lnTo>
                    <a:pt x="231037" y="356044"/>
                  </a:lnTo>
                  <a:lnTo>
                    <a:pt x="242374" y="356413"/>
                  </a:lnTo>
                  <a:lnTo>
                    <a:pt x="251117" y="353931"/>
                  </a:lnTo>
                  <a:lnTo>
                    <a:pt x="253447" y="352158"/>
                  </a:lnTo>
                  <a:lnTo>
                    <a:pt x="255002" y="350182"/>
                  </a:lnTo>
                  <a:lnTo>
                    <a:pt x="255244" y="348865"/>
                  </a:lnTo>
                  <a:lnTo>
                    <a:pt x="254612" y="347987"/>
                  </a:lnTo>
                  <a:lnTo>
                    <a:pt x="253396" y="347402"/>
                  </a:lnTo>
                  <a:lnTo>
                    <a:pt x="247894" y="338993"/>
                  </a:lnTo>
                  <a:lnTo>
                    <a:pt x="243823" y="3176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180"/>
            <p:cNvSpPr/>
            <p:nvPr/>
          </p:nvSpPr>
          <p:spPr bwMode="auto">
            <a:xfrm>
              <a:off x="6874617" y="1250156"/>
              <a:ext cx="111677" cy="214456"/>
            </a:xfrm>
            <a:custGeom>
              <a:avLst/>
              <a:gdLst/>
              <a:ahLst/>
              <a:cxnLst/>
              <a:rect l="0" t="0" r="0" b="0"/>
              <a:pathLst>
                <a:path w="111677" h="214456">
                  <a:moveTo>
                    <a:pt x="104827" y="0"/>
                  </a:moveTo>
                  <a:lnTo>
                    <a:pt x="109737" y="11407"/>
                  </a:lnTo>
                  <a:lnTo>
                    <a:pt x="111676" y="41170"/>
                  </a:lnTo>
                  <a:lnTo>
                    <a:pt x="104299" y="71377"/>
                  </a:lnTo>
                  <a:lnTo>
                    <a:pt x="88267" y="105463"/>
                  </a:lnTo>
                  <a:lnTo>
                    <a:pt x="68435" y="140698"/>
                  </a:lnTo>
                  <a:lnTo>
                    <a:pt x="43685" y="172481"/>
                  </a:lnTo>
                  <a:lnTo>
                    <a:pt x="14168" y="204374"/>
                  </a:lnTo>
                  <a:lnTo>
                    <a:pt x="5532" y="213335"/>
                  </a:lnTo>
                  <a:lnTo>
                    <a:pt x="2911" y="214455"/>
                  </a:lnTo>
                  <a:lnTo>
                    <a:pt x="1165" y="213614"/>
                  </a:lnTo>
                  <a:lnTo>
                    <a:pt x="0" y="211466"/>
                  </a:lnTo>
                  <a:lnTo>
                    <a:pt x="5056" y="200612"/>
                  </a:lnTo>
                  <a:lnTo>
                    <a:pt x="19102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181"/>
            <p:cNvSpPr/>
            <p:nvPr/>
          </p:nvSpPr>
          <p:spPr bwMode="auto">
            <a:xfrm>
              <a:off x="5972175" y="1194115"/>
              <a:ext cx="142876" cy="27467"/>
            </a:xfrm>
            <a:custGeom>
              <a:avLst/>
              <a:gdLst/>
              <a:ahLst/>
              <a:cxnLst/>
              <a:rect l="0" t="0" r="0" b="0"/>
              <a:pathLst>
                <a:path w="142876" h="27467">
                  <a:moveTo>
                    <a:pt x="0" y="27466"/>
                  </a:moveTo>
                  <a:lnTo>
                    <a:pt x="0" y="23674"/>
                  </a:lnTo>
                  <a:lnTo>
                    <a:pt x="794" y="22557"/>
                  </a:lnTo>
                  <a:lnTo>
                    <a:pt x="2117" y="21812"/>
                  </a:lnTo>
                  <a:lnTo>
                    <a:pt x="37021" y="8989"/>
                  </a:lnTo>
                  <a:lnTo>
                    <a:pt x="71609" y="2632"/>
                  </a:lnTo>
                  <a:lnTo>
                    <a:pt x="92920" y="0"/>
                  </a:lnTo>
                  <a:lnTo>
                    <a:pt x="120660" y="4813"/>
                  </a:lnTo>
                  <a:lnTo>
                    <a:pt x="142875" y="131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182"/>
            <p:cNvSpPr/>
            <p:nvPr/>
          </p:nvSpPr>
          <p:spPr bwMode="auto">
            <a:xfrm>
              <a:off x="5965325" y="1121569"/>
              <a:ext cx="106864" cy="28478"/>
            </a:xfrm>
            <a:custGeom>
              <a:avLst/>
              <a:gdLst/>
              <a:ahLst/>
              <a:cxnLst/>
              <a:rect l="0" t="0" r="0" b="0"/>
              <a:pathLst>
                <a:path w="106864" h="28478">
                  <a:moveTo>
                    <a:pt x="6850" y="0"/>
                  </a:moveTo>
                  <a:lnTo>
                    <a:pt x="3058" y="0"/>
                  </a:lnTo>
                  <a:lnTo>
                    <a:pt x="1940" y="794"/>
                  </a:lnTo>
                  <a:lnTo>
                    <a:pt x="1196" y="2116"/>
                  </a:lnTo>
                  <a:lnTo>
                    <a:pt x="0" y="6150"/>
                  </a:lnTo>
                  <a:lnTo>
                    <a:pt x="15826" y="16999"/>
                  </a:lnTo>
                  <a:lnTo>
                    <a:pt x="25127" y="19461"/>
                  </a:lnTo>
                  <a:lnTo>
                    <a:pt x="56588" y="26081"/>
                  </a:lnTo>
                  <a:lnTo>
                    <a:pt x="91695" y="28356"/>
                  </a:lnTo>
                  <a:lnTo>
                    <a:pt x="99592" y="28477"/>
                  </a:lnTo>
                  <a:lnTo>
                    <a:pt x="102016" y="27716"/>
                  </a:lnTo>
                  <a:lnTo>
                    <a:pt x="103631" y="26415"/>
                  </a:lnTo>
                  <a:lnTo>
                    <a:pt x="106863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183"/>
            <p:cNvSpPr/>
            <p:nvPr/>
          </p:nvSpPr>
          <p:spPr bwMode="auto">
            <a:xfrm>
              <a:off x="5629728" y="988379"/>
              <a:ext cx="285298" cy="366692"/>
            </a:xfrm>
            <a:custGeom>
              <a:avLst/>
              <a:gdLst/>
              <a:ahLst/>
              <a:cxnLst/>
              <a:rect l="0" t="0" r="0" b="0"/>
              <a:pathLst>
                <a:path w="285298" h="366692">
                  <a:moveTo>
                    <a:pt x="20978" y="118902"/>
                  </a:moveTo>
                  <a:lnTo>
                    <a:pt x="20978" y="95053"/>
                  </a:lnTo>
                  <a:lnTo>
                    <a:pt x="18861" y="90311"/>
                  </a:lnTo>
                  <a:lnTo>
                    <a:pt x="14827" y="84591"/>
                  </a:lnTo>
                  <a:lnTo>
                    <a:pt x="14129" y="79808"/>
                  </a:lnTo>
                  <a:lnTo>
                    <a:pt x="14824" y="78552"/>
                  </a:lnTo>
                  <a:lnTo>
                    <a:pt x="16082" y="77715"/>
                  </a:lnTo>
                  <a:lnTo>
                    <a:pt x="17714" y="77156"/>
                  </a:lnTo>
                  <a:lnTo>
                    <a:pt x="18802" y="75990"/>
                  </a:lnTo>
                  <a:lnTo>
                    <a:pt x="20893" y="69219"/>
                  </a:lnTo>
                  <a:lnTo>
                    <a:pt x="20975" y="98924"/>
                  </a:lnTo>
                  <a:lnTo>
                    <a:pt x="17185" y="133918"/>
                  </a:lnTo>
                  <a:lnTo>
                    <a:pt x="14827" y="167449"/>
                  </a:lnTo>
                  <a:lnTo>
                    <a:pt x="14276" y="192866"/>
                  </a:lnTo>
                  <a:lnTo>
                    <a:pt x="14031" y="219244"/>
                  </a:lnTo>
                  <a:lnTo>
                    <a:pt x="13922" y="244196"/>
                  </a:lnTo>
                  <a:lnTo>
                    <a:pt x="13860" y="276765"/>
                  </a:lnTo>
                  <a:lnTo>
                    <a:pt x="8184" y="310308"/>
                  </a:lnTo>
                  <a:lnTo>
                    <a:pt x="6985" y="326750"/>
                  </a:lnTo>
                  <a:lnTo>
                    <a:pt x="6094" y="328111"/>
                  </a:lnTo>
                  <a:lnTo>
                    <a:pt x="4706" y="328225"/>
                  </a:lnTo>
                  <a:lnTo>
                    <a:pt x="2986" y="327507"/>
                  </a:lnTo>
                  <a:lnTo>
                    <a:pt x="1839" y="325441"/>
                  </a:lnTo>
                  <a:lnTo>
                    <a:pt x="0" y="308602"/>
                  </a:lnTo>
                  <a:lnTo>
                    <a:pt x="3429" y="278788"/>
                  </a:lnTo>
                  <a:lnTo>
                    <a:pt x="9517" y="244063"/>
                  </a:lnTo>
                  <a:lnTo>
                    <a:pt x="14032" y="215275"/>
                  </a:lnTo>
                  <a:lnTo>
                    <a:pt x="19478" y="184753"/>
                  </a:lnTo>
                  <a:lnTo>
                    <a:pt x="27191" y="155313"/>
                  </a:lnTo>
                  <a:lnTo>
                    <a:pt x="33793" y="128470"/>
                  </a:lnTo>
                  <a:lnTo>
                    <a:pt x="40168" y="103311"/>
                  </a:lnTo>
                  <a:lnTo>
                    <a:pt x="52682" y="69215"/>
                  </a:lnTo>
                  <a:lnTo>
                    <a:pt x="66444" y="48794"/>
                  </a:lnTo>
                  <a:lnTo>
                    <a:pt x="75845" y="40647"/>
                  </a:lnTo>
                  <a:lnTo>
                    <a:pt x="79782" y="38951"/>
                  </a:lnTo>
                  <a:lnTo>
                    <a:pt x="83199" y="38614"/>
                  </a:lnTo>
                  <a:lnTo>
                    <a:pt x="86271" y="39183"/>
                  </a:lnTo>
                  <a:lnTo>
                    <a:pt x="88319" y="41150"/>
                  </a:lnTo>
                  <a:lnTo>
                    <a:pt x="95669" y="67692"/>
                  </a:lnTo>
                  <a:lnTo>
                    <a:pt x="98407" y="101348"/>
                  </a:lnTo>
                  <a:lnTo>
                    <a:pt x="99047" y="125652"/>
                  </a:lnTo>
                  <a:lnTo>
                    <a:pt x="100126" y="150477"/>
                  </a:lnTo>
                  <a:lnTo>
                    <a:pt x="103251" y="177386"/>
                  </a:lnTo>
                  <a:lnTo>
                    <a:pt x="107285" y="203103"/>
                  </a:lnTo>
                  <a:lnTo>
                    <a:pt x="110931" y="227762"/>
                  </a:lnTo>
                  <a:lnTo>
                    <a:pt x="113776" y="262370"/>
                  </a:lnTo>
                  <a:lnTo>
                    <a:pt x="119330" y="294085"/>
                  </a:lnTo>
                  <a:lnTo>
                    <a:pt x="121047" y="304711"/>
                  </a:lnTo>
                  <a:lnTo>
                    <a:pt x="127045" y="316898"/>
                  </a:lnTo>
                  <a:lnTo>
                    <a:pt x="128201" y="315987"/>
                  </a:lnTo>
                  <a:lnTo>
                    <a:pt x="131604" y="310741"/>
                  </a:lnTo>
                  <a:lnTo>
                    <a:pt x="134189" y="295071"/>
                  </a:lnTo>
                  <a:lnTo>
                    <a:pt x="134956" y="267761"/>
                  </a:lnTo>
                  <a:lnTo>
                    <a:pt x="137251" y="243799"/>
                  </a:lnTo>
                  <a:lnTo>
                    <a:pt x="140917" y="216481"/>
                  </a:lnTo>
                  <a:lnTo>
                    <a:pt x="145193" y="185818"/>
                  </a:lnTo>
                  <a:lnTo>
                    <a:pt x="149739" y="153670"/>
                  </a:lnTo>
                  <a:lnTo>
                    <a:pt x="155199" y="121655"/>
                  </a:lnTo>
                  <a:lnTo>
                    <a:pt x="162917" y="91551"/>
                  </a:lnTo>
                  <a:lnTo>
                    <a:pt x="171640" y="64413"/>
                  </a:lnTo>
                  <a:lnTo>
                    <a:pt x="185474" y="31055"/>
                  </a:lnTo>
                  <a:lnTo>
                    <a:pt x="200580" y="6035"/>
                  </a:lnTo>
                  <a:lnTo>
                    <a:pt x="206105" y="1270"/>
                  </a:lnTo>
                  <a:lnTo>
                    <a:pt x="208690" y="0"/>
                  </a:lnTo>
                  <a:lnTo>
                    <a:pt x="211207" y="740"/>
                  </a:lnTo>
                  <a:lnTo>
                    <a:pt x="216120" y="5796"/>
                  </a:lnTo>
                  <a:lnTo>
                    <a:pt x="220832" y="34177"/>
                  </a:lnTo>
                  <a:lnTo>
                    <a:pt x="225627" y="66635"/>
                  </a:lnTo>
                  <a:lnTo>
                    <a:pt x="227027" y="92497"/>
                  </a:lnTo>
                  <a:lnTo>
                    <a:pt x="227649" y="121983"/>
                  </a:lnTo>
                  <a:lnTo>
                    <a:pt x="227926" y="154403"/>
                  </a:lnTo>
                  <a:lnTo>
                    <a:pt x="228049" y="189978"/>
                  </a:lnTo>
                  <a:lnTo>
                    <a:pt x="228104" y="222723"/>
                  </a:lnTo>
                  <a:lnTo>
                    <a:pt x="228921" y="253151"/>
                  </a:lnTo>
                  <a:lnTo>
                    <a:pt x="231930" y="282550"/>
                  </a:lnTo>
                  <a:lnTo>
                    <a:pt x="235914" y="309374"/>
                  </a:lnTo>
                  <a:lnTo>
                    <a:pt x="242619" y="340438"/>
                  </a:lnTo>
                  <a:lnTo>
                    <a:pt x="248073" y="353094"/>
                  </a:lnTo>
                  <a:lnTo>
                    <a:pt x="255788" y="361364"/>
                  </a:lnTo>
                  <a:lnTo>
                    <a:pt x="262393" y="365569"/>
                  </a:lnTo>
                  <a:lnTo>
                    <a:pt x="265265" y="366691"/>
                  </a:lnTo>
                  <a:lnTo>
                    <a:pt x="267974" y="365057"/>
                  </a:lnTo>
                  <a:lnTo>
                    <a:pt x="273100" y="356892"/>
                  </a:lnTo>
                  <a:lnTo>
                    <a:pt x="285297" y="3189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49" name="SMARTInkShape-Group664"/>
          <p:cNvGrpSpPr/>
          <p:nvPr/>
        </p:nvGrpSpPr>
        <p:grpSpPr>
          <a:xfrm>
            <a:off x="4572000" y="772692"/>
            <a:ext cx="4406675" cy="3196250"/>
            <a:chOff x="4572000" y="772692"/>
            <a:chExt cx="4406675" cy="3196250"/>
          </a:xfrm>
        </p:grpSpPr>
        <p:sp>
          <p:nvSpPr>
            <p:cNvPr id="26" name="SMARTInkShape-3184"/>
            <p:cNvSpPr/>
            <p:nvPr/>
          </p:nvSpPr>
          <p:spPr bwMode="auto">
            <a:xfrm>
              <a:off x="6757990" y="2407444"/>
              <a:ext cx="207167" cy="119468"/>
            </a:xfrm>
            <a:custGeom>
              <a:avLst/>
              <a:gdLst/>
              <a:ahLst/>
              <a:cxnLst/>
              <a:rect l="0" t="0" r="0" b="0"/>
              <a:pathLst>
                <a:path w="207167" h="119468">
                  <a:moveTo>
                    <a:pt x="7141" y="0"/>
                  </a:moveTo>
                  <a:lnTo>
                    <a:pt x="292" y="0"/>
                  </a:lnTo>
                  <a:lnTo>
                    <a:pt x="3877" y="0"/>
                  </a:lnTo>
                  <a:lnTo>
                    <a:pt x="4965" y="794"/>
                  </a:lnTo>
                  <a:lnTo>
                    <a:pt x="6174" y="3792"/>
                  </a:lnTo>
                  <a:lnTo>
                    <a:pt x="7116" y="38283"/>
                  </a:lnTo>
                  <a:lnTo>
                    <a:pt x="988" y="72655"/>
                  </a:lnTo>
                  <a:lnTo>
                    <a:pt x="36" y="106391"/>
                  </a:lnTo>
                  <a:lnTo>
                    <a:pt x="5" y="112737"/>
                  </a:lnTo>
                  <a:lnTo>
                    <a:pt x="0" y="110045"/>
                  </a:lnTo>
                  <a:lnTo>
                    <a:pt x="7273" y="77252"/>
                  </a:lnTo>
                  <a:lnTo>
                    <a:pt x="16997" y="42687"/>
                  </a:lnTo>
                  <a:lnTo>
                    <a:pt x="28616" y="11354"/>
                  </a:lnTo>
                  <a:lnTo>
                    <a:pt x="30983" y="7569"/>
                  </a:lnTo>
                  <a:lnTo>
                    <a:pt x="34148" y="5046"/>
                  </a:lnTo>
                  <a:lnTo>
                    <a:pt x="41899" y="2242"/>
                  </a:lnTo>
                  <a:lnTo>
                    <a:pt x="44600" y="2289"/>
                  </a:lnTo>
                  <a:lnTo>
                    <a:pt x="46402" y="3113"/>
                  </a:lnTo>
                  <a:lnTo>
                    <a:pt x="51053" y="10183"/>
                  </a:lnTo>
                  <a:lnTo>
                    <a:pt x="54439" y="18019"/>
                  </a:lnTo>
                  <a:lnTo>
                    <a:pt x="56910" y="50272"/>
                  </a:lnTo>
                  <a:lnTo>
                    <a:pt x="57134" y="85601"/>
                  </a:lnTo>
                  <a:lnTo>
                    <a:pt x="57147" y="109112"/>
                  </a:lnTo>
                  <a:lnTo>
                    <a:pt x="57941" y="110841"/>
                  </a:lnTo>
                  <a:lnTo>
                    <a:pt x="59264" y="111994"/>
                  </a:lnTo>
                  <a:lnTo>
                    <a:pt x="60940" y="112763"/>
                  </a:lnTo>
                  <a:lnTo>
                    <a:pt x="62057" y="112481"/>
                  </a:lnTo>
                  <a:lnTo>
                    <a:pt x="62801" y="111500"/>
                  </a:lnTo>
                  <a:lnTo>
                    <a:pt x="63298" y="110052"/>
                  </a:lnTo>
                  <a:lnTo>
                    <a:pt x="84850" y="74345"/>
                  </a:lnTo>
                  <a:lnTo>
                    <a:pt x="101698" y="42305"/>
                  </a:lnTo>
                  <a:lnTo>
                    <a:pt x="120962" y="9838"/>
                  </a:lnTo>
                  <a:lnTo>
                    <a:pt x="125991" y="4372"/>
                  </a:lnTo>
                  <a:lnTo>
                    <a:pt x="130872" y="1943"/>
                  </a:lnTo>
                  <a:lnTo>
                    <a:pt x="132490" y="2089"/>
                  </a:lnTo>
                  <a:lnTo>
                    <a:pt x="133570" y="2980"/>
                  </a:lnTo>
                  <a:lnTo>
                    <a:pt x="134289" y="4368"/>
                  </a:lnTo>
                  <a:lnTo>
                    <a:pt x="135602" y="36729"/>
                  </a:lnTo>
                  <a:lnTo>
                    <a:pt x="136498" y="69403"/>
                  </a:lnTo>
                  <a:lnTo>
                    <a:pt x="145669" y="103096"/>
                  </a:lnTo>
                  <a:lnTo>
                    <a:pt x="149951" y="116996"/>
                  </a:lnTo>
                  <a:lnTo>
                    <a:pt x="151560" y="118479"/>
                  </a:lnTo>
                  <a:lnTo>
                    <a:pt x="153427" y="119467"/>
                  </a:lnTo>
                  <a:lnTo>
                    <a:pt x="159734" y="118448"/>
                  </a:lnTo>
                  <a:lnTo>
                    <a:pt x="167829" y="114556"/>
                  </a:lnTo>
                  <a:lnTo>
                    <a:pt x="181311" y="102646"/>
                  </a:lnTo>
                  <a:lnTo>
                    <a:pt x="194567" y="83595"/>
                  </a:lnTo>
                  <a:lnTo>
                    <a:pt x="207166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3185"/>
            <p:cNvSpPr/>
            <p:nvPr/>
          </p:nvSpPr>
          <p:spPr bwMode="auto">
            <a:xfrm>
              <a:off x="6951862" y="2395831"/>
              <a:ext cx="114674" cy="93363"/>
            </a:xfrm>
            <a:custGeom>
              <a:avLst/>
              <a:gdLst/>
              <a:ahLst/>
              <a:cxnLst/>
              <a:rect l="0" t="0" r="0" b="0"/>
              <a:pathLst>
                <a:path w="114674" h="93363">
                  <a:moveTo>
                    <a:pt x="6151" y="18757"/>
                  </a:moveTo>
                  <a:lnTo>
                    <a:pt x="6151" y="28699"/>
                  </a:lnTo>
                  <a:lnTo>
                    <a:pt x="0" y="52549"/>
                  </a:lnTo>
                  <a:lnTo>
                    <a:pt x="3093" y="66516"/>
                  </a:lnTo>
                  <a:lnTo>
                    <a:pt x="9037" y="80709"/>
                  </a:lnTo>
                  <a:lnTo>
                    <a:pt x="12044" y="83871"/>
                  </a:lnTo>
                  <a:lnTo>
                    <a:pt x="32807" y="93154"/>
                  </a:lnTo>
                  <a:lnTo>
                    <a:pt x="44192" y="93362"/>
                  </a:lnTo>
                  <a:lnTo>
                    <a:pt x="70903" y="87027"/>
                  </a:lnTo>
                  <a:lnTo>
                    <a:pt x="88218" y="76644"/>
                  </a:lnTo>
                  <a:lnTo>
                    <a:pt x="107499" y="58913"/>
                  </a:lnTo>
                  <a:lnTo>
                    <a:pt x="114165" y="49569"/>
                  </a:lnTo>
                  <a:lnTo>
                    <a:pt x="114673" y="44854"/>
                  </a:lnTo>
                  <a:lnTo>
                    <a:pt x="111003" y="35383"/>
                  </a:lnTo>
                  <a:lnTo>
                    <a:pt x="100012" y="21125"/>
                  </a:lnTo>
                  <a:lnTo>
                    <a:pt x="82909" y="6846"/>
                  </a:lnTo>
                  <a:lnTo>
                    <a:pt x="69634" y="1557"/>
                  </a:lnTo>
                  <a:lnTo>
                    <a:pt x="56591" y="0"/>
                  </a:lnTo>
                  <a:lnTo>
                    <a:pt x="26241" y="4766"/>
                  </a:lnTo>
                  <a:lnTo>
                    <a:pt x="19578" y="8040"/>
                  </a:lnTo>
                  <a:lnTo>
                    <a:pt x="18277" y="10025"/>
                  </a:lnTo>
                  <a:lnTo>
                    <a:pt x="18203" y="12142"/>
                  </a:lnTo>
                  <a:lnTo>
                    <a:pt x="18948" y="14347"/>
                  </a:lnTo>
                  <a:lnTo>
                    <a:pt x="21826" y="15817"/>
                  </a:lnTo>
                  <a:lnTo>
                    <a:pt x="56157" y="187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3186"/>
            <p:cNvSpPr/>
            <p:nvPr/>
          </p:nvSpPr>
          <p:spPr bwMode="auto">
            <a:xfrm>
              <a:off x="7086600" y="2337690"/>
              <a:ext cx="128589" cy="129145"/>
            </a:xfrm>
            <a:custGeom>
              <a:avLst/>
              <a:gdLst/>
              <a:ahLst/>
              <a:cxnLst/>
              <a:rect l="0" t="0" r="0" b="0"/>
              <a:pathLst>
                <a:path w="128589" h="129145">
                  <a:moveTo>
                    <a:pt x="0" y="34035"/>
                  </a:moveTo>
                  <a:lnTo>
                    <a:pt x="0" y="37827"/>
                  </a:lnTo>
                  <a:lnTo>
                    <a:pt x="2117" y="41806"/>
                  </a:lnTo>
                  <a:lnTo>
                    <a:pt x="3793" y="43978"/>
                  </a:lnTo>
                  <a:lnTo>
                    <a:pt x="5655" y="50625"/>
                  </a:lnTo>
                  <a:lnTo>
                    <a:pt x="9222" y="84542"/>
                  </a:lnTo>
                  <a:lnTo>
                    <a:pt x="20117" y="107920"/>
                  </a:lnTo>
                  <a:lnTo>
                    <a:pt x="37143" y="127883"/>
                  </a:lnTo>
                  <a:lnTo>
                    <a:pt x="42225" y="129144"/>
                  </a:lnTo>
                  <a:lnTo>
                    <a:pt x="56338" y="128428"/>
                  </a:lnTo>
                  <a:lnTo>
                    <a:pt x="68959" y="121231"/>
                  </a:lnTo>
                  <a:lnTo>
                    <a:pt x="74547" y="115978"/>
                  </a:lnTo>
                  <a:lnTo>
                    <a:pt x="80757" y="103792"/>
                  </a:lnTo>
                  <a:lnTo>
                    <a:pt x="89981" y="68739"/>
                  </a:lnTo>
                  <a:lnTo>
                    <a:pt x="93600" y="43347"/>
                  </a:lnTo>
                  <a:lnTo>
                    <a:pt x="105057" y="13330"/>
                  </a:lnTo>
                  <a:lnTo>
                    <a:pt x="110457" y="6841"/>
                  </a:lnTo>
                  <a:lnTo>
                    <a:pt x="119273" y="0"/>
                  </a:lnTo>
                  <a:lnTo>
                    <a:pt x="120790" y="233"/>
                  </a:lnTo>
                  <a:lnTo>
                    <a:pt x="124593" y="2607"/>
                  </a:lnTo>
                  <a:lnTo>
                    <a:pt x="125924" y="4352"/>
                  </a:lnTo>
                  <a:lnTo>
                    <a:pt x="128588" y="126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187"/>
            <p:cNvSpPr/>
            <p:nvPr/>
          </p:nvSpPr>
          <p:spPr bwMode="auto">
            <a:xfrm>
              <a:off x="7195131" y="2340866"/>
              <a:ext cx="148645" cy="130286"/>
            </a:xfrm>
            <a:custGeom>
              <a:avLst/>
              <a:gdLst/>
              <a:ahLst/>
              <a:cxnLst/>
              <a:rect l="0" t="0" r="0" b="0"/>
              <a:pathLst>
                <a:path w="148645" h="130286">
                  <a:moveTo>
                    <a:pt x="20057" y="73722"/>
                  </a:moveTo>
                  <a:lnTo>
                    <a:pt x="7872" y="85113"/>
                  </a:lnTo>
                  <a:lnTo>
                    <a:pt x="3264" y="86722"/>
                  </a:lnTo>
                  <a:lnTo>
                    <a:pt x="1717" y="87945"/>
                  </a:lnTo>
                  <a:lnTo>
                    <a:pt x="0" y="91420"/>
                  </a:lnTo>
                  <a:lnTo>
                    <a:pt x="335" y="92664"/>
                  </a:lnTo>
                  <a:lnTo>
                    <a:pt x="1353" y="93494"/>
                  </a:lnTo>
                  <a:lnTo>
                    <a:pt x="5394" y="94415"/>
                  </a:lnTo>
                  <a:lnTo>
                    <a:pt x="12482" y="94825"/>
                  </a:lnTo>
                  <a:lnTo>
                    <a:pt x="25397" y="91263"/>
                  </a:lnTo>
                  <a:lnTo>
                    <a:pt x="54596" y="77245"/>
                  </a:lnTo>
                  <a:lnTo>
                    <a:pt x="84118" y="59189"/>
                  </a:lnTo>
                  <a:lnTo>
                    <a:pt x="119421" y="30837"/>
                  </a:lnTo>
                  <a:lnTo>
                    <a:pt x="127718" y="21324"/>
                  </a:lnTo>
                  <a:lnTo>
                    <a:pt x="131406" y="11805"/>
                  </a:lnTo>
                  <a:lnTo>
                    <a:pt x="131596" y="7838"/>
                  </a:lnTo>
                  <a:lnTo>
                    <a:pt x="129690" y="1313"/>
                  </a:lnTo>
                  <a:lnTo>
                    <a:pt x="128071" y="49"/>
                  </a:lnTo>
                  <a:lnTo>
                    <a:pt x="126197" y="0"/>
                  </a:lnTo>
                  <a:lnTo>
                    <a:pt x="106110" y="9418"/>
                  </a:lnTo>
                  <a:lnTo>
                    <a:pt x="78065" y="32268"/>
                  </a:lnTo>
                  <a:lnTo>
                    <a:pt x="62291" y="53501"/>
                  </a:lnTo>
                  <a:lnTo>
                    <a:pt x="53032" y="78755"/>
                  </a:lnTo>
                  <a:lnTo>
                    <a:pt x="50729" y="100877"/>
                  </a:lnTo>
                  <a:lnTo>
                    <a:pt x="53003" y="112514"/>
                  </a:lnTo>
                  <a:lnTo>
                    <a:pt x="58777" y="120860"/>
                  </a:lnTo>
                  <a:lnTo>
                    <a:pt x="62539" y="124197"/>
                  </a:lnTo>
                  <a:lnTo>
                    <a:pt x="73069" y="127905"/>
                  </a:lnTo>
                  <a:lnTo>
                    <a:pt x="103024" y="130285"/>
                  </a:lnTo>
                  <a:lnTo>
                    <a:pt x="136340" y="125846"/>
                  </a:lnTo>
                  <a:lnTo>
                    <a:pt x="148644" y="1237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188"/>
            <p:cNvSpPr/>
            <p:nvPr/>
          </p:nvSpPr>
          <p:spPr bwMode="auto">
            <a:xfrm>
              <a:off x="7436644" y="2314897"/>
              <a:ext cx="135732" cy="21110"/>
            </a:xfrm>
            <a:custGeom>
              <a:avLst/>
              <a:gdLst/>
              <a:ahLst/>
              <a:cxnLst/>
              <a:rect l="0" t="0" r="0" b="0"/>
              <a:pathLst>
                <a:path w="135732" h="21110">
                  <a:moveTo>
                    <a:pt x="0" y="21109"/>
                  </a:moveTo>
                  <a:lnTo>
                    <a:pt x="3793" y="21109"/>
                  </a:lnTo>
                  <a:lnTo>
                    <a:pt x="7771" y="18993"/>
                  </a:lnTo>
                  <a:lnTo>
                    <a:pt x="9943" y="17317"/>
                  </a:lnTo>
                  <a:lnTo>
                    <a:pt x="39145" y="12290"/>
                  </a:lnTo>
                  <a:lnTo>
                    <a:pt x="70703" y="7902"/>
                  </a:lnTo>
                  <a:lnTo>
                    <a:pt x="99867" y="2126"/>
                  </a:lnTo>
                  <a:lnTo>
                    <a:pt x="128128" y="0"/>
                  </a:lnTo>
                  <a:lnTo>
                    <a:pt x="130662" y="687"/>
                  </a:lnTo>
                  <a:lnTo>
                    <a:pt x="132351" y="1938"/>
                  </a:lnTo>
                  <a:lnTo>
                    <a:pt x="135731" y="68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189"/>
            <p:cNvSpPr/>
            <p:nvPr/>
          </p:nvSpPr>
          <p:spPr bwMode="auto">
            <a:xfrm>
              <a:off x="7479506" y="2371840"/>
              <a:ext cx="71439" cy="21317"/>
            </a:xfrm>
            <a:custGeom>
              <a:avLst/>
              <a:gdLst/>
              <a:ahLst/>
              <a:cxnLst/>
              <a:rect l="0" t="0" r="0" b="0"/>
              <a:pathLst>
                <a:path w="71439" h="21317">
                  <a:moveTo>
                    <a:pt x="0" y="21316"/>
                  </a:moveTo>
                  <a:lnTo>
                    <a:pt x="0" y="17524"/>
                  </a:lnTo>
                  <a:lnTo>
                    <a:pt x="794" y="16407"/>
                  </a:lnTo>
                  <a:lnTo>
                    <a:pt x="2117" y="15662"/>
                  </a:lnTo>
                  <a:lnTo>
                    <a:pt x="35960" y="1855"/>
                  </a:lnTo>
                  <a:lnTo>
                    <a:pt x="65278" y="0"/>
                  </a:lnTo>
                  <a:lnTo>
                    <a:pt x="67332" y="755"/>
                  </a:lnTo>
                  <a:lnTo>
                    <a:pt x="68700" y="2053"/>
                  </a:lnTo>
                  <a:lnTo>
                    <a:pt x="70221" y="5611"/>
                  </a:lnTo>
                  <a:lnTo>
                    <a:pt x="71438" y="141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" name="SMARTInkShape-3190"/>
            <p:cNvSpPr/>
            <p:nvPr/>
          </p:nvSpPr>
          <p:spPr bwMode="auto">
            <a:xfrm>
              <a:off x="7479506" y="2400300"/>
              <a:ext cx="85726" cy="11260"/>
            </a:xfrm>
            <a:custGeom>
              <a:avLst/>
              <a:gdLst/>
              <a:ahLst/>
              <a:cxnLst/>
              <a:rect l="0" t="0" r="0" b="0"/>
              <a:pathLst>
                <a:path w="85726" h="11260">
                  <a:moveTo>
                    <a:pt x="0" y="7144"/>
                  </a:moveTo>
                  <a:lnTo>
                    <a:pt x="3793" y="7144"/>
                  </a:lnTo>
                  <a:lnTo>
                    <a:pt x="17889" y="11259"/>
                  </a:lnTo>
                  <a:lnTo>
                    <a:pt x="51023" y="7351"/>
                  </a:lnTo>
                  <a:lnTo>
                    <a:pt x="67347" y="6391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" name="SMARTInkShape-3191"/>
            <p:cNvSpPr/>
            <p:nvPr/>
          </p:nvSpPr>
          <p:spPr bwMode="auto">
            <a:xfrm>
              <a:off x="7688738" y="2118499"/>
              <a:ext cx="169388" cy="315662"/>
            </a:xfrm>
            <a:custGeom>
              <a:avLst/>
              <a:gdLst/>
              <a:ahLst/>
              <a:cxnLst/>
              <a:rect l="0" t="0" r="0" b="0"/>
              <a:pathLst>
                <a:path w="169388" h="315662">
                  <a:moveTo>
                    <a:pt x="169387" y="31770"/>
                  </a:moveTo>
                  <a:lnTo>
                    <a:pt x="169387" y="21128"/>
                  </a:lnTo>
                  <a:lnTo>
                    <a:pt x="167270" y="16986"/>
                  </a:lnTo>
                  <a:lnTo>
                    <a:pt x="159444" y="7859"/>
                  </a:lnTo>
                  <a:lnTo>
                    <a:pt x="148802" y="784"/>
                  </a:lnTo>
                  <a:lnTo>
                    <a:pt x="145345" y="0"/>
                  </a:lnTo>
                  <a:lnTo>
                    <a:pt x="142247" y="271"/>
                  </a:lnTo>
                  <a:lnTo>
                    <a:pt x="118482" y="9307"/>
                  </a:lnTo>
                  <a:lnTo>
                    <a:pt x="89590" y="33672"/>
                  </a:lnTo>
                  <a:lnTo>
                    <a:pt x="68488" y="60721"/>
                  </a:lnTo>
                  <a:lnTo>
                    <a:pt x="61572" y="74799"/>
                  </a:lnTo>
                  <a:lnTo>
                    <a:pt x="60086" y="88994"/>
                  </a:lnTo>
                  <a:lnTo>
                    <a:pt x="65600" y="121302"/>
                  </a:lnTo>
                  <a:lnTo>
                    <a:pt x="80036" y="152554"/>
                  </a:lnTo>
                  <a:lnTo>
                    <a:pt x="98174" y="181658"/>
                  </a:lnTo>
                  <a:lnTo>
                    <a:pt x="117044" y="210338"/>
                  </a:lnTo>
                  <a:lnTo>
                    <a:pt x="123715" y="231787"/>
                  </a:lnTo>
                  <a:lnTo>
                    <a:pt x="125692" y="249431"/>
                  </a:lnTo>
                  <a:lnTo>
                    <a:pt x="122485" y="268506"/>
                  </a:lnTo>
                  <a:lnTo>
                    <a:pt x="114411" y="280125"/>
                  </a:lnTo>
                  <a:lnTo>
                    <a:pt x="89824" y="300520"/>
                  </a:lnTo>
                  <a:lnTo>
                    <a:pt x="65291" y="311248"/>
                  </a:lnTo>
                  <a:lnTo>
                    <a:pt x="37914" y="315661"/>
                  </a:lnTo>
                  <a:lnTo>
                    <a:pt x="17278" y="313177"/>
                  </a:lnTo>
                  <a:lnTo>
                    <a:pt x="8385" y="307387"/>
                  </a:lnTo>
                  <a:lnTo>
                    <a:pt x="4902" y="303621"/>
                  </a:lnTo>
                  <a:lnTo>
                    <a:pt x="1033" y="293086"/>
                  </a:lnTo>
                  <a:lnTo>
                    <a:pt x="0" y="286943"/>
                  </a:lnTo>
                  <a:lnTo>
                    <a:pt x="900" y="281261"/>
                  </a:lnTo>
                  <a:lnTo>
                    <a:pt x="6133" y="270713"/>
                  </a:lnTo>
                  <a:lnTo>
                    <a:pt x="37727" y="241391"/>
                  </a:lnTo>
                  <a:lnTo>
                    <a:pt x="52501" y="230846"/>
                  </a:lnTo>
                  <a:lnTo>
                    <a:pt x="73678" y="225195"/>
                  </a:lnTo>
                  <a:lnTo>
                    <a:pt x="73832" y="225807"/>
                  </a:lnTo>
                  <a:lnTo>
                    <a:pt x="71884" y="228605"/>
                  </a:lnTo>
                  <a:lnTo>
                    <a:pt x="68373" y="230377"/>
                  </a:lnTo>
                  <a:lnTo>
                    <a:pt x="55087" y="2317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" name="SMARTInkShape-3192"/>
            <p:cNvSpPr/>
            <p:nvPr/>
          </p:nvSpPr>
          <p:spPr bwMode="auto">
            <a:xfrm>
              <a:off x="6472238" y="1207294"/>
              <a:ext cx="2249977" cy="2761648"/>
            </a:xfrm>
            <a:custGeom>
              <a:avLst/>
              <a:gdLst/>
              <a:ahLst/>
              <a:cxnLst/>
              <a:rect l="0" t="0" r="0" b="0"/>
              <a:pathLst>
                <a:path w="2249977" h="2761648">
                  <a:moveTo>
                    <a:pt x="2228850" y="0"/>
                  </a:moveTo>
                  <a:lnTo>
                    <a:pt x="2222000" y="6849"/>
                  </a:lnTo>
                  <a:lnTo>
                    <a:pt x="2218001" y="7056"/>
                  </a:lnTo>
                  <a:lnTo>
                    <a:pt x="2216854" y="7879"/>
                  </a:lnTo>
                  <a:lnTo>
                    <a:pt x="2216091" y="9221"/>
                  </a:lnTo>
                  <a:lnTo>
                    <a:pt x="2215581" y="10910"/>
                  </a:lnTo>
                  <a:lnTo>
                    <a:pt x="2216035" y="12036"/>
                  </a:lnTo>
                  <a:lnTo>
                    <a:pt x="2217132" y="12786"/>
                  </a:lnTo>
                  <a:lnTo>
                    <a:pt x="2218656" y="13287"/>
                  </a:lnTo>
                  <a:lnTo>
                    <a:pt x="2219673" y="15208"/>
                  </a:lnTo>
                  <a:lnTo>
                    <a:pt x="2223703" y="45312"/>
                  </a:lnTo>
                  <a:lnTo>
                    <a:pt x="2233876" y="78903"/>
                  </a:lnTo>
                  <a:lnTo>
                    <a:pt x="2241072" y="109336"/>
                  </a:lnTo>
                  <a:lnTo>
                    <a:pt x="2242525" y="138494"/>
                  </a:lnTo>
                  <a:lnTo>
                    <a:pt x="2245073" y="172268"/>
                  </a:lnTo>
                  <a:lnTo>
                    <a:pt x="2248737" y="207411"/>
                  </a:lnTo>
                  <a:lnTo>
                    <a:pt x="2249595" y="231882"/>
                  </a:lnTo>
                  <a:lnTo>
                    <a:pt x="2249976" y="258634"/>
                  </a:lnTo>
                  <a:lnTo>
                    <a:pt x="2248029" y="286398"/>
                  </a:lnTo>
                  <a:lnTo>
                    <a:pt x="2245311" y="314613"/>
                  </a:lnTo>
                  <a:lnTo>
                    <a:pt x="2244103" y="343028"/>
                  </a:lnTo>
                  <a:lnTo>
                    <a:pt x="2243566" y="371532"/>
                  </a:lnTo>
                  <a:lnTo>
                    <a:pt x="2243328" y="400869"/>
                  </a:lnTo>
                  <a:lnTo>
                    <a:pt x="2243222" y="432428"/>
                  </a:lnTo>
                  <a:lnTo>
                    <a:pt x="2243175" y="464976"/>
                  </a:lnTo>
                  <a:lnTo>
                    <a:pt x="2242360" y="498756"/>
                  </a:lnTo>
                  <a:lnTo>
                    <a:pt x="2241032" y="516654"/>
                  </a:lnTo>
                  <a:lnTo>
                    <a:pt x="2239353" y="534936"/>
                  </a:lnTo>
                  <a:lnTo>
                    <a:pt x="2238233" y="553474"/>
                  </a:lnTo>
                  <a:lnTo>
                    <a:pt x="2237486" y="572182"/>
                  </a:lnTo>
                  <a:lnTo>
                    <a:pt x="2236989" y="591005"/>
                  </a:lnTo>
                  <a:lnTo>
                    <a:pt x="2235863" y="610697"/>
                  </a:lnTo>
                  <a:lnTo>
                    <a:pt x="2234319" y="630969"/>
                  </a:lnTo>
                  <a:lnTo>
                    <a:pt x="2232496" y="651627"/>
                  </a:lnTo>
                  <a:lnTo>
                    <a:pt x="2231280" y="671749"/>
                  </a:lnTo>
                  <a:lnTo>
                    <a:pt x="2230470" y="691514"/>
                  </a:lnTo>
                  <a:lnTo>
                    <a:pt x="2229930" y="711040"/>
                  </a:lnTo>
                  <a:lnTo>
                    <a:pt x="2230363" y="731996"/>
                  </a:lnTo>
                  <a:lnTo>
                    <a:pt x="2231446" y="753903"/>
                  </a:lnTo>
                  <a:lnTo>
                    <a:pt x="2232962" y="776446"/>
                  </a:lnTo>
                  <a:lnTo>
                    <a:pt x="2233179" y="798618"/>
                  </a:lnTo>
                  <a:lnTo>
                    <a:pt x="2232529" y="820543"/>
                  </a:lnTo>
                  <a:lnTo>
                    <a:pt x="2231303" y="842304"/>
                  </a:lnTo>
                  <a:lnTo>
                    <a:pt x="2230485" y="864748"/>
                  </a:lnTo>
                  <a:lnTo>
                    <a:pt x="2229940" y="887649"/>
                  </a:lnTo>
                  <a:lnTo>
                    <a:pt x="2229577" y="910853"/>
                  </a:lnTo>
                  <a:lnTo>
                    <a:pt x="2228540" y="934260"/>
                  </a:lnTo>
                  <a:lnTo>
                    <a:pt x="2227056" y="957803"/>
                  </a:lnTo>
                  <a:lnTo>
                    <a:pt x="2225272" y="981435"/>
                  </a:lnTo>
                  <a:lnTo>
                    <a:pt x="2222496" y="1004334"/>
                  </a:lnTo>
                  <a:lnTo>
                    <a:pt x="2219058" y="1026743"/>
                  </a:lnTo>
                  <a:lnTo>
                    <a:pt x="2215178" y="1048827"/>
                  </a:lnTo>
                  <a:lnTo>
                    <a:pt x="2211798" y="1069899"/>
                  </a:lnTo>
                  <a:lnTo>
                    <a:pt x="2208751" y="1090297"/>
                  </a:lnTo>
                  <a:lnTo>
                    <a:pt x="2205925" y="1110246"/>
                  </a:lnTo>
                  <a:lnTo>
                    <a:pt x="2202454" y="1130689"/>
                  </a:lnTo>
                  <a:lnTo>
                    <a:pt x="2198553" y="1151461"/>
                  </a:lnTo>
                  <a:lnTo>
                    <a:pt x="2194365" y="1172453"/>
                  </a:lnTo>
                  <a:lnTo>
                    <a:pt x="2189984" y="1193592"/>
                  </a:lnTo>
                  <a:lnTo>
                    <a:pt x="2185477" y="1214828"/>
                  </a:lnTo>
                  <a:lnTo>
                    <a:pt x="2180884" y="1236129"/>
                  </a:lnTo>
                  <a:lnTo>
                    <a:pt x="2175442" y="1258267"/>
                  </a:lnTo>
                  <a:lnTo>
                    <a:pt x="2169431" y="1280963"/>
                  </a:lnTo>
                  <a:lnTo>
                    <a:pt x="2163043" y="1304032"/>
                  </a:lnTo>
                  <a:lnTo>
                    <a:pt x="2156404" y="1326554"/>
                  </a:lnTo>
                  <a:lnTo>
                    <a:pt x="2149596" y="1348713"/>
                  </a:lnTo>
                  <a:lnTo>
                    <a:pt x="2142676" y="1370630"/>
                  </a:lnTo>
                  <a:lnTo>
                    <a:pt x="2134889" y="1393178"/>
                  </a:lnTo>
                  <a:lnTo>
                    <a:pt x="2126521" y="1416148"/>
                  </a:lnTo>
                  <a:lnTo>
                    <a:pt x="2117768" y="1439399"/>
                  </a:lnTo>
                  <a:lnTo>
                    <a:pt x="2109551" y="1462836"/>
                  </a:lnTo>
                  <a:lnTo>
                    <a:pt x="2101692" y="1486399"/>
                  </a:lnTo>
                  <a:lnTo>
                    <a:pt x="2094072" y="1510045"/>
                  </a:lnTo>
                  <a:lnTo>
                    <a:pt x="2085023" y="1533747"/>
                  </a:lnTo>
                  <a:lnTo>
                    <a:pt x="2075021" y="1557485"/>
                  </a:lnTo>
                  <a:lnTo>
                    <a:pt x="2064384" y="1581249"/>
                  </a:lnTo>
                  <a:lnTo>
                    <a:pt x="2052532" y="1604234"/>
                  </a:lnTo>
                  <a:lnTo>
                    <a:pt x="2039866" y="1626702"/>
                  </a:lnTo>
                  <a:lnTo>
                    <a:pt x="2026660" y="1648824"/>
                  </a:lnTo>
                  <a:lnTo>
                    <a:pt x="2013094" y="1669128"/>
                  </a:lnTo>
                  <a:lnTo>
                    <a:pt x="1999288" y="1688221"/>
                  </a:lnTo>
                  <a:lnTo>
                    <a:pt x="1985321" y="1706505"/>
                  </a:lnTo>
                  <a:lnTo>
                    <a:pt x="1957102" y="1741638"/>
                  </a:lnTo>
                  <a:lnTo>
                    <a:pt x="1927892" y="1774980"/>
                  </a:lnTo>
                  <a:lnTo>
                    <a:pt x="1896388" y="1805674"/>
                  </a:lnTo>
                  <a:lnTo>
                    <a:pt x="1865983" y="1835190"/>
                  </a:lnTo>
                  <a:lnTo>
                    <a:pt x="1835007" y="1863390"/>
                  </a:lnTo>
                  <a:lnTo>
                    <a:pt x="1800073" y="1889152"/>
                  </a:lnTo>
                  <a:lnTo>
                    <a:pt x="1765496" y="1913831"/>
                  </a:lnTo>
                  <a:lnTo>
                    <a:pt x="1730021" y="1938823"/>
                  </a:lnTo>
                  <a:lnTo>
                    <a:pt x="1710559" y="1952155"/>
                  </a:lnTo>
                  <a:lnTo>
                    <a:pt x="1690442" y="1965805"/>
                  </a:lnTo>
                  <a:lnTo>
                    <a:pt x="1670680" y="1978874"/>
                  </a:lnTo>
                  <a:lnTo>
                    <a:pt x="1651155" y="1991556"/>
                  </a:lnTo>
                  <a:lnTo>
                    <a:pt x="1631789" y="2003979"/>
                  </a:lnTo>
                  <a:lnTo>
                    <a:pt x="1611734" y="2017817"/>
                  </a:lnTo>
                  <a:lnTo>
                    <a:pt x="1591220" y="2032599"/>
                  </a:lnTo>
                  <a:lnTo>
                    <a:pt x="1570401" y="2048009"/>
                  </a:lnTo>
                  <a:lnTo>
                    <a:pt x="1548583" y="2063046"/>
                  </a:lnTo>
                  <a:lnTo>
                    <a:pt x="1526102" y="2077833"/>
                  </a:lnTo>
                  <a:lnTo>
                    <a:pt x="1503176" y="2092453"/>
                  </a:lnTo>
                  <a:lnTo>
                    <a:pt x="1480749" y="2106962"/>
                  </a:lnTo>
                  <a:lnTo>
                    <a:pt x="1458653" y="2121398"/>
                  </a:lnTo>
                  <a:lnTo>
                    <a:pt x="1436779" y="2135784"/>
                  </a:lnTo>
                  <a:lnTo>
                    <a:pt x="1414259" y="2150137"/>
                  </a:lnTo>
                  <a:lnTo>
                    <a:pt x="1391308" y="2164468"/>
                  </a:lnTo>
                  <a:lnTo>
                    <a:pt x="1368069" y="2178785"/>
                  </a:lnTo>
                  <a:lnTo>
                    <a:pt x="1344640" y="2192298"/>
                  </a:lnTo>
                  <a:lnTo>
                    <a:pt x="1321082" y="2205276"/>
                  </a:lnTo>
                  <a:lnTo>
                    <a:pt x="1297440" y="2217896"/>
                  </a:lnTo>
                  <a:lnTo>
                    <a:pt x="1274535" y="2230279"/>
                  </a:lnTo>
                  <a:lnTo>
                    <a:pt x="1252121" y="2242502"/>
                  </a:lnTo>
                  <a:lnTo>
                    <a:pt x="1230034" y="2254620"/>
                  </a:lnTo>
                  <a:lnTo>
                    <a:pt x="1207373" y="2266668"/>
                  </a:lnTo>
                  <a:lnTo>
                    <a:pt x="1184327" y="2278668"/>
                  </a:lnTo>
                  <a:lnTo>
                    <a:pt x="1161026" y="2290637"/>
                  </a:lnTo>
                  <a:lnTo>
                    <a:pt x="1136761" y="2301791"/>
                  </a:lnTo>
                  <a:lnTo>
                    <a:pt x="1111853" y="2312402"/>
                  </a:lnTo>
                  <a:lnTo>
                    <a:pt x="1086517" y="2322652"/>
                  </a:lnTo>
                  <a:lnTo>
                    <a:pt x="1061688" y="2333453"/>
                  </a:lnTo>
                  <a:lnTo>
                    <a:pt x="1037198" y="2344623"/>
                  </a:lnTo>
                  <a:lnTo>
                    <a:pt x="1012935" y="2356038"/>
                  </a:lnTo>
                  <a:lnTo>
                    <a:pt x="988821" y="2366823"/>
                  </a:lnTo>
                  <a:lnTo>
                    <a:pt x="964807" y="2377188"/>
                  </a:lnTo>
                  <a:lnTo>
                    <a:pt x="940861" y="2387273"/>
                  </a:lnTo>
                  <a:lnTo>
                    <a:pt x="916165" y="2397172"/>
                  </a:lnTo>
                  <a:lnTo>
                    <a:pt x="890971" y="2406946"/>
                  </a:lnTo>
                  <a:lnTo>
                    <a:pt x="865443" y="2416637"/>
                  </a:lnTo>
                  <a:lnTo>
                    <a:pt x="839693" y="2426272"/>
                  </a:lnTo>
                  <a:lnTo>
                    <a:pt x="813795" y="2435871"/>
                  </a:lnTo>
                  <a:lnTo>
                    <a:pt x="787799" y="2445445"/>
                  </a:lnTo>
                  <a:lnTo>
                    <a:pt x="762530" y="2455003"/>
                  </a:lnTo>
                  <a:lnTo>
                    <a:pt x="737747" y="2464550"/>
                  </a:lnTo>
                  <a:lnTo>
                    <a:pt x="713288" y="2474089"/>
                  </a:lnTo>
                  <a:lnTo>
                    <a:pt x="688250" y="2484418"/>
                  </a:lnTo>
                  <a:lnTo>
                    <a:pt x="662826" y="2495272"/>
                  </a:lnTo>
                  <a:lnTo>
                    <a:pt x="637147" y="2506477"/>
                  </a:lnTo>
                  <a:lnTo>
                    <a:pt x="612883" y="2517122"/>
                  </a:lnTo>
                  <a:lnTo>
                    <a:pt x="589564" y="2527394"/>
                  </a:lnTo>
                  <a:lnTo>
                    <a:pt x="566873" y="2537417"/>
                  </a:lnTo>
                  <a:lnTo>
                    <a:pt x="543810" y="2548067"/>
                  </a:lnTo>
                  <a:lnTo>
                    <a:pt x="520496" y="2559137"/>
                  </a:lnTo>
                  <a:lnTo>
                    <a:pt x="497016" y="2570485"/>
                  </a:lnTo>
                  <a:lnTo>
                    <a:pt x="474219" y="2582019"/>
                  </a:lnTo>
                  <a:lnTo>
                    <a:pt x="451877" y="2593677"/>
                  </a:lnTo>
                  <a:lnTo>
                    <a:pt x="429838" y="2605418"/>
                  </a:lnTo>
                  <a:lnTo>
                    <a:pt x="408796" y="2616420"/>
                  </a:lnTo>
                  <a:lnTo>
                    <a:pt x="388418" y="2626930"/>
                  </a:lnTo>
                  <a:lnTo>
                    <a:pt x="368482" y="2637112"/>
                  </a:lnTo>
                  <a:lnTo>
                    <a:pt x="349636" y="2647074"/>
                  </a:lnTo>
                  <a:lnTo>
                    <a:pt x="331516" y="2656891"/>
                  </a:lnTo>
                  <a:lnTo>
                    <a:pt x="296565" y="2676265"/>
                  </a:lnTo>
                  <a:lnTo>
                    <a:pt x="262511" y="2695460"/>
                  </a:lnTo>
                  <a:lnTo>
                    <a:pt x="230971" y="2712457"/>
                  </a:lnTo>
                  <a:lnTo>
                    <a:pt x="201079" y="2727155"/>
                  </a:lnTo>
                  <a:lnTo>
                    <a:pt x="171918" y="2738979"/>
                  </a:lnTo>
                  <a:lnTo>
                    <a:pt x="145199" y="2749526"/>
                  </a:lnTo>
                  <a:lnTo>
                    <a:pt x="120095" y="2757918"/>
                  </a:lnTo>
                  <a:lnTo>
                    <a:pt x="95708" y="2761647"/>
                  </a:lnTo>
                  <a:lnTo>
                    <a:pt x="71641" y="2761188"/>
                  </a:lnTo>
                  <a:lnTo>
                    <a:pt x="47715" y="2756751"/>
                  </a:lnTo>
                  <a:lnTo>
                    <a:pt x="15902" y="2743246"/>
                  </a:lnTo>
                  <a:lnTo>
                    <a:pt x="0" y="2736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" name="SMARTInkShape-3193"/>
            <p:cNvSpPr/>
            <p:nvPr/>
          </p:nvSpPr>
          <p:spPr bwMode="auto">
            <a:xfrm>
              <a:off x="4572000" y="1764506"/>
              <a:ext cx="3207545" cy="1556796"/>
            </a:xfrm>
            <a:custGeom>
              <a:avLst/>
              <a:gdLst/>
              <a:ahLst/>
              <a:cxnLst/>
              <a:rect l="0" t="0" r="0" b="0"/>
              <a:pathLst>
                <a:path w="3207545" h="1556796">
                  <a:moveTo>
                    <a:pt x="3207544" y="0"/>
                  </a:moveTo>
                  <a:lnTo>
                    <a:pt x="3178577" y="25430"/>
                  </a:lnTo>
                  <a:lnTo>
                    <a:pt x="3146523" y="56529"/>
                  </a:lnTo>
                  <a:lnTo>
                    <a:pt x="3118996" y="78397"/>
                  </a:lnTo>
                  <a:lnTo>
                    <a:pt x="3090732" y="103751"/>
                  </a:lnTo>
                  <a:lnTo>
                    <a:pt x="3062249" y="127579"/>
                  </a:lnTo>
                  <a:lnTo>
                    <a:pt x="3029909" y="149720"/>
                  </a:lnTo>
                  <a:lnTo>
                    <a:pt x="2995191" y="171361"/>
                  </a:lnTo>
                  <a:lnTo>
                    <a:pt x="2959769" y="192855"/>
                  </a:lnTo>
                  <a:lnTo>
                    <a:pt x="2924138" y="218097"/>
                  </a:lnTo>
                  <a:lnTo>
                    <a:pt x="2898229" y="234251"/>
                  </a:lnTo>
                  <a:lnTo>
                    <a:pt x="2871633" y="249368"/>
                  </a:lnTo>
                  <a:lnTo>
                    <a:pt x="2846583" y="264024"/>
                  </a:lnTo>
                  <a:lnTo>
                    <a:pt x="2817988" y="280592"/>
                  </a:lnTo>
                  <a:lnTo>
                    <a:pt x="2787552" y="298539"/>
                  </a:lnTo>
                  <a:lnTo>
                    <a:pt x="2758149" y="317099"/>
                  </a:lnTo>
                  <a:lnTo>
                    <a:pt x="2729207" y="333814"/>
                  </a:lnTo>
                  <a:lnTo>
                    <a:pt x="2700468" y="349975"/>
                  </a:lnTo>
                  <a:lnTo>
                    <a:pt x="2671821" y="367740"/>
                  </a:lnTo>
                  <a:lnTo>
                    <a:pt x="2643213" y="384103"/>
                  </a:lnTo>
                  <a:lnTo>
                    <a:pt x="2613830" y="399313"/>
                  </a:lnTo>
                  <a:lnTo>
                    <a:pt x="2582250" y="414010"/>
                  </a:lnTo>
                  <a:lnTo>
                    <a:pt x="2549694" y="428480"/>
                  </a:lnTo>
                  <a:lnTo>
                    <a:pt x="2516704" y="442054"/>
                  </a:lnTo>
                  <a:lnTo>
                    <a:pt x="2483521" y="453379"/>
                  </a:lnTo>
                  <a:lnTo>
                    <a:pt x="2452368" y="465821"/>
                  </a:lnTo>
                  <a:lnTo>
                    <a:pt x="2422647" y="479288"/>
                  </a:lnTo>
                  <a:lnTo>
                    <a:pt x="2393563" y="493211"/>
                  </a:lnTo>
                  <a:lnTo>
                    <a:pt x="2364762" y="505219"/>
                  </a:lnTo>
                  <a:lnTo>
                    <a:pt x="2335293" y="516642"/>
                  </a:lnTo>
                  <a:lnTo>
                    <a:pt x="2303675" y="529656"/>
                  </a:lnTo>
                  <a:lnTo>
                    <a:pt x="2273218" y="543378"/>
                  </a:lnTo>
                  <a:lnTo>
                    <a:pt x="2243806" y="558208"/>
                  </a:lnTo>
                  <a:lnTo>
                    <a:pt x="2214859" y="575382"/>
                  </a:lnTo>
                  <a:lnTo>
                    <a:pt x="2186119" y="591482"/>
                  </a:lnTo>
                  <a:lnTo>
                    <a:pt x="2156677" y="606575"/>
                  </a:lnTo>
                  <a:lnTo>
                    <a:pt x="2125072" y="621220"/>
                  </a:lnTo>
                  <a:lnTo>
                    <a:pt x="2090386" y="637783"/>
                  </a:lnTo>
                  <a:lnTo>
                    <a:pt x="2072247" y="646645"/>
                  </a:lnTo>
                  <a:lnTo>
                    <a:pt x="2037276" y="662842"/>
                  </a:lnTo>
                  <a:lnTo>
                    <a:pt x="2002419" y="677978"/>
                  </a:lnTo>
                  <a:lnTo>
                    <a:pt x="1984233" y="685348"/>
                  </a:lnTo>
                  <a:lnTo>
                    <a:pt x="1965760" y="692642"/>
                  </a:lnTo>
                  <a:lnTo>
                    <a:pt x="1947094" y="699887"/>
                  </a:lnTo>
                  <a:lnTo>
                    <a:pt x="1928300" y="707097"/>
                  </a:lnTo>
                  <a:lnTo>
                    <a:pt x="1909421" y="714286"/>
                  </a:lnTo>
                  <a:lnTo>
                    <a:pt x="1890485" y="721459"/>
                  </a:lnTo>
                  <a:lnTo>
                    <a:pt x="1871511" y="728623"/>
                  </a:lnTo>
                  <a:lnTo>
                    <a:pt x="1852511" y="735780"/>
                  </a:lnTo>
                  <a:lnTo>
                    <a:pt x="1833495" y="743726"/>
                  </a:lnTo>
                  <a:lnTo>
                    <a:pt x="1814468" y="752199"/>
                  </a:lnTo>
                  <a:lnTo>
                    <a:pt x="1795432" y="761022"/>
                  </a:lnTo>
                  <a:lnTo>
                    <a:pt x="1775599" y="769286"/>
                  </a:lnTo>
                  <a:lnTo>
                    <a:pt x="1755232" y="777176"/>
                  </a:lnTo>
                  <a:lnTo>
                    <a:pt x="1734511" y="784817"/>
                  </a:lnTo>
                  <a:lnTo>
                    <a:pt x="1714347" y="793087"/>
                  </a:lnTo>
                  <a:lnTo>
                    <a:pt x="1694554" y="801775"/>
                  </a:lnTo>
                  <a:lnTo>
                    <a:pt x="1675009" y="810741"/>
                  </a:lnTo>
                  <a:lnTo>
                    <a:pt x="1655629" y="819894"/>
                  </a:lnTo>
                  <a:lnTo>
                    <a:pt x="1636359" y="829171"/>
                  </a:lnTo>
                  <a:lnTo>
                    <a:pt x="1617163" y="838531"/>
                  </a:lnTo>
                  <a:lnTo>
                    <a:pt x="1597220" y="847946"/>
                  </a:lnTo>
                  <a:lnTo>
                    <a:pt x="1576782" y="857397"/>
                  </a:lnTo>
                  <a:lnTo>
                    <a:pt x="1556013" y="866873"/>
                  </a:lnTo>
                  <a:lnTo>
                    <a:pt x="1535817" y="875572"/>
                  </a:lnTo>
                  <a:lnTo>
                    <a:pt x="1516004" y="883752"/>
                  </a:lnTo>
                  <a:lnTo>
                    <a:pt x="1496444" y="891587"/>
                  </a:lnTo>
                  <a:lnTo>
                    <a:pt x="1476260" y="899985"/>
                  </a:lnTo>
                  <a:lnTo>
                    <a:pt x="1455661" y="908759"/>
                  </a:lnTo>
                  <a:lnTo>
                    <a:pt x="1434785" y="917783"/>
                  </a:lnTo>
                  <a:lnTo>
                    <a:pt x="1412929" y="926974"/>
                  </a:lnTo>
                  <a:lnTo>
                    <a:pt x="1390421" y="936276"/>
                  </a:lnTo>
                  <a:lnTo>
                    <a:pt x="1367479" y="945653"/>
                  </a:lnTo>
                  <a:lnTo>
                    <a:pt x="1345040" y="954286"/>
                  </a:lnTo>
                  <a:lnTo>
                    <a:pt x="1322937" y="962422"/>
                  </a:lnTo>
                  <a:lnTo>
                    <a:pt x="1301058" y="970227"/>
                  </a:lnTo>
                  <a:lnTo>
                    <a:pt x="1279328" y="977812"/>
                  </a:lnTo>
                  <a:lnTo>
                    <a:pt x="1257698" y="985250"/>
                  </a:lnTo>
                  <a:lnTo>
                    <a:pt x="1236134" y="992589"/>
                  </a:lnTo>
                  <a:lnTo>
                    <a:pt x="1213820" y="1000657"/>
                  </a:lnTo>
                  <a:lnTo>
                    <a:pt x="1191008" y="1009211"/>
                  </a:lnTo>
                  <a:lnTo>
                    <a:pt x="1167861" y="1018089"/>
                  </a:lnTo>
                  <a:lnTo>
                    <a:pt x="1145287" y="1026388"/>
                  </a:lnTo>
                  <a:lnTo>
                    <a:pt x="1123093" y="1034303"/>
                  </a:lnTo>
                  <a:lnTo>
                    <a:pt x="1101154" y="1041960"/>
                  </a:lnTo>
                  <a:lnTo>
                    <a:pt x="1078590" y="1050240"/>
                  </a:lnTo>
                  <a:lnTo>
                    <a:pt x="1055610" y="1058935"/>
                  </a:lnTo>
                  <a:lnTo>
                    <a:pt x="1032352" y="1067907"/>
                  </a:lnTo>
                  <a:lnTo>
                    <a:pt x="1008910" y="1076269"/>
                  </a:lnTo>
                  <a:lnTo>
                    <a:pt x="985344" y="1084225"/>
                  </a:lnTo>
                  <a:lnTo>
                    <a:pt x="961696" y="1091911"/>
                  </a:lnTo>
                  <a:lnTo>
                    <a:pt x="938787" y="1100209"/>
                  </a:lnTo>
                  <a:lnTo>
                    <a:pt x="916370" y="1108917"/>
                  </a:lnTo>
                  <a:lnTo>
                    <a:pt x="894283" y="1117897"/>
                  </a:lnTo>
                  <a:lnTo>
                    <a:pt x="872413" y="1127058"/>
                  </a:lnTo>
                  <a:lnTo>
                    <a:pt x="850690" y="1136341"/>
                  </a:lnTo>
                  <a:lnTo>
                    <a:pt x="829064" y="1145704"/>
                  </a:lnTo>
                  <a:lnTo>
                    <a:pt x="807503" y="1154328"/>
                  </a:lnTo>
                  <a:lnTo>
                    <a:pt x="785985" y="1162458"/>
                  </a:lnTo>
                  <a:lnTo>
                    <a:pt x="764496" y="1170260"/>
                  </a:lnTo>
                  <a:lnTo>
                    <a:pt x="743027" y="1178636"/>
                  </a:lnTo>
                  <a:lnTo>
                    <a:pt x="721570" y="1187395"/>
                  </a:lnTo>
                  <a:lnTo>
                    <a:pt x="700122" y="1196409"/>
                  </a:lnTo>
                  <a:lnTo>
                    <a:pt x="679472" y="1204800"/>
                  </a:lnTo>
                  <a:lnTo>
                    <a:pt x="659357" y="1212775"/>
                  </a:lnTo>
                  <a:lnTo>
                    <a:pt x="639596" y="1220473"/>
                  </a:lnTo>
                  <a:lnTo>
                    <a:pt x="620073" y="1228780"/>
                  </a:lnTo>
                  <a:lnTo>
                    <a:pt x="600707" y="1237493"/>
                  </a:lnTo>
                  <a:lnTo>
                    <a:pt x="581446" y="1246476"/>
                  </a:lnTo>
                  <a:lnTo>
                    <a:pt x="561462" y="1255641"/>
                  </a:lnTo>
                  <a:lnTo>
                    <a:pt x="540996" y="1264925"/>
                  </a:lnTo>
                  <a:lnTo>
                    <a:pt x="520208" y="1274290"/>
                  </a:lnTo>
                  <a:lnTo>
                    <a:pt x="499999" y="1282914"/>
                  </a:lnTo>
                  <a:lnTo>
                    <a:pt x="480176" y="1291045"/>
                  </a:lnTo>
                  <a:lnTo>
                    <a:pt x="460611" y="1298847"/>
                  </a:lnTo>
                  <a:lnTo>
                    <a:pt x="442011" y="1307223"/>
                  </a:lnTo>
                  <a:lnTo>
                    <a:pt x="406529" y="1324997"/>
                  </a:lnTo>
                  <a:lnTo>
                    <a:pt x="372238" y="1343479"/>
                  </a:lnTo>
                  <a:lnTo>
                    <a:pt x="338476" y="1361483"/>
                  </a:lnTo>
                  <a:lnTo>
                    <a:pt x="304950" y="1377423"/>
                  </a:lnTo>
                  <a:lnTo>
                    <a:pt x="275763" y="1392444"/>
                  </a:lnTo>
                  <a:lnTo>
                    <a:pt x="248767" y="1406264"/>
                  </a:lnTo>
                  <a:lnTo>
                    <a:pt x="220895" y="1417698"/>
                  </a:lnTo>
                  <a:lnTo>
                    <a:pt x="194748" y="1430188"/>
                  </a:lnTo>
                  <a:lnTo>
                    <a:pt x="169899" y="1443677"/>
                  </a:lnTo>
                  <a:lnTo>
                    <a:pt x="134389" y="1464658"/>
                  </a:lnTo>
                  <a:lnTo>
                    <a:pt x="104201" y="1485163"/>
                  </a:lnTo>
                  <a:lnTo>
                    <a:pt x="70148" y="1506715"/>
                  </a:lnTo>
                  <a:lnTo>
                    <a:pt x="36875" y="1526260"/>
                  </a:lnTo>
                  <a:lnTo>
                    <a:pt x="1322" y="1556116"/>
                  </a:lnTo>
                  <a:lnTo>
                    <a:pt x="588" y="1556795"/>
                  </a:lnTo>
                  <a:lnTo>
                    <a:pt x="0" y="1543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" name="SMARTInkShape-3194"/>
            <p:cNvSpPr/>
            <p:nvPr/>
          </p:nvSpPr>
          <p:spPr bwMode="auto">
            <a:xfrm>
              <a:off x="7900988" y="1207294"/>
              <a:ext cx="314326" cy="435770"/>
            </a:xfrm>
            <a:custGeom>
              <a:avLst/>
              <a:gdLst/>
              <a:ahLst/>
              <a:cxnLst/>
              <a:rect l="0" t="0" r="0" b="0"/>
              <a:pathLst>
                <a:path w="314326" h="435770">
                  <a:moveTo>
                    <a:pt x="314325" y="7144"/>
                  </a:moveTo>
                  <a:lnTo>
                    <a:pt x="314325" y="2"/>
                  </a:lnTo>
                  <a:lnTo>
                    <a:pt x="300333" y="0"/>
                  </a:lnTo>
                  <a:lnTo>
                    <a:pt x="300125" y="3792"/>
                  </a:lnTo>
                  <a:lnTo>
                    <a:pt x="299301" y="4909"/>
                  </a:lnTo>
                  <a:lnTo>
                    <a:pt x="293895" y="6849"/>
                  </a:lnTo>
                  <a:lnTo>
                    <a:pt x="293338" y="9129"/>
                  </a:lnTo>
                  <a:lnTo>
                    <a:pt x="292100" y="34858"/>
                  </a:lnTo>
                  <a:lnTo>
                    <a:pt x="287190" y="45606"/>
                  </a:lnTo>
                  <a:lnTo>
                    <a:pt x="281502" y="54964"/>
                  </a:lnTo>
                  <a:lnTo>
                    <a:pt x="277876" y="67438"/>
                  </a:lnTo>
                  <a:lnTo>
                    <a:pt x="259220" y="100226"/>
                  </a:lnTo>
                  <a:lnTo>
                    <a:pt x="230558" y="135604"/>
                  </a:lnTo>
                  <a:lnTo>
                    <a:pt x="209626" y="168917"/>
                  </a:lnTo>
                  <a:lnTo>
                    <a:pt x="187326" y="203126"/>
                  </a:lnTo>
                  <a:lnTo>
                    <a:pt x="162631" y="235786"/>
                  </a:lnTo>
                  <a:lnTo>
                    <a:pt x="140273" y="265265"/>
                  </a:lnTo>
                  <a:lnTo>
                    <a:pt x="119283" y="295197"/>
                  </a:lnTo>
                  <a:lnTo>
                    <a:pt x="96234" y="327656"/>
                  </a:lnTo>
                  <a:lnTo>
                    <a:pt x="70691" y="356998"/>
                  </a:lnTo>
                  <a:lnTo>
                    <a:pt x="42715" y="385725"/>
                  </a:lnTo>
                  <a:lnTo>
                    <a:pt x="14258" y="418122"/>
                  </a:lnTo>
                  <a:lnTo>
                    <a:pt x="0" y="4357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7" name="SMARTInkShape-3195"/>
            <p:cNvSpPr/>
            <p:nvPr/>
          </p:nvSpPr>
          <p:spPr bwMode="auto">
            <a:xfrm>
              <a:off x="8158483" y="1185950"/>
              <a:ext cx="35399" cy="21345"/>
            </a:xfrm>
            <a:custGeom>
              <a:avLst/>
              <a:gdLst/>
              <a:ahLst/>
              <a:cxnLst/>
              <a:rect l="0" t="0" r="0" b="0"/>
              <a:pathLst>
                <a:path w="35399" h="21345">
                  <a:moveTo>
                    <a:pt x="35398" y="7056"/>
                  </a:moveTo>
                  <a:lnTo>
                    <a:pt x="28549" y="7056"/>
                  </a:lnTo>
                  <a:lnTo>
                    <a:pt x="28257" y="0"/>
                  </a:lnTo>
                  <a:lnTo>
                    <a:pt x="28255" y="3731"/>
                  </a:lnTo>
                  <a:lnTo>
                    <a:pt x="27461" y="4839"/>
                  </a:lnTo>
                  <a:lnTo>
                    <a:pt x="22104" y="6764"/>
                  </a:lnTo>
                  <a:lnTo>
                    <a:pt x="17613" y="6970"/>
                  </a:lnTo>
                  <a:lnTo>
                    <a:pt x="16398" y="7792"/>
                  </a:lnTo>
                  <a:lnTo>
                    <a:pt x="15587" y="9135"/>
                  </a:lnTo>
                  <a:lnTo>
                    <a:pt x="14062" y="13904"/>
                  </a:lnTo>
                  <a:lnTo>
                    <a:pt x="0" y="14199"/>
                  </a:lnTo>
                  <a:lnTo>
                    <a:pt x="6738" y="14200"/>
                  </a:lnTo>
                  <a:lnTo>
                    <a:pt x="6823" y="21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3196"/>
            <p:cNvSpPr/>
            <p:nvPr/>
          </p:nvSpPr>
          <p:spPr bwMode="auto">
            <a:xfrm>
              <a:off x="8843963" y="1007295"/>
              <a:ext cx="134712" cy="300012"/>
            </a:xfrm>
            <a:custGeom>
              <a:avLst/>
              <a:gdLst/>
              <a:ahLst/>
              <a:cxnLst/>
              <a:rect l="0" t="0" r="0" b="0"/>
              <a:pathLst>
                <a:path w="134712" h="300012">
                  <a:moveTo>
                    <a:pt x="121443" y="7118"/>
                  </a:moveTo>
                  <a:lnTo>
                    <a:pt x="121443" y="61"/>
                  </a:lnTo>
                  <a:lnTo>
                    <a:pt x="125236" y="0"/>
                  </a:lnTo>
                  <a:lnTo>
                    <a:pt x="126353" y="785"/>
                  </a:lnTo>
                  <a:lnTo>
                    <a:pt x="127098" y="2102"/>
                  </a:lnTo>
                  <a:lnTo>
                    <a:pt x="134711" y="26917"/>
                  </a:lnTo>
                  <a:lnTo>
                    <a:pt x="133942" y="59947"/>
                  </a:lnTo>
                  <a:lnTo>
                    <a:pt x="128057" y="89864"/>
                  </a:lnTo>
                  <a:lnTo>
                    <a:pt x="121884" y="108319"/>
                  </a:lnTo>
                  <a:lnTo>
                    <a:pt x="113800" y="128560"/>
                  </a:lnTo>
                  <a:lnTo>
                    <a:pt x="104441" y="149992"/>
                  </a:lnTo>
                  <a:lnTo>
                    <a:pt x="93440" y="170630"/>
                  </a:lnTo>
                  <a:lnTo>
                    <a:pt x="81343" y="190738"/>
                  </a:lnTo>
                  <a:lnTo>
                    <a:pt x="68516" y="210494"/>
                  </a:lnTo>
                  <a:lnTo>
                    <a:pt x="55202" y="229220"/>
                  </a:lnTo>
                  <a:lnTo>
                    <a:pt x="27709" y="264845"/>
                  </a:lnTo>
                  <a:lnTo>
                    <a:pt x="0" y="300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3197"/>
            <p:cNvSpPr/>
            <p:nvPr/>
          </p:nvSpPr>
          <p:spPr bwMode="auto">
            <a:xfrm>
              <a:off x="8893969" y="772692"/>
              <a:ext cx="69687" cy="284584"/>
            </a:xfrm>
            <a:custGeom>
              <a:avLst/>
              <a:gdLst/>
              <a:ahLst/>
              <a:cxnLst/>
              <a:rect l="0" t="0" r="0" b="0"/>
              <a:pathLst>
                <a:path w="69687" h="284584">
                  <a:moveTo>
                    <a:pt x="0" y="20264"/>
                  </a:moveTo>
                  <a:lnTo>
                    <a:pt x="7275" y="6507"/>
                  </a:lnTo>
                  <a:lnTo>
                    <a:pt x="10642" y="2773"/>
                  </a:lnTo>
                  <a:lnTo>
                    <a:pt x="14783" y="584"/>
                  </a:lnTo>
                  <a:lnTo>
                    <a:pt x="16999" y="0"/>
                  </a:lnTo>
                  <a:lnTo>
                    <a:pt x="18476" y="405"/>
                  </a:lnTo>
                  <a:lnTo>
                    <a:pt x="19461" y="1468"/>
                  </a:lnTo>
                  <a:lnTo>
                    <a:pt x="21350" y="4767"/>
                  </a:lnTo>
                  <a:lnTo>
                    <a:pt x="41982" y="36427"/>
                  </a:lnTo>
                  <a:lnTo>
                    <a:pt x="51421" y="64123"/>
                  </a:lnTo>
                  <a:lnTo>
                    <a:pt x="56720" y="88176"/>
                  </a:lnTo>
                  <a:lnTo>
                    <a:pt x="61722" y="114741"/>
                  </a:lnTo>
                  <a:lnTo>
                    <a:pt x="66589" y="142423"/>
                  </a:lnTo>
                  <a:lnTo>
                    <a:pt x="69283" y="174834"/>
                  </a:lnTo>
                  <a:lnTo>
                    <a:pt x="69686" y="210406"/>
                  </a:lnTo>
                  <a:lnTo>
                    <a:pt x="68682" y="228781"/>
                  </a:lnTo>
                  <a:lnTo>
                    <a:pt x="66244" y="259782"/>
                  </a:lnTo>
                  <a:lnTo>
                    <a:pt x="64294" y="2845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3198"/>
            <p:cNvSpPr/>
            <p:nvPr/>
          </p:nvSpPr>
          <p:spPr bwMode="auto">
            <a:xfrm>
              <a:off x="8551069" y="1028831"/>
              <a:ext cx="242888" cy="18019"/>
            </a:xfrm>
            <a:custGeom>
              <a:avLst/>
              <a:gdLst/>
              <a:ahLst/>
              <a:cxnLst/>
              <a:rect l="0" t="0" r="0" b="0"/>
              <a:pathLst>
                <a:path w="242888" h="18019">
                  <a:moveTo>
                    <a:pt x="0" y="7013"/>
                  </a:moveTo>
                  <a:lnTo>
                    <a:pt x="30867" y="6219"/>
                  </a:lnTo>
                  <a:lnTo>
                    <a:pt x="65217" y="1359"/>
                  </a:lnTo>
                  <a:lnTo>
                    <a:pt x="95259" y="310"/>
                  </a:lnTo>
                  <a:lnTo>
                    <a:pt x="129296" y="0"/>
                  </a:lnTo>
                  <a:lnTo>
                    <a:pt x="162399" y="2024"/>
                  </a:lnTo>
                  <a:lnTo>
                    <a:pt x="190199" y="7651"/>
                  </a:lnTo>
                  <a:lnTo>
                    <a:pt x="225620" y="15702"/>
                  </a:lnTo>
                  <a:lnTo>
                    <a:pt x="228994" y="17568"/>
                  </a:lnTo>
                  <a:lnTo>
                    <a:pt x="232038" y="18018"/>
                  </a:lnTo>
                  <a:lnTo>
                    <a:pt x="234861" y="17525"/>
                  </a:lnTo>
                  <a:lnTo>
                    <a:pt x="242887" y="14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3199"/>
            <p:cNvSpPr/>
            <p:nvPr/>
          </p:nvSpPr>
          <p:spPr bwMode="auto">
            <a:xfrm>
              <a:off x="8548563" y="886048"/>
              <a:ext cx="238251" cy="294698"/>
            </a:xfrm>
            <a:custGeom>
              <a:avLst/>
              <a:gdLst/>
              <a:ahLst/>
              <a:cxnLst/>
              <a:rect l="0" t="0" r="0" b="0"/>
              <a:pathLst>
                <a:path w="238251" h="294698">
                  <a:moveTo>
                    <a:pt x="23937" y="56927"/>
                  </a:moveTo>
                  <a:lnTo>
                    <a:pt x="13994" y="56927"/>
                  </a:lnTo>
                  <a:lnTo>
                    <a:pt x="12545" y="57721"/>
                  </a:lnTo>
                  <a:lnTo>
                    <a:pt x="11580" y="59044"/>
                  </a:lnTo>
                  <a:lnTo>
                    <a:pt x="4165" y="79171"/>
                  </a:lnTo>
                  <a:lnTo>
                    <a:pt x="2724" y="114478"/>
                  </a:lnTo>
                  <a:lnTo>
                    <a:pt x="2570" y="146563"/>
                  </a:lnTo>
                  <a:lnTo>
                    <a:pt x="2525" y="181205"/>
                  </a:lnTo>
                  <a:lnTo>
                    <a:pt x="3305" y="215811"/>
                  </a:lnTo>
                  <a:lnTo>
                    <a:pt x="8211" y="245732"/>
                  </a:lnTo>
                  <a:lnTo>
                    <a:pt x="15507" y="281198"/>
                  </a:lnTo>
                  <a:lnTo>
                    <a:pt x="16539" y="294520"/>
                  </a:lnTo>
                  <a:lnTo>
                    <a:pt x="16623" y="294697"/>
                  </a:lnTo>
                  <a:lnTo>
                    <a:pt x="16759" y="285486"/>
                  </a:lnTo>
                  <a:lnTo>
                    <a:pt x="9018" y="253889"/>
                  </a:lnTo>
                  <a:lnTo>
                    <a:pt x="0" y="218247"/>
                  </a:lnTo>
                  <a:lnTo>
                    <a:pt x="528" y="186305"/>
                  </a:lnTo>
                  <a:lnTo>
                    <a:pt x="5713" y="151706"/>
                  </a:lnTo>
                  <a:lnTo>
                    <a:pt x="12275" y="120111"/>
                  </a:lnTo>
                  <a:lnTo>
                    <a:pt x="19247" y="90641"/>
                  </a:lnTo>
                  <a:lnTo>
                    <a:pt x="24598" y="58736"/>
                  </a:lnTo>
                  <a:lnTo>
                    <a:pt x="31110" y="46883"/>
                  </a:lnTo>
                  <a:lnTo>
                    <a:pt x="53135" y="27132"/>
                  </a:lnTo>
                  <a:lnTo>
                    <a:pt x="82267" y="8357"/>
                  </a:lnTo>
                  <a:lnTo>
                    <a:pt x="106660" y="2319"/>
                  </a:lnTo>
                  <a:lnTo>
                    <a:pt x="133996" y="530"/>
                  </a:lnTo>
                  <a:lnTo>
                    <a:pt x="162205" y="0"/>
                  </a:lnTo>
                  <a:lnTo>
                    <a:pt x="194477" y="5524"/>
                  </a:lnTo>
                  <a:lnTo>
                    <a:pt x="227193" y="12783"/>
                  </a:lnTo>
                  <a:lnTo>
                    <a:pt x="230879" y="14004"/>
                  </a:lnTo>
                  <a:lnTo>
                    <a:pt x="233336" y="15612"/>
                  </a:lnTo>
                  <a:lnTo>
                    <a:pt x="238250" y="212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3200"/>
            <p:cNvSpPr/>
            <p:nvPr/>
          </p:nvSpPr>
          <p:spPr bwMode="auto">
            <a:xfrm>
              <a:off x="8265319" y="1128713"/>
              <a:ext cx="142581" cy="164307"/>
            </a:xfrm>
            <a:custGeom>
              <a:avLst/>
              <a:gdLst/>
              <a:ahLst/>
              <a:cxnLst/>
              <a:rect l="0" t="0" r="0" b="0"/>
              <a:pathLst>
                <a:path w="142581" h="164307">
                  <a:moveTo>
                    <a:pt x="135731" y="0"/>
                  </a:moveTo>
                  <a:lnTo>
                    <a:pt x="139524" y="3792"/>
                  </a:lnTo>
                  <a:lnTo>
                    <a:pt x="141386" y="7770"/>
                  </a:lnTo>
                  <a:lnTo>
                    <a:pt x="142580" y="24377"/>
                  </a:lnTo>
                  <a:lnTo>
                    <a:pt x="131410" y="51381"/>
                  </a:lnTo>
                  <a:lnTo>
                    <a:pt x="111800" y="86467"/>
                  </a:lnTo>
                  <a:lnTo>
                    <a:pt x="97313" y="104311"/>
                  </a:lnTo>
                  <a:lnTo>
                    <a:pt x="66845" y="127744"/>
                  </a:lnTo>
                  <a:lnTo>
                    <a:pt x="34270" y="148181"/>
                  </a:lnTo>
                  <a:lnTo>
                    <a:pt x="0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3201"/>
            <p:cNvSpPr/>
            <p:nvPr/>
          </p:nvSpPr>
          <p:spPr bwMode="auto">
            <a:xfrm>
              <a:off x="8136426" y="835819"/>
              <a:ext cx="147478" cy="332685"/>
            </a:xfrm>
            <a:custGeom>
              <a:avLst/>
              <a:gdLst/>
              <a:ahLst/>
              <a:cxnLst/>
              <a:rect l="0" t="0" r="0" b="0"/>
              <a:pathLst>
                <a:path w="147478" h="332685">
                  <a:moveTo>
                    <a:pt x="136037" y="0"/>
                  </a:moveTo>
                  <a:lnTo>
                    <a:pt x="132244" y="0"/>
                  </a:lnTo>
                  <a:lnTo>
                    <a:pt x="99809" y="12979"/>
                  </a:lnTo>
                  <a:lnTo>
                    <a:pt x="64708" y="43064"/>
                  </a:lnTo>
                  <a:lnTo>
                    <a:pt x="49363" y="61952"/>
                  </a:lnTo>
                  <a:lnTo>
                    <a:pt x="45003" y="76212"/>
                  </a:lnTo>
                  <a:lnTo>
                    <a:pt x="49234" y="100955"/>
                  </a:lnTo>
                  <a:lnTo>
                    <a:pt x="59830" y="130890"/>
                  </a:lnTo>
                  <a:lnTo>
                    <a:pt x="72447" y="157845"/>
                  </a:lnTo>
                  <a:lnTo>
                    <a:pt x="88356" y="188056"/>
                  </a:lnTo>
                  <a:lnTo>
                    <a:pt x="106034" y="220026"/>
                  </a:lnTo>
                  <a:lnTo>
                    <a:pt x="121326" y="249607"/>
                  </a:lnTo>
                  <a:lnTo>
                    <a:pt x="135911" y="278481"/>
                  </a:lnTo>
                  <a:lnTo>
                    <a:pt x="146054" y="302911"/>
                  </a:lnTo>
                  <a:lnTo>
                    <a:pt x="147477" y="309096"/>
                  </a:lnTo>
                  <a:lnTo>
                    <a:pt x="146839" y="314808"/>
                  </a:lnTo>
                  <a:lnTo>
                    <a:pt x="141895" y="325387"/>
                  </a:lnTo>
                  <a:lnTo>
                    <a:pt x="138355" y="328844"/>
                  </a:lnTo>
                  <a:lnTo>
                    <a:pt x="130188" y="332684"/>
                  </a:lnTo>
                  <a:lnTo>
                    <a:pt x="109080" y="331053"/>
                  </a:lnTo>
                  <a:lnTo>
                    <a:pt x="73503" y="321804"/>
                  </a:lnTo>
                  <a:lnTo>
                    <a:pt x="38018" y="298692"/>
                  </a:lnTo>
                  <a:lnTo>
                    <a:pt x="6761" y="264828"/>
                  </a:lnTo>
                  <a:lnTo>
                    <a:pt x="2228" y="259895"/>
                  </a:lnTo>
                  <a:lnTo>
                    <a:pt x="0" y="255020"/>
                  </a:lnTo>
                  <a:lnTo>
                    <a:pt x="108" y="234803"/>
                  </a:lnTo>
                  <a:lnTo>
                    <a:pt x="1762" y="231942"/>
                  </a:lnTo>
                  <a:lnTo>
                    <a:pt x="7832" y="226645"/>
                  </a:lnTo>
                  <a:lnTo>
                    <a:pt x="17938" y="223762"/>
                  </a:lnTo>
                  <a:lnTo>
                    <a:pt x="49959" y="216850"/>
                  </a:lnTo>
                  <a:lnTo>
                    <a:pt x="8603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202"/>
            <p:cNvSpPr/>
            <p:nvPr/>
          </p:nvSpPr>
          <p:spPr bwMode="auto">
            <a:xfrm>
              <a:off x="7991959" y="1171575"/>
              <a:ext cx="79490" cy="168221"/>
            </a:xfrm>
            <a:custGeom>
              <a:avLst/>
              <a:gdLst/>
              <a:ahLst/>
              <a:cxnLst/>
              <a:rect l="0" t="0" r="0" b="0"/>
              <a:pathLst>
                <a:path w="79490" h="168221">
                  <a:moveTo>
                    <a:pt x="73335" y="0"/>
                  </a:moveTo>
                  <a:lnTo>
                    <a:pt x="77128" y="3792"/>
                  </a:lnTo>
                  <a:lnTo>
                    <a:pt x="78989" y="9888"/>
                  </a:lnTo>
                  <a:lnTo>
                    <a:pt x="79489" y="37815"/>
                  </a:lnTo>
                  <a:lnTo>
                    <a:pt x="72669" y="72322"/>
                  </a:lnTo>
                  <a:lnTo>
                    <a:pt x="66689" y="90880"/>
                  </a:lnTo>
                  <a:lnTo>
                    <a:pt x="50728" y="119179"/>
                  </a:lnTo>
                  <a:lnTo>
                    <a:pt x="34798" y="146084"/>
                  </a:lnTo>
                  <a:lnTo>
                    <a:pt x="16937" y="163229"/>
                  </a:lnTo>
                  <a:lnTo>
                    <a:pt x="9111" y="167796"/>
                  </a:lnTo>
                  <a:lnTo>
                    <a:pt x="5913" y="168220"/>
                  </a:lnTo>
                  <a:lnTo>
                    <a:pt x="242" y="166575"/>
                  </a:lnTo>
                  <a:lnTo>
                    <a:pt x="0" y="163438"/>
                  </a:lnTo>
                  <a:lnTo>
                    <a:pt x="9041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203"/>
            <p:cNvSpPr/>
            <p:nvPr/>
          </p:nvSpPr>
          <p:spPr bwMode="auto">
            <a:xfrm>
              <a:off x="7822416" y="1100138"/>
              <a:ext cx="62873" cy="148089"/>
            </a:xfrm>
            <a:custGeom>
              <a:avLst/>
              <a:gdLst/>
              <a:ahLst/>
              <a:cxnLst/>
              <a:rect l="0" t="0" r="0" b="0"/>
              <a:pathLst>
                <a:path w="62873" h="148089">
                  <a:moveTo>
                    <a:pt x="14278" y="0"/>
                  </a:moveTo>
                  <a:lnTo>
                    <a:pt x="14278" y="3792"/>
                  </a:lnTo>
                  <a:lnTo>
                    <a:pt x="12161" y="7770"/>
                  </a:lnTo>
                  <a:lnTo>
                    <a:pt x="1277" y="20056"/>
                  </a:lnTo>
                  <a:lnTo>
                    <a:pt x="562" y="22937"/>
                  </a:lnTo>
                  <a:lnTo>
                    <a:pt x="0" y="34627"/>
                  </a:lnTo>
                  <a:lnTo>
                    <a:pt x="791" y="34991"/>
                  </a:lnTo>
                  <a:lnTo>
                    <a:pt x="3785" y="35395"/>
                  </a:lnTo>
                  <a:lnTo>
                    <a:pt x="7763" y="37691"/>
                  </a:lnTo>
                  <a:lnTo>
                    <a:pt x="9935" y="39415"/>
                  </a:lnTo>
                  <a:lnTo>
                    <a:pt x="12348" y="43447"/>
                  </a:lnTo>
                  <a:lnTo>
                    <a:pt x="12991" y="45633"/>
                  </a:lnTo>
                  <a:lnTo>
                    <a:pt x="11590" y="52296"/>
                  </a:lnTo>
                  <a:lnTo>
                    <a:pt x="9114" y="62136"/>
                  </a:lnTo>
                  <a:lnTo>
                    <a:pt x="7395" y="95779"/>
                  </a:lnTo>
                  <a:lnTo>
                    <a:pt x="12823" y="126854"/>
                  </a:lnTo>
                  <a:lnTo>
                    <a:pt x="13308" y="132194"/>
                  </a:lnTo>
                  <a:lnTo>
                    <a:pt x="15219" y="136548"/>
                  </a:lnTo>
                  <a:lnTo>
                    <a:pt x="21575" y="143502"/>
                  </a:lnTo>
                  <a:lnTo>
                    <a:pt x="27575" y="147122"/>
                  </a:lnTo>
                  <a:lnTo>
                    <a:pt x="30287" y="148088"/>
                  </a:lnTo>
                  <a:lnTo>
                    <a:pt x="32887" y="147937"/>
                  </a:lnTo>
                  <a:lnTo>
                    <a:pt x="37895" y="145654"/>
                  </a:lnTo>
                  <a:lnTo>
                    <a:pt x="45176" y="132321"/>
                  </a:lnTo>
                  <a:lnTo>
                    <a:pt x="57132" y="97446"/>
                  </a:lnTo>
                  <a:lnTo>
                    <a:pt x="62872" y="65198"/>
                  </a:lnTo>
                  <a:lnTo>
                    <a:pt x="60073" y="43130"/>
                  </a:lnTo>
                  <a:lnTo>
                    <a:pt x="50424" y="25302"/>
                  </a:lnTo>
                  <a:lnTo>
                    <a:pt x="41985" y="19183"/>
                  </a:lnTo>
                  <a:lnTo>
                    <a:pt x="37511" y="17551"/>
                  </a:lnTo>
                  <a:lnTo>
                    <a:pt x="28308" y="17854"/>
                  </a:lnTo>
                  <a:lnTo>
                    <a:pt x="23631" y="19046"/>
                  </a:lnTo>
                  <a:lnTo>
                    <a:pt x="20513" y="21429"/>
                  </a:lnTo>
                  <a:lnTo>
                    <a:pt x="17049" y="28309"/>
                  </a:lnTo>
                  <a:lnTo>
                    <a:pt x="15099" y="41108"/>
                  </a:lnTo>
                  <a:lnTo>
                    <a:pt x="18876" y="50284"/>
                  </a:lnTo>
                  <a:lnTo>
                    <a:pt x="22106" y="54954"/>
                  </a:lnTo>
                  <a:lnTo>
                    <a:pt x="29928" y="60142"/>
                  </a:lnTo>
                  <a:lnTo>
                    <a:pt x="42853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204"/>
            <p:cNvSpPr/>
            <p:nvPr/>
          </p:nvSpPr>
          <p:spPr bwMode="auto">
            <a:xfrm>
              <a:off x="7645641" y="957590"/>
              <a:ext cx="166064" cy="242008"/>
            </a:xfrm>
            <a:custGeom>
              <a:avLst/>
              <a:gdLst/>
              <a:ahLst/>
              <a:cxnLst/>
              <a:rect l="0" t="0" r="0" b="0"/>
              <a:pathLst>
                <a:path w="166064" h="242008">
                  <a:moveTo>
                    <a:pt x="91040" y="28248"/>
                  </a:moveTo>
                  <a:lnTo>
                    <a:pt x="91040" y="8111"/>
                  </a:lnTo>
                  <a:lnTo>
                    <a:pt x="87247" y="3408"/>
                  </a:lnTo>
                  <a:lnTo>
                    <a:pt x="83269" y="1332"/>
                  </a:lnTo>
                  <a:lnTo>
                    <a:pt x="70455" y="0"/>
                  </a:lnTo>
                  <a:lnTo>
                    <a:pt x="57249" y="3562"/>
                  </a:lnTo>
                  <a:lnTo>
                    <a:pt x="33831" y="21930"/>
                  </a:lnTo>
                  <a:lnTo>
                    <a:pt x="4342" y="50697"/>
                  </a:lnTo>
                  <a:lnTo>
                    <a:pt x="914" y="58333"/>
                  </a:lnTo>
                  <a:lnTo>
                    <a:pt x="0" y="62592"/>
                  </a:lnTo>
                  <a:lnTo>
                    <a:pt x="978" y="66225"/>
                  </a:lnTo>
                  <a:lnTo>
                    <a:pt x="6298" y="72379"/>
                  </a:lnTo>
                  <a:lnTo>
                    <a:pt x="34055" y="87706"/>
                  </a:lnTo>
                  <a:lnTo>
                    <a:pt x="60839" y="97370"/>
                  </a:lnTo>
                  <a:lnTo>
                    <a:pt x="89676" y="109935"/>
                  </a:lnTo>
                  <a:lnTo>
                    <a:pt x="120622" y="123712"/>
                  </a:lnTo>
                  <a:lnTo>
                    <a:pt x="155624" y="151131"/>
                  </a:lnTo>
                  <a:lnTo>
                    <a:pt x="163400" y="164619"/>
                  </a:lnTo>
                  <a:lnTo>
                    <a:pt x="166063" y="178551"/>
                  </a:lnTo>
                  <a:lnTo>
                    <a:pt x="164600" y="192680"/>
                  </a:lnTo>
                  <a:lnTo>
                    <a:pt x="160717" y="198988"/>
                  </a:lnTo>
                  <a:lnTo>
                    <a:pt x="147937" y="210230"/>
                  </a:lnTo>
                  <a:lnTo>
                    <a:pt x="119099" y="225484"/>
                  </a:lnTo>
                  <a:lnTo>
                    <a:pt x="89211" y="236266"/>
                  </a:lnTo>
                  <a:lnTo>
                    <a:pt x="60248" y="240695"/>
                  </a:lnTo>
                  <a:lnTo>
                    <a:pt x="39143" y="242007"/>
                  </a:lnTo>
                  <a:lnTo>
                    <a:pt x="34217" y="240604"/>
                  </a:lnTo>
                  <a:lnTo>
                    <a:pt x="26627" y="234812"/>
                  </a:lnTo>
                  <a:lnTo>
                    <a:pt x="25079" y="231838"/>
                  </a:lnTo>
                  <a:lnTo>
                    <a:pt x="24841" y="229062"/>
                  </a:lnTo>
                  <a:lnTo>
                    <a:pt x="25476" y="226418"/>
                  </a:lnTo>
                  <a:lnTo>
                    <a:pt x="41034" y="2068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7" name="SMARTInkShape-3205"/>
            <p:cNvSpPr/>
            <p:nvPr/>
          </p:nvSpPr>
          <p:spPr bwMode="auto">
            <a:xfrm>
              <a:off x="7379494" y="1185863"/>
              <a:ext cx="113311" cy="228601"/>
            </a:xfrm>
            <a:custGeom>
              <a:avLst/>
              <a:gdLst/>
              <a:ahLst/>
              <a:cxnLst/>
              <a:rect l="0" t="0" r="0" b="0"/>
              <a:pathLst>
                <a:path w="113311" h="228601">
                  <a:moveTo>
                    <a:pt x="107156" y="0"/>
                  </a:moveTo>
                  <a:lnTo>
                    <a:pt x="110949" y="3792"/>
                  </a:lnTo>
                  <a:lnTo>
                    <a:pt x="112811" y="9887"/>
                  </a:lnTo>
                  <a:lnTo>
                    <a:pt x="113310" y="37814"/>
                  </a:lnTo>
                  <a:lnTo>
                    <a:pt x="107745" y="64032"/>
                  </a:lnTo>
                  <a:lnTo>
                    <a:pt x="95600" y="97377"/>
                  </a:lnTo>
                  <a:lnTo>
                    <a:pt x="83764" y="123447"/>
                  </a:lnTo>
                  <a:lnTo>
                    <a:pt x="68449" y="148792"/>
                  </a:lnTo>
                  <a:lnTo>
                    <a:pt x="44093" y="183257"/>
                  </a:lnTo>
                  <a:lnTo>
                    <a:pt x="14531" y="215762"/>
                  </a:lnTo>
                  <a:lnTo>
                    <a:pt x="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8" name="SMARTInkShape-3206"/>
            <p:cNvSpPr/>
            <p:nvPr/>
          </p:nvSpPr>
          <p:spPr bwMode="auto">
            <a:xfrm>
              <a:off x="7067338" y="908659"/>
              <a:ext cx="248647" cy="312379"/>
            </a:xfrm>
            <a:custGeom>
              <a:avLst/>
              <a:gdLst/>
              <a:ahLst/>
              <a:cxnLst/>
              <a:rect l="0" t="0" r="0" b="0"/>
              <a:pathLst>
                <a:path w="248647" h="312379">
                  <a:moveTo>
                    <a:pt x="162137" y="62891"/>
                  </a:moveTo>
                  <a:lnTo>
                    <a:pt x="162137" y="28488"/>
                  </a:lnTo>
                  <a:lnTo>
                    <a:pt x="157227" y="21729"/>
                  </a:lnTo>
                  <a:lnTo>
                    <a:pt x="154861" y="15064"/>
                  </a:lnTo>
                  <a:lnTo>
                    <a:pt x="145137" y="3333"/>
                  </a:lnTo>
                  <a:lnTo>
                    <a:pt x="138442" y="702"/>
                  </a:lnTo>
                  <a:lnTo>
                    <a:pt x="134434" y="0"/>
                  </a:lnTo>
                  <a:lnTo>
                    <a:pt x="125748" y="1338"/>
                  </a:lnTo>
                  <a:lnTo>
                    <a:pt x="95667" y="15242"/>
                  </a:lnTo>
                  <a:lnTo>
                    <a:pt x="65047" y="32400"/>
                  </a:lnTo>
                  <a:lnTo>
                    <a:pt x="30011" y="61689"/>
                  </a:lnTo>
                  <a:lnTo>
                    <a:pt x="12305" y="84760"/>
                  </a:lnTo>
                  <a:lnTo>
                    <a:pt x="2472" y="110557"/>
                  </a:lnTo>
                  <a:lnTo>
                    <a:pt x="0" y="133635"/>
                  </a:lnTo>
                  <a:lnTo>
                    <a:pt x="2234" y="148308"/>
                  </a:lnTo>
                  <a:lnTo>
                    <a:pt x="10107" y="160650"/>
                  </a:lnTo>
                  <a:lnTo>
                    <a:pt x="30043" y="176523"/>
                  </a:lnTo>
                  <a:lnTo>
                    <a:pt x="58175" y="191281"/>
                  </a:lnTo>
                  <a:lnTo>
                    <a:pt x="91646" y="203591"/>
                  </a:lnTo>
                  <a:lnTo>
                    <a:pt x="115727" y="210355"/>
                  </a:lnTo>
                  <a:lnTo>
                    <a:pt x="142303" y="218654"/>
                  </a:lnTo>
                  <a:lnTo>
                    <a:pt x="167874" y="227633"/>
                  </a:lnTo>
                  <a:lnTo>
                    <a:pt x="202466" y="243731"/>
                  </a:lnTo>
                  <a:lnTo>
                    <a:pt x="235014" y="266711"/>
                  </a:lnTo>
                  <a:lnTo>
                    <a:pt x="247847" y="281679"/>
                  </a:lnTo>
                  <a:lnTo>
                    <a:pt x="248646" y="286537"/>
                  </a:lnTo>
                  <a:lnTo>
                    <a:pt x="247591" y="291364"/>
                  </a:lnTo>
                  <a:lnTo>
                    <a:pt x="245300" y="296169"/>
                  </a:lnTo>
                  <a:lnTo>
                    <a:pt x="232171" y="303624"/>
                  </a:lnTo>
                  <a:lnTo>
                    <a:pt x="202467" y="310167"/>
                  </a:lnTo>
                  <a:lnTo>
                    <a:pt x="179268" y="311698"/>
                  </a:lnTo>
                  <a:lnTo>
                    <a:pt x="153082" y="312378"/>
                  </a:lnTo>
                  <a:lnTo>
                    <a:pt x="119149" y="308969"/>
                  </a:lnTo>
                  <a:lnTo>
                    <a:pt x="90700" y="2986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50" name="SMARTInkShape-3207"/>
          <p:cNvSpPr/>
          <p:nvPr/>
        </p:nvSpPr>
        <p:spPr bwMode="auto">
          <a:xfrm>
            <a:off x="3014760" y="1293350"/>
            <a:ext cx="4743316" cy="485284"/>
          </a:xfrm>
          <a:custGeom>
            <a:avLst/>
            <a:gdLst/>
            <a:ahLst/>
            <a:cxnLst/>
            <a:rect l="0" t="0" r="0" b="0"/>
            <a:pathLst>
              <a:path w="4743316" h="485284">
                <a:moveTo>
                  <a:pt x="21334" y="292563"/>
                </a:moveTo>
                <a:lnTo>
                  <a:pt x="3635" y="274864"/>
                </a:lnTo>
                <a:lnTo>
                  <a:pt x="1561" y="270674"/>
                </a:lnTo>
                <a:lnTo>
                  <a:pt x="0" y="264379"/>
                </a:lnTo>
                <a:lnTo>
                  <a:pt x="12093" y="263217"/>
                </a:lnTo>
                <a:lnTo>
                  <a:pt x="44036" y="247399"/>
                </a:lnTo>
                <a:lnTo>
                  <a:pt x="79445" y="225584"/>
                </a:lnTo>
                <a:lnTo>
                  <a:pt x="114863" y="206778"/>
                </a:lnTo>
                <a:lnTo>
                  <a:pt x="142973" y="192532"/>
                </a:lnTo>
                <a:lnTo>
                  <a:pt x="173527" y="180374"/>
                </a:lnTo>
                <a:lnTo>
                  <a:pt x="207716" y="169628"/>
                </a:lnTo>
                <a:lnTo>
                  <a:pt x="231964" y="161725"/>
                </a:lnTo>
                <a:lnTo>
                  <a:pt x="258616" y="155567"/>
                </a:lnTo>
                <a:lnTo>
                  <a:pt x="288453" y="148067"/>
                </a:lnTo>
                <a:lnTo>
                  <a:pt x="321028" y="140236"/>
                </a:lnTo>
                <a:lnTo>
                  <a:pt x="356673" y="134110"/>
                </a:lnTo>
                <a:lnTo>
                  <a:pt x="375068" y="132159"/>
                </a:lnTo>
                <a:lnTo>
                  <a:pt x="393682" y="130858"/>
                </a:lnTo>
                <a:lnTo>
                  <a:pt x="412441" y="129991"/>
                </a:lnTo>
                <a:lnTo>
                  <a:pt x="431297" y="128619"/>
                </a:lnTo>
                <a:lnTo>
                  <a:pt x="450217" y="126910"/>
                </a:lnTo>
                <a:lnTo>
                  <a:pt x="469181" y="124978"/>
                </a:lnTo>
                <a:lnTo>
                  <a:pt x="488967" y="123689"/>
                </a:lnTo>
                <a:lnTo>
                  <a:pt x="509302" y="122830"/>
                </a:lnTo>
                <a:lnTo>
                  <a:pt x="530002" y="122258"/>
                </a:lnTo>
                <a:lnTo>
                  <a:pt x="550152" y="121082"/>
                </a:lnTo>
                <a:lnTo>
                  <a:pt x="569936" y="119505"/>
                </a:lnTo>
                <a:lnTo>
                  <a:pt x="589475" y="117660"/>
                </a:lnTo>
                <a:lnTo>
                  <a:pt x="609644" y="115636"/>
                </a:lnTo>
                <a:lnTo>
                  <a:pt x="630235" y="113492"/>
                </a:lnTo>
                <a:lnTo>
                  <a:pt x="651105" y="111270"/>
                </a:lnTo>
                <a:lnTo>
                  <a:pt x="671369" y="109788"/>
                </a:lnTo>
                <a:lnTo>
                  <a:pt x="691228" y="108800"/>
                </a:lnTo>
                <a:lnTo>
                  <a:pt x="710818" y="108142"/>
                </a:lnTo>
                <a:lnTo>
                  <a:pt x="731021" y="106909"/>
                </a:lnTo>
                <a:lnTo>
                  <a:pt x="751633" y="105294"/>
                </a:lnTo>
                <a:lnTo>
                  <a:pt x="772519" y="103423"/>
                </a:lnTo>
                <a:lnTo>
                  <a:pt x="794380" y="102176"/>
                </a:lnTo>
                <a:lnTo>
                  <a:pt x="816892" y="101344"/>
                </a:lnTo>
                <a:lnTo>
                  <a:pt x="839837" y="100790"/>
                </a:lnTo>
                <a:lnTo>
                  <a:pt x="862277" y="101214"/>
                </a:lnTo>
                <a:lnTo>
                  <a:pt x="884382" y="102291"/>
                </a:lnTo>
                <a:lnTo>
                  <a:pt x="906262" y="103802"/>
                </a:lnTo>
                <a:lnTo>
                  <a:pt x="927992" y="105604"/>
                </a:lnTo>
                <a:lnTo>
                  <a:pt x="949622" y="107598"/>
                </a:lnTo>
                <a:lnTo>
                  <a:pt x="971187" y="109722"/>
                </a:lnTo>
                <a:lnTo>
                  <a:pt x="992706" y="112725"/>
                </a:lnTo>
                <a:lnTo>
                  <a:pt x="1014197" y="116315"/>
                </a:lnTo>
                <a:lnTo>
                  <a:pt x="1035668" y="120295"/>
                </a:lnTo>
                <a:lnTo>
                  <a:pt x="1057125" y="124536"/>
                </a:lnTo>
                <a:lnTo>
                  <a:pt x="1078574" y="128951"/>
                </a:lnTo>
                <a:lnTo>
                  <a:pt x="1100017" y="133482"/>
                </a:lnTo>
                <a:lnTo>
                  <a:pt x="1121456" y="138884"/>
                </a:lnTo>
                <a:lnTo>
                  <a:pt x="1142892" y="144866"/>
                </a:lnTo>
                <a:lnTo>
                  <a:pt x="1164327" y="151236"/>
                </a:lnTo>
                <a:lnTo>
                  <a:pt x="1185760" y="158657"/>
                </a:lnTo>
                <a:lnTo>
                  <a:pt x="1207193" y="166780"/>
                </a:lnTo>
                <a:lnTo>
                  <a:pt x="1228626" y="175370"/>
                </a:lnTo>
                <a:lnTo>
                  <a:pt x="1249264" y="183478"/>
                </a:lnTo>
                <a:lnTo>
                  <a:pt x="1269372" y="191264"/>
                </a:lnTo>
                <a:lnTo>
                  <a:pt x="1289128" y="198837"/>
                </a:lnTo>
                <a:lnTo>
                  <a:pt x="1308649" y="207060"/>
                </a:lnTo>
                <a:lnTo>
                  <a:pt x="1328013" y="215717"/>
                </a:lnTo>
                <a:lnTo>
                  <a:pt x="1347272" y="224663"/>
                </a:lnTo>
                <a:lnTo>
                  <a:pt x="1366461" y="233803"/>
                </a:lnTo>
                <a:lnTo>
                  <a:pt x="1385604" y="243071"/>
                </a:lnTo>
                <a:lnTo>
                  <a:pt x="1404716" y="252424"/>
                </a:lnTo>
                <a:lnTo>
                  <a:pt x="1423807" y="261041"/>
                </a:lnTo>
                <a:lnTo>
                  <a:pt x="1442885" y="269167"/>
                </a:lnTo>
                <a:lnTo>
                  <a:pt x="1461954" y="276965"/>
                </a:lnTo>
                <a:lnTo>
                  <a:pt x="1481016" y="285339"/>
                </a:lnTo>
                <a:lnTo>
                  <a:pt x="1500074" y="294097"/>
                </a:lnTo>
                <a:lnTo>
                  <a:pt x="1519129" y="303110"/>
                </a:lnTo>
                <a:lnTo>
                  <a:pt x="1538977" y="311501"/>
                </a:lnTo>
                <a:lnTo>
                  <a:pt x="1559352" y="319476"/>
                </a:lnTo>
                <a:lnTo>
                  <a:pt x="1580079" y="327173"/>
                </a:lnTo>
                <a:lnTo>
                  <a:pt x="1601041" y="334686"/>
                </a:lnTo>
                <a:lnTo>
                  <a:pt x="1622160" y="342076"/>
                </a:lnTo>
                <a:lnTo>
                  <a:pt x="1643382" y="349384"/>
                </a:lnTo>
                <a:lnTo>
                  <a:pt x="1663881" y="355844"/>
                </a:lnTo>
                <a:lnTo>
                  <a:pt x="1683896" y="361737"/>
                </a:lnTo>
                <a:lnTo>
                  <a:pt x="1703590" y="367254"/>
                </a:lnTo>
                <a:lnTo>
                  <a:pt x="1723863" y="373313"/>
                </a:lnTo>
                <a:lnTo>
                  <a:pt x="1744522" y="379734"/>
                </a:lnTo>
                <a:lnTo>
                  <a:pt x="1765438" y="386396"/>
                </a:lnTo>
                <a:lnTo>
                  <a:pt x="1786526" y="392424"/>
                </a:lnTo>
                <a:lnTo>
                  <a:pt x="1807729" y="398031"/>
                </a:lnTo>
                <a:lnTo>
                  <a:pt x="1829008" y="403356"/>
                </a:lnTo>
                <a:lnTo>
                  <a:pt x="1850337" y="409287"/>
                </a:lnTo>
                <a:lnTo>
                  <a:pt x="1871701" y="415623"/>
                </a:lnTo>
                <a:lnTo>
                  <a:pt x="1893087" y="422228"/>
                </a:lnTo>
                <a:lnTo>
                  <a:pt x="1914488" y="428219"/>
                </a:lnTo>
                <a:lnTo>
                  <a:pt x="1935899" y="433800"/>
                </a:lnTo>
                <a:lnTo>
                  <a:pt x="1957317" y="439108"/>
                </a:lnTo>
                <a:lnTo>
                  <a:pt x="1980327" y="444235"/>
                </a:lnTo>
                <a:lnTo>
                  <a:pt x="2004398" y="449240"/>
                </a:lnTo>
                <a:lnTo>
                  <a:pt x="2029176" y="454164"/>
                </a:lnTo>
                <a:lnTo>
                  <a:pt x="2053633" y="459034"/>
                </a:lnTo>
                <a:lnTo>
                  <a:pt x="2077875" y="463869"/>
                </a:lnTo>
                <a:lnTo>
                  <a:pt x="2101973" y="468679"/>
                </a:lnTo>
                <a:lnTo>
                  <a:pt x="2126771" y="472680"/>
                </a:lnTo>
                <a:lnTo>
                  <a:pt x="2152033" y="476141"/>
                </a:lnTo>
                <a:lnTo>
                  <a:pt x="2177607" y="479242"/>
                </a:lnTo>
                <a:lnTo>
                  <a:pt x="2203387" y="481309"/>
                </a:lnTo>
                <a:lnTo>
                  <a:pt x="2229304" y="482687"/>
                </a:lnTo>
                <a:lnTo>
                  <a:pt x="2255314" y="483606"/>
                </a:lnTo>
                <a:lnTo>
                  <a:pt x="2281385" y="484219"/>
                </a:lnTo>
                <a:lnTo>
                  <a:pt x="2307497" y="484627"/>
                </a:lnTo>
                <a:lnTo>
                  <a:pt x="2333637" y="484899"/>
                </a:lnTo>
                <a:lnTo>
                  <a:pt x="2359794" y="485081"/>
                </a:lnTo>
                <a:lnTo>
                  <a:pt x="2385963" y="485202"/>
                </a:lnTo>
                <a:lnTo>
                  <a:pt x="2412141" y="485283"/>
                </a:lnTo>
                <a:lnTo>
                  <a:pt x="2439118" y="484542"/>
                </a:lnTo>
                <a:lnTo>
                  <a:pt x="2466627" y="483255"/>
                </a:lnTo>
                <a:lnTo>
                  <a:pt x="2494492" y="481604"/>
                </a:lnTo>
                <a:lnTo>
                  <a:pt x="2522593" y="480502"/>
                </a:lnTo>
                <a:lnTo>
                  <a:pt x="2550853" y="479768"/>
                </a:lnTo>
                <a:lnTo>
                  <a:pt x="2579217" y="479279"/>
                </a:lnTo>
                <a:lnTo>
                  <a:pt x="2608446" y="478159"/>
                </a:lnTo>
                <a:lnTo>
                  <a:pt x="2638250" y="476618"/>
                </a:lnTo>
                <a:lnTo>
                  <a:pt x="2668438" y="474798"/>
                </a:lnTo>
                <a:lnTo>
                  <a:pt x="2697295" y="472790"/>
                </a:lnTo>
                <a:lnTo>
                  <a:pt x="2725265" y="470658"/>
                </a:lnTo>
                <a:lnTo>
                  <a:pt x="2752641" y="468443"/>
                </a:lnTo>
                <a:lnTo>
                  <a:pt x="2781212" y="466172"/>
                </a:lnTo>
                <a:lnTo>
                  <a:pt x="2810577" y="463865"/>
                </a:lnTo>
                <a:lnTo>
                  <a:pt x="2840473" y="461533"/>
                </a:lnTo>
                <a:lnTo>
                  <a:pt x="2869929" y="459978"/>
                </a:lnTo>
                <a:lnTo>
                  <a:pt x="2899091" y="458942"/>
                </a:lnTo>
                <a:lnTo>
                  <a:pt x="2928057" y="458251"/>
                </a:lnTo>
                <a:lnTo>
                  <a:pt x="2956893" y="456996"/>
                </a:lnTo>
                <a:lnTo>
                  <a:pt x="2985642" y="455366"/>
                </a:lnTo>
                <a:lnTo>
                  <a:pt x="3014333" y="453486"/>
                </a:lnTo>
                <a:lnTo>
                  <a:pt x="3042985" y="451438"/>
                </a:lnTo>
                <a:lnTo>
                  <a:pt x="3071612" y="449280"/>
                </a:lnTo>
                <a:lnTo>
                  <a:pt x="3100221" y="447047"/>
                </a:lnTo>
                <a:lnTo>
                  <a:pt x="3128819" y="443971"/>
                </a:lnTo>
                <a:lnTo>
                  <a:pt x="3157409" y="440333"/>
                </a:lnTo>
                <a:lnTo>
                  <a:pt x="3185995" y="436320"/>
                </a:lnTo>
                <a:lnTo>
                  <a:pt x="3213782" y="432851"/>
                </a:lnTo>
                <a:lnTo>
                  <a:pt x="3241039" y="429744"/>
                </a:lnTo>
                <a:lnTo>
                  <a:pt x="3267941" y="426879"/>
                </a:lnTo>
                <a:lnTo>
                  <a:pt x="3295401" y="424176"/>
                </a:lnTo>
                <a:lnTo>
                  <a:pt x="3323233" y="421580"/>
                </a:lnTo>
                <a:lnTo>
                  <a:pt x="3351313" y="419055"/>
                </a:lnTo>
                <a:lnTo>
                  <a:pt x="3379557" y="415785"/>
                </a:lnTo>
                <a:lnTo>
                  <a:pt x="3407912" y="412017"/>
                </a:lnTo>
                <a:lnTo>
                  <a:pt x="3436340" y="407918"/>
                </a:lnTo>
                <a:lnTo>
                  <a:pt x="3464817" y="404391"/>
                </a:lnTo>
                <a:lnTo>
                  <a:pt x="3493326" y="401246"/>
                </a:lnTo>
                <a:lnTo>
                  <a:pt x="3521858" y="398356"/>
                </a:lnTo>
                <a:lnTo>
                  <a:pt x="3549610" y="395635"/>
                </a:lnTo>
                <a:lnTo>
                  <a:pt x="3576843" y="393027"/>
                </a:lnTo>
                <a:lnTo>
                  <a:pt x="3603730" y="390495"/>
                </a:lnTo>
                <a:lnTo>
                  <a:pt x="3630385" y="387220"/>
                </a:lnTo>
                <a:lnTo>
                  <a:pt x="3656887" y="383449"/>
                </a:lnTo>
                <a:lnTo>
                  <a:pt x="3683285" y="379347"/>
                </a:lnTo>
                <a:lnTo>
                  <a:pt x="3709616" y="375819"/>
                </a:lnTo>
                <a:lnTo>
                  <a:pt x="3735902" y="372673"/>
                </a:lnTo>
                <a:lnTo>
                  <a:pt x="3762156" y="369782"/>
                </a:lnTo>
                <a:lnTo>
                  <a:pt x="3787596" y="366267"/>
                </a:lnTo>
                <a:lnTo>
                  <a:pt x="3812495" y="362336"/>
                </a:lnTo>
                <a:lnTo>
                  <a:pt x="3837030" y="358128"/>
                </a:lnTo>
                <a:lnTo>
                  <a:pt x="3862119" y="354529"/>
                </a:lnTo>
                <a:lnTo>
                  <a:pt x="3887576" y="351336"/>
                </a:lnTo>
                <a:lnTo>
                  <a:pt x="3913279" y="348414"/>
                </a:lnTo>
                <a:lnTo>
                  <a:pt x="3938351" y="344878"/>
                </a:lnTo>
                <a:lnTo>
                  <a:pt x="3963004" y="340933"/>
                </a:lnTo>
                <a:lnTo>
                  <a:pt x="3987377" y="336716"/>
                </a:lnTo>
                <a:lnTo>
                  <a:pt x="4011562" y="332317"/>
                </a:lnTo>
                <a:lnTo>
                  <a:pt x="4035624" y="327797"/>
                </a:lnTo>
                <a:lnTo>
                  <a:pt x="4059602" y="323196"/>
                </a:lnTo>
                <a:lnTo>
                  <a:pt x="4083525" y="318541"/>
                </a:lnTo>
                <a:lnTo>
                  <a:pt x="4107411" y="313850"/>
                </a:lnTo>
                <a:lnTo>
                  <a:pt x="4131273" y="309136"/>
                </a:lnTo>
                <a:lnTo>
                  <a:pt x="4153531" y="304405"/>
                </a:lnTo>
                <a:lnTo>
                  <a:pt x="4174719" y="299664"/>
                </a:lnTo>
                <a:lnTo>
                  <a:pt x="4195194" y="294915"/>
                </a:lnTo>
                <a:lnTo>
                  <a:pt x="4215989" y="289369"/>
                </a:lnTo>
                <a:lnTo>
                  <a:pt x="4236996" y="283289"/>
                </a:lnTo>
                <a:lnTo>
                  <a:pt x="4258143" y="276856"/>
                </a:lnTo>
                <a:lnTo>
                  <a:pt x="4277799" y="270979"/>
                </a:lnTo>
                <a:lnTo>
                  <a:pt x="4296458" y="265473"/>
                </a:lnTo>
                <a:lnTo>
                  <a:pt x="4314455" y="260215"/>
                </a:lnTo>
                <a:lnTo>
                  <a:pt x="4332802" y="254329"/>
                </a:lnTo>
                <a:lnTo>
                  <a:pt x="4351383" y="248024"/>
                </a:lnTo>
                <a:lnTo>
                  <a:pt x="4370121" y="241439"/>
                </a:lnTo>
                <a:lnTo>
                  <a:pt x="4403641" y="229889"/>
                </a:lnTo>
                <a:lnTo>
                  <a:pt x="4434413" y="219464"/>
                </a:lnTo>
                <a:lnTo>
                  <a:pt x="4463965" y="209539"/>
                </a:lnTo>
                <a:lnTo>
                  <a:pt x="4490857" y="199836"/>
                </a:lnTo>
                <a:lnTo>
                  <a:pt x="4516038" y="189438"/>
                </a:lnTo>
                <a:lnTo>
                  <a:pt x="4551734" y="170991"/>
                </a:lnTo>
                <a:lnTo>
                  <a:pt x="4582772" y="154324"/>
                </a:lnTo>
                <a:lnTo>
                  <a:pt x="4617470" y="129878"/>
                </a:lnTo>
                <a:lnTo>
                  <a:pt x="4650046" y="99748"/>
                </a:lnTo>
                <a:lnTo>
                  <a:pt x="4681193" y="68940"/>
                </a:lnTo>
                <a:lnTo>
                  <a:pt x="4713380" y="36784"/>
                </a:lnTo>
                <a:lnTo>
                  <a:pt x="4741912" y="8253"/>
                </a:lnTo>
                <a:lnTo>
                  <a:pt x="4742712" y="5336"/>
                </a:lnTo>
                <a:lnTo>
                  <a:pt x="4743315" y="0"/>
                </a:lnTo>
                <a:lnTo>
                  <a:pt x="4739550" y="3559"/>
                </a:lnTo>
                <a:lnTo>
                  <a:pt x="4737693" y="7483"/>
                </a:lnTo>
                <a:lnTo>
                  <a:pt x="4736209" y="139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0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7650"/>
            <a:ext cx="8969375" cy="781050"/>
          </a:xfrm>
        </p:spPr>
        <p:txBody>
          <a:bodyPr/>
          <a:lstStyle/>
          <a:p>
            <a:r>
              <a:rPr lang="en-US" sz="3600" dirty="0"/>
              <a:t>Algorithm 3.20 : The subset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3.20 : The subset construction of a DFA from an NFA. </a:t>
            </a:r>
            <a:endParaRPr lang="en-US" dirty="0" smtClean="0"/>
          </a:p>
          <a:p>
            <a:r>
              <a:rPr lang="en-US" dirty="0" smtClean="0"/>
              <a:t>INPUT</a:t>
            </a:r>
            <a:r>
              <a:rPr lang="en-US" dirty="0"/>
              <a:t>: An NFA N . </a:t>
            </a:r>
            <a:endParaRPr lang="en-US" dirty="0" smtClean="0"/>
          </a:p>
          <a:p>
            <a:r>
              <a:rPr lang="en-US" dirty="0" smtClean="0"/>
              <a:t>OUTPUT</a:t>
            </a:r>
            <a:r>
              <a:rPr lang="en-US" dirty="0"/>
              <a:t>: A DFA D accepting the same language as N . </a:t>
            </a:r>
            <a:endParaRPr lang="en-US" dirty="0" smtClean="0"/>
          </a:p>
          <a:p>
            <a:r>
              <a:rPr lang="en-US" dirty="0" smtClean="0"/>
              <a:t>METHOD</a:t>
            </a:r>
            <a:r>
              <a:rPr lang="en-US" dirty="0"/>
              <a:t>: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Our </a:t>
            </a:r>
            <a:r>
              <a:rPr lang="en-US" dirty="0"/>
              <a:t>algorithm constructs a transition table </a:t>
            </a:r>
            <a:r>
              <a:rPr lang="en-US" dirty="0" err="1"/>
              <a:t>Dtran</a:t>
            </a:r>
            <a:r>
              <a:rPr lang="en-US" dirty="0"/>
              <a:t> for D . 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Each </a:t>
            </a:r>
            <a:r>
              <a:rPr lang="en-US" dirty="0"/>
              <a:t>state of D is a set of NFA states, and we construct </a:t>
            </a:r>
            <a:r>
              <a:rPr lang="en-US" dirty="0" err="1"/>
              <a:t>Dtran</a:t>
            </a:r>
            <a:r>
              <a:rPr lang="en-US" dirty="0"/>
              <a:t> so D will simulate </a:t>
            </a:r>
            <a:r>
              <a:rPr lang="en-US" dirty="0" smtClean="0"/>
              <a:t>“in parallel” </a:t>
            </a:r>
            <a:r>
              <a:rPr lang="en-US" dirty="0"/>
              <a:t>all possible </a:t>
            </a:r>
            <a:r>
              <a:rPr lang="en-US" dirty="0" smtClean="0"/>
              <a:t>moves </a:t>
            </a:r>
            <a:r>
              <a:rPr lang="en-US" dirty="0"/>
              <a:t>N can make on a given input string. </a:t>
            </a:r>
          </a:p>
          <a:p>
            <a:endParaRPr lang="en-US" dirty="0"/>
          </a:p>
        </p:txBody>
      </p:sp>
      <p:sp>
        <p:nvSpPr>
          <p:cNvPr id="4" name="SMARTInkShape-3208"/>
          <p:cNvSpPr/>
          <p:nvPr/>
        </p:nvSpPr>
        <p:spPr bwMode="auto">
          <a:xfrm>
            <a:off x="2605375" y="1968955"/>
            <a:ext cx="323730" cy="640956"/>
          </a:xfrm>
          <a:custGeom>
            <a:avLst/>
            <a:gdLst/>
            <a:ahLst/>
            <a:cxnLst/>
            <a:rect l="0" t="0" r="0" b="0"/>
            <a:pathLst>
              <a:path w="323730" h="640956">
                <a:moveTo>
                  <a:pt x="252125" y="124164"/>
                </a:moveTo>
                <a:lnTo>
                  <a:pt x="252125" y="130315"/>
                </a:lnTo>
                <a:lnTo>
                  <a:pt x="251331" y="130646"/>
                </a:lnTo>
                <a:lnTo>
                  <a:pt x="248333" y="131013"/>
                </a:lnTo>
                <a:lnTo>
                  <a:pt x="247215" y="130318"/>
                </a:lnTo>
                <a:lnTo>
                  <a:pt x="246471" y="129060"/>
                </a:lnTo>
                <a:lnTo>
                  <a:pt x="237764" y="99191"/>
                </a:lnTo>
                <a:lnTo>
                  <a:pt x="231781" y="66547"/>
                </a:lnTo>
                <a:lnTo>
                  <a:pt x="226944" y="54636"/>
                </a:lnTo>
                <a:lnTo>
                  <a:pt x="197137" y="19501"/>
                </a:lnTo>
                <a:lnTo>
                  <a:pt x="183004" y="8927"/>
                </a:lnTo>
                <a:lnTo>
                  <a:pt x="164969" y="767"/>
                </a:lnTo>
                <a:lnTo>
                  <a:pt x="151477" y="0"/>
                </a:lnTo>
                <a:lnTo>
                  <a:pt x="137542" y="3098"/>
                </a:lnTo>
                <a:lnTo>
                  <a:pt x="115516" y="15356"/>
                </a:lnTo>
                <a:lnTo>
                  <a:pt x="90028" y="39978"/>
                </a:lnTo>
                <a:lnTo>
                  <a:pt x="74513" y="63729"/>
                </a:lnTo>
                <a:lnTo>
                  <a:pt x="59680" y="94393"/>
                </a:lnTo>
                <a:lnTo>
                  <a:pt x="45150" y="129983"/>
                </a:lnTo>
                <a:lnTo>
                  <a:pt x="37942" y="149474"/>
                </a:lnTo>
                <a:lnTo>
                  <a:pt x="30755" y="169613"/>
                </a:lnTo>
                <a:lnTo>
                  <a:pt x="24376" y="191769"/>
                </a:lnTo>
                <a:lnTo>
                  <a:pt x="18536" y="215272"/>
                </a:lnTo>
                <a:lnTo>
                  <a:pt x="13055" y="239671"/>
                </a:lnTo>
                <a:lnTo>
                  <a:pt x="8608" y="266256"/>
                </a:lnTo>
                <a:lnTo>
                  <a:pt x="4849" y="294298"/>
                </a:lnTo>
                <a:lnTo>
                  <a:pt x="1549" y="323312"/>
                </a:lnTo>
                <a:lnTo>
                  <a:pt x="143" y="352179"/>
                </a:lnTo>
                <a:lnTo>
                  <a:pt x="0" y="380949"/>
                </a:lnTo>
                <a:lnTo>
                  <a:pt x="698" y="409654"/>
                </a:lnTo>
                <a:lnTo>
                  <a:pt x="1957" y="437522"/>
                </a:lnTo>
                <a:lnTo>
                  <a:pt x="3590" y="464832"/>
                </a:lnTo>
                <a:lnTo>
                  <a:pt x="5473" y="491769"/>
                </a:lnTo>
                <a:lnTo>
                  <a:pt x="9109" y="516872"/>
                </a:lnTo>
                <a:lnTo>
                  <a:pt x="13914" y="540750"/>
                </a:lnTo>
                <a:lnTo>
                  <a:pt x="19499" y="563813"/>
                </a:lnTo>
                <a:lnTo>
                  <a:pt x="26397" y="583157"/>
                </a:lnTo>
                <a:lnTo>
                  <a:pt x="42528" y="615234"/>
                </a:lnTo>
                <a:lnTo>
                  <a:pt x="64515" y="634252"/>
                </a:lnTo>
                <a:lnTo>
                  <a:pt x="77045" y="640435"/>
                </a:lnTo>
                <a:lnTo>
                  <a:pt x="103668" y="640955"/>
                </a:lnTo>
                <a:lnTo>
                  <a:pt x="132169" y="631661"/>
                </a:lnTo>
                <a:lnTo>
                  <a:pt x="163357" y="614302"/>
                </a:lnTo>
                <a:lnTo>
                  <a:pt x="195739" y="587007"/>
                </a:lnTo>
                <a:lnTo>
                  <a:pt x="227858" y="552915"/>
                </a:lnTo>
                <a:lnTo>
                  <a:pt x="243091" y="533823"/>
                </a:lnTo>
                <a:lnTo>
                  <a:pt x="258009" y="513951"/>
                </a:lnTo>
                <a:lnTo>
                  <a:pt x="271922" y="492766"/>
                </a:lnTo>
                <a:lnTo>
                  <a:pt x="285167" y="470705"/>
                </a:lnTo>
                <a:lnTo>
                  <a:pt x="297966" y="448060"/>
                </a:lnTo>
                <a:lnTo>
                  <a:pt x="307292" y="425026"/>
                </a:lnTo>
                <a:lnTo>
                  <a:pt x="314303" y="401732"/>
                </a:lnTo>
                <a:lnTo>
                  <a:pt x="319770" y="378265"/>
                </a:lnTo>
                <a:lnTo>
                  <a:pt x="322622" y="353890"/>
                </a:lnTo>
                <a:lnTo>
                  <a:pt x="323729" y="328908"/>
                </a:lnTo>
                <a:lnTo>
                  <a:pt x="323674" y="303523"/>
                </a:lnTo>
                <a:lnTo>
                  <a:pt x="320462" y="278661"/>
                </a:lnTo>
                <a:lnTo>
                  <a:pt x="315145" y="254150"/>
                </a:lnTo>
                <a:lnTo>
                  <a:pt x="308426" y="229871"/>
                </a:lnTo>
                <a:lnTo>
                  <a:pt x="299184" y="207335"/>
                </a:lnTo>
                <a:lnTo>
                  <a:pt x="288260" y="185961"/>
                </a:lnTo>
                <a:lnTo>
                  <a:pt x="276215" y="165362"/>
                </a:lnTo>
                <a:lnTo>
                  <a:pt x="245898" y="129774"/>
                </a:lnTo>
                <a:lnTo>
                  <a:pt x="211258" y="100463"/>
                </a:lnTo>
                <a:lnTo>
                  <a:pt x="193130" y="89314"/>
                </a:lnTo>
                <a:lnTo>
                  <a:pt x="157643" y="72956"/>
                </a:lnTo>
                <a:lnTo>
                  <a:pt x="125995" y="65686"/>
                </a:lnTo>
                <a:lnTo>
                  <a:pt x="100288" y="64572"/>
                </a:lnTo>
                <a:lnTo>
                  <a:pt x="74316" y="68407"/>
                </a:lnTo>
                <a:lnTo>
                  <a:pt x="69292" y="70324"/>
                </a:lnTo>
                <a:lnTo>
                  <a:pt x="67530" y="71602"/>
                </a:lnTo>
                <a:lnTo>
                  <a:pt x="67943" y="72454"/>
                </a:lnTo>
                <a:lnTo>
                  <a:pt x="69806" y="73022"/>
                </a:lnTo>
                <a:lnTo>
                  <a:pt x="109250" y="6701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" name="SMARTInkShape-Group667"/>
          <p:cNvGrpSpPr/>
          <p:nvPr/>
        </p:nvGrpSpPr>
        <p:grpSpPr>
          <a:xfrm>
            <a:off x="3679068" y="1993756"/>
            <a:ext cx="487304" cy="455585"/>
            <a:chOff x="3679068" y="1993756"/>
            <a:chExt cx="487304" cy="455585"/>
          </a:xfrm>
        </p:grpSpPr>
        <p:sp>
          <p:nvSpPr>
            <p:cNvPr id="5" name="SMARTInkShape-3209"/>
            <p:cNvSpPr/>
            <p:nvPr/>
          </p:nvSpPr>
          <p:spPr bwMode="auto">
            <a:xfrm>
              <a:off x="4007644" y="2240001"/>
              <a:ext cx="158728" cy="37863"/>
            </a:xfrm>
            <a:custGeom>
              <a:avLst/>
              <a:gdLst/>
              <a:ahLst/>
              <a:cxnLst/>
              <a:rect l="0" t="0" r="0" b="0"/>
              <a:pathLst>
                <a:path w="158728" h="37863">
                  <a:moveTo>
                    <a:pt x="0" y="31712"/>
                  </a:moveTo>
                  <a:lnTo>
                    <a:pt x="0" y="37862"/>
                  </a:lnTo>
                  <a:lnTo>
                    <a:pt x="33622" y="32617"/>
                  </a:lnTo>
                  <a:lnTo>
                    <a:pt x="60321" y="24395"/>
                  </a:lnTo>
                  <a:lnTo>
                    <a:pt x="92132" y="15697"/>
                  </a:lnTo>
                  <a:lnTo>
                    <a:pt x="127031" y="5647"/>
                  </a:lnTo>
                  <a:lnTo>
                    <a:pt x="147970" y="0"/>
                  </a:lnTo>
                  <a:lnTo>
                    <a:pt x="156517" y="1213"/>
                  </a:lnTo>
                  <a:lnTo>
                    <a:pt x="158319" y="1854"/>
                  </a:lnTo>
                  <a:lnTo>
                    <a:pt x="158727" y="2282"/>
                  </a:lnTo>
                  <a:lnTo>
                    <a:pt x="157162" y="3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210"/>
            <p:cNvSpPr/>
            <p:nvPr/>
          </p:nvSpPr>
          <p:spPr bwMode="auto">
            <a:xfrm>
              <a:off x="4000500" y="2207419"/>
              <a:ext cx="123666" cy="14288"/>
            </a:xfrm>
            <a:custGeom>
              <a:avLst/>
              <a:gdLst/>
              <a:ahLst/>
              <a:cxnLst/>
              <a:rect l="0" t="0" r="0" b="0"/>
              <a:pathLst>
                <a:path w="123666" h="14288">
                  <a:moveTo>
                    <a:pt x="0" y="14287"/>
                  </a:moveTo>
                  <a:lnTo>
                    <a:pt x="32887" y="14287"/>
                  </a:lnTo>
                  <a:lnTo>
                    <a:pt x="62911" y="9378"/>
                  </a:lnTo>
                  <a:lnTo>
                    <a:pt x="96038" y="3645"/>
                  </a:lnTo>
                  <a:lnTo>
                    <a:pt x="123585" y="213"/>
                  </a:lnTo>
                  <a:lnTo>
                    <a:pt x="123665" y="142"/>
                  </a:lnTo>
                  <a:lnTo>
                    <a:pt x="1214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211"/>
            <p:cNvSpPr/>
            <p:nvPr/>
          </p:nvSpPr>
          <p:spPr bwMode="auto">
            <a:xfrm>
              <a:off x="3679068" y="1993756"/>
              <a:ext cx="292858" cy="455585"/>
            </a:xfrm>
            <a:custGeom>
              <a:avLst/>
              <a:gdLst/>
              <a:ahLst/>
              <a:cxnLst/>
              <a:rect l="0" t="0" r="0" b="0"/>
              <a:pathLst>
                <a:path w="292858" h="455585">
                  <a:moveTo>
                    <a:pt x="42826" y="85075"/>
                  </a:moveTo>
                  <a:lnTo>
                    <a:pt x="42826" y="72075"/>
                  </a:lnTo>
                  <a:lnTo>
                    <a:pt x="49675" y="63972"/>
                  </a:lnTo>
                  <a:lnTo>
                    <a:pt x="46090" y="67533"/>
                  </a:lnTo>
                  <a:lnTo>
                    <a:pt x="44276" y="73575"/>
                  </a:lnTo>
                  <a:lnTo>
                    <a:pt x="41139" y="85901"/>
                  </a:lnTo>
                  <a:lnTo>
                    <a:pt x="32967" y="115666"/>
                  </a:lnTo>
                  <a:lnTo>
                    <a:pt x="26058" y="148290"/>
                  </a:lnTo>
                  <a:lnTo>
                    <a:pt x="21351" y="175613"/>
                  </a:lnTo>
                  <a:lnTo>
                    <a:pt x="16613" y="206277"/>
                  </a:lnTo>
                  <a:lnTo>
                    <a:pt x="11861" y="238426"/>
                  </a:lnTo>
                  <a:lnTo>
                    <a:pt x="7103" y="271235"/>
                  </a:lnTo>
                  <a:lnTo>
                    <a:pt x="3137" y="302751"/>
                  </a:lnTo>
                  <a:lnTo>
                    <a:pt x="1374" y="329986"/>
                  </a:lnTo>
                  <a:lnTo>
                    <a:pt x="381" y="363840"/>
                  </a:lnTo>
                  <a:lnTo>
                    <a:pt x="0" y="389396"/>
                  </a:lnTo>
                  <a:lnTo>
                    <a:pt x="759" y="354725"/>
                  </a:lnTo>
                  <a:lnTo>
                    <a:pt x="3757" y="331126"/>
                  </a:lnTo>
                  <a:lnTo>
                    <a:pt x="5618" y="302646"/>
                  </a:lnTo>
                  <a:lnTo>
                    <a:pt x="6445" y="271467"/>
                  </a:lnTo>
                  <a:lnTo>
                    <a:pt x="6813" y="239089"/>
                  </a:lnTo>
                  <a:lnTo>
                    <a:pt x="6976" y="206178"/>
                  </a:lnTo>
                  <a:lnTo>
                    <a:pt x="7049" y="173824"/>
                  </a:lnTo>
                  <a:lnTo>
                    <a:pt x="7081" y="143569"/>
                  </a:lnTo>
                  <a:lnTo>
                    <a:pt x="7095" y="116364"/>
                  </a:lnTo>
                  <a:lnTo>
                    <a:pt x="9220" y="82969"/>
                  </a:lnTo>
                  <a:lnTo>
                    <a:pt x="14382" y="55076"/>
                  </a:lnTo>
                  <a:lnTo>
                    <a:pt x="15926" y="53170"/>
                  </a:lnTo>
                  <a:lnTo>
                    <a:pt x="17749" y="51899"/>
                  </a:lnTo>
                  <a:lnTo>
                    <a:pt x="18964" y="52639"/>
                  </a:lnTo>
                  <a:lnTo>
                    <a:pt x="26884" y="81166"/>
                  </a:lnTo>
                  <a:lnTo>
                    <a:pt x="34310" y="112051"/>
                  </a:lnTo>
                  <a:lnTo>
                    <a:pt x="41951" y="137546"/>
                  </a:lnTo>
                  <a:lnTo>
                    <a:pt x="50639" y="168985"/>
                  </a:lnTo>
                  <a:lnTo>
                    <a:pt x="61380" y="204125"/>
                  </a:lnTo>
                  <a:lnTo>
                    <a:pt x="68689" y="222385"/>
                  </a:lnTo>
                  <a:lnTo>
                    <a:pt x="76736" y="240909"/>
                  </a:lnTo>
                  <a:lnTo>
                    <a:pt x="85277" y="259608"/>
                  </a:lnTo>
                  <a:lnTo>
                    <a:pt x="94145" y="278424"/>
                  </a:lnTo>
                  <a:lnTo>
                    <a:pt x="103233" y="297318"/>
                  </a:lnTo>
                  <a:lnTo>
                    <a:pt x="112466" y="316264"/>
                  </a:lnTo>
                  <a:lnTo>
                    <a:pt x="121796" y="335245"/>
                  </a:lnTo>
                  <a:lnTo>
                    <a:pt x="140630" y="370887"/>
                  </a:lnTo>
                  <a:lnTo>
                    <a:pt x="159584" y="399957"/>
                  </a:lnTo>
                  <a:lnTo>
                    <a:pt x="188104" y="434843"/>
                  </a:lnTo>
                  <a:lnTo>
                    <a:pt x="212872" y="453911"/>
                  </a:lnTo>
                  <a:lnTo>
                    <a:pt x="219690" y="455584"/>
                  </a:lnTo>
                  <a:lnTo>
                    <a:pt x="225822" y="455113"/>
                  </a:lnTo>
                  <a:lnTo>
                    <a:pt x="231499" y="453211"/>
                  </a:lnTo>
                  <a:lnTo>
                    <a:pt x="236076" y="448768"/>
                  </a:lnTo>
                  <a:lnTo>
                    <a:pt x="243279" y="435364"/>
                  </a:lnTo>
                  <a:lnTo>
                    <a:pt x="247010" y="412474"/>
                  </a:lnTo>
                  <a:lnTo>
                    <a:pt x="248668" y="382192"/>
                  </a:lnTo>
                  <a:lnTo>
                    <a:pt x="249110" y="364116"/>
                  </a:lnTo>
                  <a:lnTo>
                    <a:pt x="249405" y="344921"/>
                  </a:lnTo>
                  <a:lnTo>
                    <a:pt x="249602" y="324187"/>
                  </a:lnTo>
                  <a:lnTo>
                    <a:pt x="249733" y="302427"/>
                  </a:lnTo>
                  <a:lnTo>
                    <a:pt x="249820" y="279983"/>
                  </a:lnTo>
                  <a:lnTo>
                    <a:pt x="249878" y="257082"/>
                  </a:lnTo>
                  <a:lnTo>
                    <a:pt x="249917" y="233878"/>
                  </a:lnTo>
                  <a:lnTo>
                    <a:pt x="249943" y="210471"/>
                  </a:lnTo>
                  <a:lnTo>
                    <a:pt x="249960" y="186929"/>
                  </a:lnTo>
                  <a:lnTo>
                    <a:pt x="249972" y="163296"/>
                  </a:lnTo>
                  <a:lnTo>
                    <a:pt x="249979" y="139604"/>
                  </a:lnTo>
                  <a:lnTo>
                    <a:pt x="250778" y="119046"/>
                  </a:lnTo>
                  <a:lnTo>
                    <a:pt x="253782" y="83505"/>
                  </a:lnTo>
                  <a:lnTo>
                    <a:pt x="257763" y="56067"/>
                  </a:lnTo>
                  <a:lnTo>
                    <a:pt x="262351" y="27003"/>
                  </a:lnTo>
                  <a:lnTo>
                    <a:pt x="264249" y="0"/>
                  </a:lnTo>
                  <a:lnTo>
                    <a:pt x="268064" y="3335"/>
                  </a:lnTo>
                  <a:lnTo>
                    <a:pt x="269932" y="9323"/>
                  </a:lnTo>
                  <a:lnTo>
                    <a:pt x="273100" y="21620"/>
                  </a:lnTo>
                  <a:lnTo>
                    <a:pt x="279066" y="33201"/>
                  </a:lnTo>
                  <a:lnTo>
                    <a:pt x="292857" y="49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2" name="SMARTInkShape-Group668"/>
          <p:cNvGrpSpPr/>
          <p:nvPr/>
        </p:nvGrpSpPr>
        <p:grpSpPr>
          <a:xfrm>
            <a:off x="4336674" y="1815505"/>
            <a:ext cx="917088" cy="636529"/>
            <a:chOff x="4336674" y="1815505"/>
            <a:chExt cx="917088" cy="636529"/>
          </a:xfrm>
        </p:grpSpPr>
        <p:sp>
          <p:nvSpPr>
            <p:cNvPr id="9" name="SMARTInkShape-3212"/>
            <p:cNvSpPr/>
            <p:nvPr/>
          </p:nvSpPr>
          <p:spPr bwMode="auto">
            <a:xfrm>
              <a:off x="4894084" y="1907426"/>
              <a:ext cx="359678" cy="364288"/>
            </a:xfrm>
            <a:custGeom>
              <a:avLst/>
              <a:gdLst/>
              <a:ahLst/>
              <a:cxnLst/>
              <a:rect l="0" t="0" r="0" b="0"/>
              <a:pathLst>
                <a:path w="359678" h="364288">
                  <a:moveTo>
                    <a:pt x="6529" y="57105"/>
                  </a:moveTo>
                  <a:lnTo>
                    <a:pt x="6529" y="50049"/>
                  </a:lnTo>
                  <a:lnTo>
                    <a:pt x="40019" y="49962"/>
                  </a:lnTo>
                  <a:lnTo>
                    <a:pt x="56338" y="48374"/>
                  </a:lnTo>
                  <a:lnTo>
                    <a:pt x="84963" y="39349"/>
                  </a:lnTo>
                  <a:lnTo>
                    <a:pt x="109651" y="33868"/>
                  </a:lnTo>
                  <a:lnTo>
                    <a:pt x="134382" y="28786"/>
                  </a:lnTo>
                  <a:lnTo>
                    <a:pt x="159396" y="23088"/>
                  </a:lnTo>
                  <a:lnTo>
                    <a:pt x="186388" y="15263"/>
                  </a:lnTo>
                  <a:lnTo>
                    <a:pt x="214260" y="8611"/>
                  </a:lnTo>
                  <a:lnTo>
                    <a:pt x="241729" y="3802"/>
                  </a:lnTo>
                  <a:lnTo>
                    <a:pt x="267166" y="1665"/>
                  </a:lnTo>
                  <a:lnTo>
                    <a:pt x="300007" y="462"/>
                  </a:lnTo>
                  <a:lnTo>
                    <a:pt x="332258" y="55"/>
                  </a:lnTo>
                  <a:lnTo>
                    <a:pt x="341268" y="0"/>
                  </a:lnTo>
                  <a:lnTo>
                    <a:pt x="343195" y="779"/>
                  </a:lnTo>
                  <a:lnTo>
                    <a:pt x="343685" y="2092"/>
                  </a:lnTo>
                  <a:lnTo>
                    <a:pt x="343218" y="3761"/>
                  </a:lnTo>
                  <a:lnTo>
                    <a:pt x="338769" y="9902"/>
                  </a:lnTo>
                  <a:lnTo>
                    <a:pt x="330403" y="12314"/>
                  </a:lnTo>
                  <a:lnTo>
                    <a:pt x="301838" y="17654"/>
                  </a:lnTo>
                  <a:lnTo>
                    <a:pt x="271122" y="24073"/>
                  </a:lnTo>
                  <a:lnTo>
                    <a:pt x="236885" y="31002"/>
                  </a:lnTo>
                  <a:lnTo>
                    <a:pt x="211303" y="35714"/>
                  </a:lnTo>
                  <a:lnTo>
                    <a:pt x="184852" y="41248"/>
                  </a:lnTo>
                  <a:lnTo>
                    <a:pt x="159867" y="48999"/>
                  </a:lnTo>
                  <a:lnTo>
                    <a:pt x="135533" y="55619"/>
                  </a:lnTo>
                  <a:lnTo>
                    <a:pt x="101637" y="65925"/>
                  </a:lnTo>
                  <a:lnTo>
                    <a:pt x="73603" y="79033"/>
                  </a:lnTo>
                  <a:lnTo>
                    <a:pt x="46589" y="93892"/>
                  </a:lnTo>
                  <a:lnTo>
                    <a:pt x="44348" y="97505"/>
                  </a:lnTo>
                  <a:lnTo>
                    <a:pt x="44441" y="101501"/>
                  </a:lnTo>
                  <a:lnTo>
                    <a:pt x="46091" y="105752"/>
                  </a:lnTo>
                  <a:lnTo>
                    <a:pt x="49572" y="108587"/>
                  </a:lnTo>
                  <a:lnTo>
                    <a:pt x="59790" y="111736"/>
                  </a:lnTo>
                  <a:lnTo>
                    <a:pt x="90308" y="113509"/>
                  </a:lnTo>
                  <a:lnTo>
                    <a:pt x="115995" y="111807"/>
                  </a:lnTo>
                  <a:lnTo>
                    <a:pt x="144081" y="108405"/>
                  </a:lnTo>
                  <a:lnTo>
                    <a:pt x="175083" y="104247"/>
                  </a:lnTo>
                  <a:lnTo>
                    <a:pt x="205267" y="101869"/>
                  </a:lnTo>
                  <a:lnTo>
                    <a:pt x="233763" y="100813"/>
                  </a:lnTo>
                  <a:lnTo>
                    <a:pt x="259657" y="100344"/>
                  </a:lnTo>
                  <a:lnTo>
                    <a:pt x="292755" y="100079"/>
                  </a:lnTo>
                  <a:lnTo>
                    <a:pt x="315086" y="103793"/>
                  </a:lnTo>
                  <a:lnTo>
                    <a:pt x="318595" y="105693"/>
                  </a:lnTo>
                  <a:lnTo>
                    <a:pt x="320142" y="107753"/>
                  </a:lnTo>
                  <a:lnTo>
                    <a:pt x="320379" y="109921"/>
                  </a:lnTo>
                  <a:lnTo>
                    <a:pt x="316920" y="124348"/>
                  </a:lnTo>
                  <a:lnTo>
                    <a:pt x="304553" y="136997"/>
                  </a:lnTo>
                  <a:lnTo>
                    <a:pt x="273162" y="159623"/>
                  </a:lnTo>
                  <a:lnTo>
                    <a:pt x="246476" y="177281"/>
                  </a:lnTo>
                  <a:lnTo>
                    <a:pt x="216095" y="195712"/>
                  </a:lnTo>
                  <a:lnTo>
                    <a:pt x="184071" y="216604"/>
                  </a:lnTo>
                  <a:lnTo>
                    <a:pt x="150524" y="238325"/>
                  </a:lnTo>
                  <a:lnTo>
                    <a:pt x="132687" y="248562"/>
                  </a:lnTo>
                  <a:lnTo>
                    <a:pt x="97524" y="268403"/>
                  </a:lnTo>
                  <a:lnTo>
                    <a:pt x="66021" y="287805"/>
                  </a:lnTo>
                  <a:lnTo>
                    <a:pt x="40378" y="304895"/>
                  </a:lnTo>
                  <a:lnTo>
                    <a:pt x="5630" y="331476"/>
                  </a:lnTo>
                  <a:lnTo>
                    <a:pt x="1961" y="336857"/>
                  </a:lnTo>
                  <a:lnTo>
                    <a:pt x="309" y="342031"/>
                  </a:lnTo>
                  <a:lnTo>
                    <a:pt x="0" y="347068"/>
                  </a:lnTo>
                  <a:lnTo>
                    <a:pt x="2176" y="351220"/>
                  </a:lnTo>
                  <a:lnTo>
                    <a:pt x="10945" y="357950"/>
                  </a:lnTo>
                  <a:lnTo>
                    <a:pt x="36853" y="362409"/>
                  </a:lnTo>
                  <a:lnTo>
                    <a:pt x="62603" y="363452"/>
                  </a:lnTo>
                  <a:lnTo>
                    <a:pt x="93364" y="363122"/>
                  </a:lnTo>
                  <a:lnTo>
                    <a:pt x="128201" y="360329"/>
                  </a:lnTo>
                  <a:lnTo>
                    <a:pt x="146381" y="358473"/>
                  </a:lnTo>
                  <a:lnTo>
                    <a:pt x="164851" y="356442"/>
                  </a:lnTo>
                  <a:lnTo>
                    <a:pt x="183514" y="354294"/>
                  </a:lnTo>
                  <a:lnTo>
                    <a:pt x="219068" y="349791"/>
                  </a:lnTo>
                  <a:lnTo>
                    <a:pt x="253390" y="345938"/>
                  </a:lnTo>
                  <a:lnTo>
                    <a:pt x="287166" y="344225"/>
                  </a:lnTo>
                  <a:lnTo>
                    <a:pt x="314348" y="343464"/>
                  </a:lnTo>
                  <a:lnTo>
                    <a:pt x="343268" y="345152"/>
                  </a:lnTo>
                  <a:lnTo>
                    <a:pt x="359677" y="349042"/>
                  </a:lnTo>
                  <a:lnTo>
                    <a:pt x="359436" y="350154"/>
                  </a:lnTo>
                  <a:lnTo>
                    <a:pt x="354934" y="353508"/>
                  </a:lnTo>
                  <a:lnTo>
                    <a:pt x="326910" y="357219"/>
                  </a:lnTo>
                  <a:lnTo>
                    <a:pt x="285135" y="36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213"/>
            <p:cNvSpPr/>
            <p:nvPr/>
          </p:nvSpPr>
          <p:spPr bwMode="auto">
            <a:xfrm>
              <a:off x="4697027" y="1815505"/>
              <a:ext cx="210730" cy="636529"/>
            </a:xfrm>
            <a:custGeom>
              <a:avLst/>
              <a:gdLst/>
              <a:ahLst/>
              <a:cxnLst/>
              <a:rect l="0" t="0" r="0" b="0"/>
              <a:pathLst>
                <a:path w="210730" h="636529">
                  <a:moveTo>
                    <a:pt x="89286" y="6151"/>
                  </a:moveTo>
                  <a:lnTo>
                    <a:pt x="89286" y="0"/>
                  </a:lnTo>
                  <a:lnTo>
                    <a:pt x="79343" y="22773"/>
                  </a:lnTo>
                  <a:lnTo>
                    <a:pt x="68700" y="53939"/>
                  </a:lnTo>
                  <a:lnTo>
                    <a:pt x="57911" y="84011"/>
                  </a:lnTo>
                  <a:lnTo>
                    <a:pt x="51701" y="100920"/>
                  </a:lnTo>
                  <a:lnTo>
                    <a:pt x="45179" y="120924"/>
                  </a:lnTo>
                  <a:lnTo>
                    <a:pt x="38450" y="142992"/>
                  </a:lnTo>
                  <a:lnTo>
                    <a:pt x="31583" y="166434"/>
                  </a:lnTo>
                  <a:lnTo>
                    <a:pt x="24623" y="191588"/>
                  </a:lnTo>
                  <a:lnTo>
                    <a:pt x="17602" y="217882"/>
                  </a:lnTo>
                  <a:lnTo>
                    <a:pt x="10540" y="244936"/>
                  </a:lnTo>
                  <a:lnTo>
                    <a:pt x="5832" y="273291"/>
                  </a:lnTo>
                  <a:lnTo>
                    <a:pt x="2694" y="302513"/>
                  </a:lnTo>
                  <a:lnTo>
                    <a:pt x="601" y="332314"/>
                  </a:lnTo>
                  <a:lnTo>
                    <a:pt x="0" y="360912"/>
                  </a:lnTo>
                  <a:lnTo>
                    <a:pt x="393" y="388708"/>
                  </a:lnTo>
                  <a:lnTo>
                    <a:pt x="1449" y="415970"/>
                  </a:lnTo>
                  <a:lnTo>
                    <a:pt x="3740" y="441289"/>
                  </a:lnTo>
                  <a:lnTo>
                    <a:pt x="6855" y="465312"/>
                  </a:lnTo>
                  <a:lnTo>
                    <a:pt x="10519" y="488471"/>
                  </a:lnTo>
                  <a:lnTo>
                    <a:pt x="16137" y="509466"/>
                  </a:lnTo>
                  <a:lnTo>
                    <a:pt x="23057" y="529020"/>
                  </a:lnTo>
                  <a:lnTo>
                    <a:pt x="40801" y="563975"/>
                  </a:lnTo>
                  <a:lnTo>
                    <a:pt x="64562" y="592739"/>
                  </a:lnTo>
                  <a:lnTo>
                    <a:pt x="90997" y="614520"/>
                  </a:lnTo>
                  <a:lnTo>
                    <a:pt x="117827" y="629756"/>
                  </a:lnTo>
                  <a:lnTo>
                    <a:pt x="142981" y="636528"/>
                  </a:lnTo>
                  <a:lnTo>
                    <a:pt x="169507" y="635304"/>
                  </a:lnTo>
                  <a:lnTo>
                    <a:pt x="210729" y="6276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214"/>
            <p:cNvSpPr/>
            <p:nvPr/>
          </p:nvSpPr>
          <p:spPr bwMode="auto">
            <a:xfrm>
              <a:off x="4336674" y="1985060"/>
              <a:ext cx="241967" cy="405578"/>
            </a:xfrm>
            <a:custGeom>
              <a:avLst/>
              <a:gdLst/>
              <a:ahLst/>
              <a:cxnLst/>
              <a:rect l="0" t="0" r="0" b="0"/>
              <a:pathLst>
                <a:path w="241967" h="405578">
                  <a:moveTo>
                    <a:pt x="42445" y="36621"/>
                  </a:moveTo>
                  <a:lnTo>
                    <a:pt x="42445" y="32829"/>
                  </a:lnTo>
                  <a:lnTo>
                    <a:pt x="41651" y="31712"/>
                  </a:lnTo>
                  <a:lnTo>
                    <a:pt x="40328" y="30967"/>
                  </a:lnTo>
                  <a:lnTo>
                    <a:pt x="38653" y="30470"/>
                  </a:lnTo>
                  <a:lnTo>
                    <a:pt x="37535" y="29346"/>
                  </a:lnTo>
                  <a:lnTo>
                    <a:pt x="36294" y="25979"/>
                  </a:lnTo>
                  <a:lnTo>
                    <a:pt x="36757" y="24764"/>
                  </a:lnTo>
                  <a:lnTo>
                    <a:pt x="37859" y="23954"/>
                  </a:lnTo>
                  <a:lnTo>
                    <a:pt x="39388" y="23414"/>
                  </a:lnTo>
                  <a:lnTo>
                    <a:pt x="40407" y="23848"/>
                  </a:lnTo>
                  <a:lnTo>
                    <a:pt x="41086" y="24930"/>
                  </a:lnTo>
                  <a:lnTo>
                    <a:pt x="41841" y="29044"/>
                  </a:lnTo>
                  <a:lnTo>
                    <a:pt x="42392" y="60961"/>
                  </a:lnTo>
                  <a:lnTo>
                    <a:pt x="41635" y="92869"/>
                  </a:lnTo>
                  <a:lnTo>
                    <a:pt x="38646" y="121416"/>
                  </a:lnTo>
                  <a:lnTo>
                    <a:pt x="34671" y="152624"/>
                  </a:lnTo>
                  <a:lnTo>
                    <a:pt x="30258" y="185016"/>
                  </a:lnTo>
                  <a:lnTo>
                    <a:pt x="25652" y="217933"/>
                  </a:lnTo>
                  <a:lnTo>
                    <a:pt x="20958" y="246850"/>
                  </a:lnTo>
                  <a:lnTo>
                    <a:pt x="16226" y="272137"/>
                  </a:lnTo>
                  <a:lnTo>
                    <a:pt x="9100" y="302636"/>
                  </a:lnTo>
                  <a:lnTo>
                    <a:pt x="993" y="325662"/>
                  </a:lnTo>
                  <a:lnTo>
                    <a:pt x="523" y="326153"/>
                  </a:lnTo>
                  <a:lnTo>
                    <a:pt x="209" y="325686"/>
                  </a:lnTo>
                  <a:lnTo>
                    <a:pt x="0" y="324581"/>
                  </a:lnTo>
                  <a:lnTo>
                    <a:pt x="5292" y="295116"/>
                  </a:lnTo>
                  <a:lnTo>
                    <a:pt x="10534" y="261379"/>
                  </a:lnTo>
                  <a:lnTo>
                    <a:pt x="16356" y="234939"/>
                  </a:lnTo>
                  <a:lnTo>
                    <a:pt x="18943" y="207312"/>
                  </a:lnTo>
                  <a:lnTo>
                    <a:pt x="24327" y="179159"/>
                  </a:lnTo>
                  <a:lnTo>
                    <a:pt x="31217" y="150771"/>
                  </a:lnTo>
                  <a:lnTo>
                    <a:pt x="36926" y="122280"/>
                  </a:lnTo>
                  <a:lnTo>
                    <a:pt x="44602" y="87049"/>
                  </a:lnTo>
                  <a:lnTo>
                    <a:pt x="53513" y="53991"/>
                  </a:lnTo>
                  <a:lnTo>
                    <a:pt x="55778" y="43708"/>
                  </a:lnTo>
                  <a:lnTo>
                    <a:pt x="56096" y="44521"/>
                  </a:lnTo>
                  <a:lnTo>
                    <a:pt x="58793" y="77894"/>
                  </a:lnTo>
                  <a:lnTo>
                    <a:pt x="64486" y="111821"/>
                  </a:lnTo>
                  <a:lnTo>
                    <a:pt x="68116" y="139100"/>
                  </a:lnTo>
                  <a:lnTo>
                    <a:pt x="69729" y="169744"/>
                  </a:lnTo>
                  <a:lnTo>
                    <a:pt x="72563" y="199768"/>
                  </a:lnTo>
                  <a:lnTo>
                    <a:pt x="76468" y="228194"/>
                  </a:lnTo>
                  <a:lnTo>
                    <a:pt x="80850" y="254056"/>
                  </a:lnTo>
                  <a:lnTo>
                    <a:pt x="83326" y="278780"/>
                  </a:lnTo>
                  <a:lnTo>
                    <a:pt x="86837" y="310778"/>
                  </a:lnTo>
                  <a:lnTo>
                    <a:pt x="92904" y="331107"/>
                  </a:lnTo>
                  <a:lnTo>
                    <a:pt x="98273" y="341295"/>
                  </a:lnTo>
                  <a:lnTo>
                    <a:pt x="99508" y="340543"/>
                  </a:lnTo>
                  <a:lnTo>
                    <a:pt x="102996" y="335475"/>
                  </a:lnTo>
                  <a:lnTo>
                    <a:pt x="108362" y="302754"/>
                  </a:lnTo>
                  <a:lnTo>
                    <a:pt x="112247" y="268669"/>
                  </a:lnTo>
                  <a:lnTo>
                    <a:pt x="113949" y="241354"/>
                  </a:lnTo>
                  <a:lnTo>
                    <a:pt x="117351" y="210693"/>
                  </a:lnTo>
                  <a:lnTo>
                    <a:pt x="121510" y="176428"/>
                  </a:lnTo>
                  <a:lnTo>
                    <a:pt x="126004" y="141620"/>
                  </a:lnTo>
                  <a:lnTo>
                    <a:pt x="130647" y="110275"/>
                  </a:lnTo>
                  <a:lnTo>
                    <a:pt x="137473" y="80469"/>
                  </a:lnTo>
                  <a:lnTo>
                    <a:pt x="145004" y="53728"/>
                  </a:lnTo>
                  <a:lnTo>
                    <a:pt x="154501" y="26079"/>
                  </a:lnTo>
                  <a:lnTo>
                    <a:pt x="172334" y="739"/>
                  </a:lnTo>
                  <a:lnTo>
                    <a:pt x="174281" y="0"/>
                  </a:lnTo>
                  <a:lnTo>
                    <a:pt x="175580" y="1095"/>
                  </a:lnTo>
                  <a:lnTo>
                    <a:pt x="185719" y="32865"/>
                  </a:lnTo>
                  <a:lnTo>
                    <a:pt x="190465" y="63290"/>
                  </a:lnTo>
                  <a:lnTo>
                    <a:pt x="192369" y="89749"/>
                  </a:lnTo>
                  <a:lnTo>
                    <a:pt x="195861" y="120029"/>
                  </a:lnTo>
                  <a:lnTo>
                    <a:pt x="197942" y="152008"/>
                  </a:lnTo>
                  <a:lnTo>
                    <a:pt x="198867" y="185536"/>
                  </a:lnTo>
                  <a:lnTo>
                    <a:pt x="199114" y="203366"/>
                  </a:lnTo>
                  <a:lnTo>
                    <a:pt x="199278" y="221603"/>
                  </a:lnTo>
                  <a:lnTo>
                    <a:pt x="201578" y="256683"/>
                  </a:lnTo>
                  <a:lnTo>
                    <a:pt x="205246" y="289208"/>
                  </a:lnTo>
                  <a:lnTo>
                    <a:pt x="209521" y="316892"/>
                  </a:lnTo>
                  <a:lnTo>
                    <a:pt x="214068" y="342426"/>
                  </a:lnTo>
                  <a:lnTo>
                    <a:pt x="223206" y="374880"/>
                  </a:lnTo>
                  <a:lnTo>
                    <a:pt x="240768" y="405577"/>
                  </a:lnTo>
                  <a:lnTo>
                    <a:pt x="241335" y="404829"/>
                  </a:lnTo>
                  <a:lnTo>
                    <a:pt x="241966" y="399765"/>
                  </a:lnTo>
                  <a:lnTo>
                    <a:pt x="236667" y="374701"/>
                  </a:lnTo>
                  <a:lnTo>
                    <a:pt x="231049" y="340346"/>
                  </a:lnTo>
                  <a:lnTo>
                    <a:pt x="228182" y="322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3" name="SMARTInkShape-3215"/>
          <p:cNvSpPr/>
          <p:nvPr/>
        </p:nvSpPr>
        <p:spPr bwMode="auto">
          <a:xfrm>
            <a:off x="5300663" y="2235994"/>
            <a:ext cx="155763" cy="271463"/>
          </a:xfrm>
          <a:custGeom>
            <a:avLst/>
            <a:gdLst/>
            <a:ahLst/>
            <a:cxnLst/>
            <a:rect l="0" t="0" r="0" b="0"/>
            <a:pathLst>
              <a:path w="155763" h="271463">
                <a:moveTo>
                  <a:pt x="128587" y="0"/>
                </a:moveTo>
                <a:lnTo>
                  <a:pt x="138530" y="0"/>
                </a:lnTo>
                <a:lnTo>
                  <a:pt x="140772" y="1587"/>
                </a:lnTo>
                <a:lnTo>
                  <a:pt x="152436" y="19886"/>
                </a:lnTo>
                <a:lnTo>
                  <a:pt x="155762" y="41170"/>
                </a:lnTo>
                <a:lnTo>
                  <a:pt x="149162" y="75169"/>
                </a:lnTo>
                <a:lnTo>
                  <a:pt x="139320" y="103787"/>
                </a:lnTo>
                <a:lnTo>
                  <a:pt x="125419" y="135028"/>
                </a:lnTo>
                <a:lnTo>
                  <a:pt x="106012" y="167433"/>
                </a:lnTo>
                <a:lnTo>
                  <a:pt x="82042" y="198240"/>
                </a:lnTo>
                <a:lnTo>
                  <a:pt x="55512" y="226219"/>
                </a:lnTo>
                <a:lnTo>
                  <a:pt x="27847" y="249237"/>
                </a:lnTo>
                <a:lnTo>
                  <a:pt x="0" y="2714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6" name="SMARTInkShape-Group670"/>
          <p:cNvGrpSpPr/>
          <p:nvPr/>
        </p:nvGrpSpPr>
        <p:grpSpPr>
          <a:xfrm>
            <a:off x="5602944" y="1868027"/>
            <a:ext cx="496445" cy="653718"/>
            <a:chOff x="5602944" y="1868027"/>
            <a:chExt cx="496445" cy="653718"/>
          </a:xfrm>
        </p:grpSpPr>
        <p:sp>
          <p:nvSpPr>
            <p:cNvPr id="14" name="SMARTInkShape-3216"/>
            <p:cNvSpPr/>
            <p:nvPr/>
          </p:nvSpPr>
          <p:spPr bwMode="auto">
            <a:xfrm>
              <a:off x="5950744" y="2171700"/>
              <a:ext cx="148645" cy="350045"/>
            </a:xfrm>
            <a:custGeom>
              <a:avLst/>
              <a:gdLst/>
              <a:ahLst/>
              <a:cxnLst/>
              <a:rect l="0" t="0" r="0" b="0"/>
              <a:pathLst>
                <a:path w="148645" h="350045">
                  <a:moveTo>
                    <a:pt x="128587" y="0"/>
                  </a:moveTo>
                  <a:lnTo>
                    <a:pt x="132379" y="0"/>
                  </a:lnTo>
                  <a:lnTo>
                    <a:pt x="136358" y="4233"/>
                  </a:lnTo>
                  <a:lnTo>
                    <a:pt x="145380" y="23678"/>
                  </a:lnTo>
                  <a:lnTo>
                    <a:pt x="148644" y="54905"/>
                  </a:lnTo>
                  <a:lnTo>
                    <a:pt x="147292" y="82875"/>
                  </a:lnTo>
                  <a:lnTo>
                    <a:pt x="142456" y="115415"/>
                  </a:lnTo>
                  <a:lnTo>
                    <a:pt x="137833" y="134093"/>
                  </a:lnTo>
                  <a:lnTo>
                    <a:pt x="132370" y="153689"/>
                  </a:lnTo>
                  <a:lnTo>
                    <a:pt x="124759" y="173897"/>
                  </a:lnTo>
                  <a:lnTo>
                    <a:pt x="115717" y="194513"/>
                  </a:lnTo>
                  <a:lnTo>
                    <a:pt x="105719" y="215400"/>
                  </a:lnTo>
                  <a:lnTo>
                    <a:pt x="94292" y="234881"/>
                  </a:lnTo>
                  <a:lnTo>
                    <a:pt x="81911" y="253425"/>
                  </a:lnTo>
                  <a:lnTo>
                    <a:pt x="55455" y="288052"/>
                  </a:lnTo>
                  <a:lnTo>
                    <a:pt x="27821" y="319317"/>
                  </a:lnTo>
                  <a:lnTo>
                    <a:pt x="0" y="3500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217"/>
            <p:cNvSpPr/>
            <p:nvPr/>
          </p:nvSpPr>
          <p:spPr bwMode="auto">
            <a:xfrm>
              <a:off x="5602944" y="1868027"/>
              <a:ext cx="208317" cy="338034"/>
            </a:xfrm>
            <a:custGeom>
              <a:avLst/>
              <a:gdLst/>
              <a:ahLst/>
              <a:cxnLst/>
              <a:rect l="0" t="0" r="0" b="0"/>
              <a:pathLst>
                <a:path w="208317" h="338034">
                  <a:moveTo>
                    <a:pt x="176350" y="75073"/>
                  </a:moveTo>
                  <a:lnTo>
                    <a:pt x="165708" y="75073"/>
                  </a:lnTo>
                  <a:lnTo>
                    <a:pt x="164492" y="75867"/>
                  </a:lnTo>
                  <a:lnTo>
                    <a:pt x="163682" y="77190"/>
                  </a:lnTo>
                  <a:lnTo>
                    <a:pt x="162382" y="81224"/>
                  </a:lnTo>
                  <a:lnTo>
                    <a:pt x="168241" y="75979"/>
                  </a:lnTo>
                  <a:lnTo>
                    <a:pt x="168920" y="71549"/>
                  </a:lnTo>
                  <a:lnTo>
                    <a:pt x="169198" y="40589"/>
                  </a:lnTo>
                  <a:lnTo>
                    <a:pt x="167086" y="33818"/>
                  </a:lnTo>
                  <a:lnTo>
                    <a:pt x="150073" y="9107"/>
                  </a:lnTo>
                  <a:lnTo>
                    <a:pt x="138239" y="564"/>
                  </a:lnTo>
                  <a:lnTo>
                    <a:pt x="135067" y="0"/>
                  </a:lnTo>
                  <a:lnTo>
                    <a:pt x="104725" y="5470"/>
                  </a:lnTo>
                  <a:lnTo>
                    <a:pt x="75372" y="21487"/>
                  </a:lnTo>
                  <a:lnTo>
                    <a:pt x="40491" y="48065"/>
                  </a:lnTo>
                  <a:lnTo>
                    <a:pt x="13605" y="75382"/>
                  </a:lnTo>
                  <a:lnTo>
                    <a:pt x="5329" y="89498"/>
                  </a:lnTo>
                  <a:lnTo>
                    <a:pt x="0" y="110833"/>
                  </a:lnTo>
                  <a:lnTo>
                    <a:pt x="2213" y="132235"/>
                  </a:lnTo>
                  <a:lnTo>
                    <a:pt x="7939" y="144399"/>
                  </a:lnTo>
                  <a:lnTo>
                    <a:pt x="16570" y="155097"/>
                  </a:lnTo>
                  <a:lnTo>
                    <a:pt x="35610" y="169251"/>
                  </a:lnTo>
                  <a:lnTo>
                    <a:pt x="61800" y="178825"/>
                  </a:lnTo>
                  <a:lnTo>
                    <a:pt x="93549" y="187482"/>
                  </a:lnTo>
                  <a:lnTo>
                    <a:pt x="124212" y="199749"/>
                  </a:lnTo>
                  <a:lnTo>
                    <a:pt x="157285" y="213438"/>
                  </a:lnTo>
                  <a:lnTo>
                    <a:pt x="185958" y="228341"/>
                  </a:lnTo>
                  <a:lnTo>
                    <a:pt x="199406" y="240824"/>
                  </a:lnTo>
                  <a:lnTo>
                    <a:pt x="206440" y="254309"/>
                  </a:lnTo>
                  <a:lnTo>
                    <a:pt x="208316" y="261239"/>
                  </a:lnTo>
                  <a:lnTo>
                    <a:pt x="206168" y="275288"/>
                  </a:lnTo>
                  <a:lnTo>
                    <a:pt x="203372" y="282369"/>
                  </a:lnTo>
                  <a:lnTo>
                    <a:pt x="191799" y="294469"/>
                  </a:lnTo>
                  <a:lnTo>
                    <a:pt x="158500" y="315172"/>
                  </a:lnTo>
                  <a:lnTo>
                    <a:pt x="126964" y="329746"/>
                  </a:lnTo>
                  <a:lnTo>
                    <a:pt x="96277" y="336534"/>
                  </a:lnTo>
                  <a:lnTo>
                    <a:pt x="64753" y="338033"/>
                  </a:lnTo>
                  <a:lnTo>
                    <a:pt x="55843" y="335348"/>
                  </a:lnTo>
                  <a:lnTo>
                    <a:pt x="53943" y="332727"/>
                  </a:lnTo>
                  <a:lnTo>
                    <a:pt x="53470" y="329393"/>
                  </a:lnTo>
                  <a:lnTo>
                    <a:pt x="54906" y="317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9" name="SMARTInkShape-Group671"/>
          <p:cNvGrpSpPr/>
          <p:nvPr/>
        </p:nvGrpSpPr>
        <p:grpSpPr>
          <a:xfrm>
            <a:off x="6279356" y="1957475"/>
            <a:ext cx="316505" cy="199685"/>
            <a:chOff x="6279356" y="1957475"/>
            <a:chExt cx="316505" cy="199685"/>
          </a:xfrm>
        </p:grpSpPr>
        <p:sp>
          <p:nvSpPr>
            <p:cNvPr id="17" name="SMARTInkShape-3218"/>
            <p:cNvSpPr/>
            <p:nvPr/>
          </p:nvSpPr>
          <p:spPr bwMode="auto">
            <a:xfrm>
              <a:off x="6279356" y="1957475"/>
              <a:ext cx="171059" cy="199685"/>
            </a:xfrm>
            <a:custGeom>
              <a:avLst/>
              <a:gdLst/>
              <a:ahLst/>
              <a:cxnLst/>
              <a:rect l="0" t="0" r="0" b="0"/>
              <a:pathLst>
                <a:path w="171059" h="199685">
                  <a:moveTo>
                    <a:pt x="0" y="7056"/>
                  </a:moveTo>
                  <a:lnTo>
                    <a:pt x="0" y="0"/>
                  </a:lnTo>
                  <a:lnTo>
                    <a:pt x="0" y="3731"/>
                  </a:lnTo>
                  <a:lnTo>
                    <a:pt x="794" y="4839"/>
                  </a:lnTo>
                  <a:lnTo>
                    <a:pt x="3792" y="6071"/>
                  </a:lnTo>
                  <a:lnTo>
                    <a:pt x="4910" y="7193"/>
                  </a:lnTo>
                  <a:lnTo>
                    <a:pt x="11858" y="25681"/>
                  </a:lnTo>
                  <a:lnTo>
                    <a:pt x="13808" y="52892"/>
                  </a:lnTo>
                  <a:lnTo>
                    <a:pt x="17985" y="84814"/>
                  </a:lnTo>
                  <a:lnTo>
                    <a:pt x="20751" y="118959"/>
                  </a:lnTo>
                  <a:lnTo>
                    <a:pt x="21342" y="152967"/>
                  </a:lnTo>
                  <a:lnTo>
                    <a:pt x="21423" y="175532"/>
                  </a:lnTo>
                  <a:lnTo>
                    <a:pt x="22220" y="175730"/>
                  </a:lnTo>
                  <a:lnTo>
                    <a:pt x="25221" y="173833"/>
                  </a:lnTo>
                  <a:lnTo>
                    <a:pt x="26339" y="172216"/>
                  </a:lnTo>
                  <a:lnTo>
                    <a:pt x="36215" y="141444"/>
                  </a:lnTo>
                  <a:lnTo>
                    <a:pt x="40893" y="118841"/>
                  </a:lnTo>
                  <a:lnTo>
                    <a:pt x="46266" y="86552"/>
                  </a:lnTo>
                  <a:lnTo>
                    <a:pt x="60674" y="53127"/>
                  </a:lnTo>
                  <a:lnTo>
                    <a:pt x="82503" y="19453"/>
                  </a:lnTo>
                  <a:lnTo>
                    <a:pt x="90239" y="6408"/>
                  </a:lnTo>
                  <a:lnTo>
                    <a:pt x="95140" y="2799"/>
                  </a:lnTo>
                  <a:lnTo>
                    <a:pt x="102361" y="768"/>
                  </a:lnTo>
                  <a:lnTo>
                    <a:pt x="113320" y="166"/>
                  </a:lnTo>
                  <a:lnTo>
                    <a:pt x="116822" y="1669"/>
                  </a:lnTo>
                  <a:lnTo>
                    <a:pt x="122829" y="7572"/>
                  </a:lnTo>
                  <a:lnTo>
                    <a:pt x="138026" y="39655"/>
                  </a:lnTo>
                  <a:lnTo>
                    <a:pt x="147620" y="70704"/>
                  </a:lnTo>
                  <a:lnTo>
                    <a:pt x="155043" y="105295"/>
                  </a:lnTo>
                  <a:lnTo>
                    <a:pt x="160536" y="139086"/>
                  </a:lnTo>
                  <a:lnTo>
                    <a:pt x="169464" y="170248"/>
                  </a:lnTo>
                  <a:lnTo>
                    <a:pt x="171058" y="190192"/>
                  </a:lnTo>
                  <a:lnTo>
                    <a:pt x="170395" y="193441"/>
                  </a:lnTo>
                  <a:lnTo>
                    <a:pt x="169159" y="195606"/>
                  </a:lnTo>
                  <a:lnTo>
                    <a:pt x="164590" y="199684"/>
                  </a:lnTo>
                  <a:lnTo>
                    <a:pt x="164307" y="1927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219"/>
            <p:cNvSpPr/>
            <p:nvPr/>
          </p:nvSpPr>
          <p:spPr bwMode="auto">
            <a:xfrm>
              <a:off x="6501921" y="2066369"/>
              <a:ext cx="93940" cy="72926"/>
            </a:xfrm>
            <a:custGeom>
              <a:avLst/>
              <a:gdLst/>
              <a:ahLst/>
              <a:cxnLst/>
              <a:rect l="0" t="0" r="0" b="0"/>
              <a:pathLst>
                <a:path w="93940" h="72926">
                  <a:moveTo>
                    <a:pt x="27467" y="19606"/>
                  </a:moveTo>
                  <a:lnTo>
                    <a:pt x="21316" y="19606"/>
                  </a:lnTo>
                  <a:lnTo>
                    <a:pt x="10467" y="29549"/>
                  </a:lnTo>
                  <a:lnTo>
                    <a:pt x="8005" y="34079"/>
                  </a:lnTo>
                  <a:lnTo>
                    <a:pt x="6117" y="38739"/>
                  </a:lnTo>
                  <a:lnTo>
                    <a:pt x="2632" y="43455"/>
                  </a:lnTo>
                  <a:lnTo>
                    <a:pt x="554" y="50314"/>
                  </a:lnTo>
                  <a:lnTo>
                    <a:pt x="0" y="54366"/>
                  </a:lnTo>
                  <a:lnTo>
                    <a:pt x="1501" y="60984"/>
                  </a:lnTo>
                  <a:lnTo>
                    <a:pt x="3012" y="63860"/>
                  </a:lnTo>
                  <a:lnTo>
                    <a:pt x="4814" y="65777"/>
                  </a:lnTo>
                  <a:lnTo>
                    <a:pt x="19506" y="72900"/>
                  </a:lnTo>
                  <a:lnTo>
                    <a:pt x="28162" y="72925"/>
                  </a:lnTo>
                  <a:lnTo>
                    <a:pt x="61757" y="67786"/>
                  </a:lnTo>
                  <a:lnTo>
                    <a:pt x="72075" y="63244"/>
                  </a:lnTo>
                  <a:lnTo>
                    <a:pt x="86016" y="51762"/>
                  </a:lnTo>
                  <a:lnTo>
                    <a:pt x="92647" y="42894"/>
                  </a:lnTo>
                  <a:lnTo>
                    <a:pt x="93939" y="38306"/>
                  </a:lnTo>
                  <a:lnTo>
                    <a:pt x="93258" y="28976"/>
                  </a:lnTo>
                  <a:lnTo>
                    <a:pt x="88192" y="19537"/>
                  </a:lnTo>
                  <a:lnTo>
                    <a:pt x="80649" y="10844"/>
                  </a:lnTo>
                  <a:lnTo>
                    <a:pt x="72006" y="4335"/>
                  </a:lnTo>
                  <a:lnTo>
                    <a:pt x="50629" y="0"/>
                  </a:lnTo>
                  <a:lnTo>
                    <a:pt x="31772" y="2508"/>
                  </a:lnTo>
                  <a:lnTo>
                    <a:pt x="16130" y="12070"/>
                  </a:lnTo>
                  <a:lnTo>
                    <a:pt x="10522" y="20490"/>
                  </a:lnTo>
                  <a:lnTo>
                    <a:pt x="7365" y="34155"/>
                  </a:lnTo>
                  <a:lnTo>
                    <a:pt x="6035" y="48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0" name="SMARTInkShape-3220"/>
          <p:cNvSpPr/>
          <p:nvPr/>
        </p:nvSpPr>
        <p:spPr bwMode="auto">
          <a:xfrm>
            <a:off x="6643688" y="2100263"/>
            <a:ext cx="141562" cy="278607"/>
          </a:xfrm>
          <a:custGeom>
            <a:avLst/>
            <a:gdLst/>
            <a:ahLst/>
            <a:cxnLst/>
            <a:rect l="0" t="0" r="0" b="0"/>
            <a:pathLst>
              <a:path w="141562" h="278607">
                <a:moveTo>
                  <a:pt x="121443" y="0"/>
                </a:moveTo>
                <a:lnTo>
                  <a:pt x="125236" y="3792"/>
                </a:lnTo>
                <a:lnTo>
                  <a:pt x="127098" y="7770"/>
                </a:lnTo>
                <a:lnTo>
                  <a:pt x="138443" y="37584"/>
                </a:lnTo>
                <a:lnTo>
                  <a:pt x="141561" y="61495"/>
                </a:lnTo>
                <a:lnTo>
                  <a:pt x="138693" y="96272"/>
                </a:lnTo>
                <a:lnTo>
                  <a:pt x="132814" y="122956"/>
                </a:lnTo>
                <a:lnTo>
                  <a:pt x="123321" y="150691"/>
                </a:lnTo>
                <a:lnTo>
                  <a:pt x="108520" y="178892"/>
                </a:lnTo>
                <a:lnTo>
                  <a:pt x="87124" y="207301"/>
                </a:lnTo>
                <a:lnTo>
                  <a:pt x="60947" y="234215"/>
                </a:lnTo>
                <a:lnTo>
                  <a:pt x="30791" y="256760"/>
                </a:lnTo>
                <a:lnTo>
                  <a:pt x="0" y="2786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7" name="SMARTInkShape-Group673"/>
          <p:cNvGrpSpPr/>
          <p:nvPr/>
        </p:nvGrpSpPr>
        <p:grpSpPr>
          <a:xfrm>
            <a:off x="6948968" y="1671645"/>
            <a:ext cx="853407" cy="700081"/>
            <a:chOff x="6948968" y="1671645"/>
            <a:chExt cx="853407" cy="700081"/>
          </a:xfrm>
        </p:grpSpPr>
        <p:sp>
          <p:nvSpPr>
            <p:cNvPr id="21" name="SMARTInkShape-3221"/>
            <p:cNvSpPr/>
            <p:nvPr/>
          </p:nvSpPr>
          <p:spPr bwMode="auto">
            <a:xfrm>
              <a:off x="6948968" y="1671645"/>
              <a:ext cx="130489" cy="270786"/>
            </a:xfrm>
            <a:custGeom>
              <a:avLst/>
              <a:gdLst/>
              <a:ahLst/>
              <a:cxnLst/>
              <a:rect l="0" t="0" r="0" b="0"/>
              <a:pathLst>
                <a:path w="130489" h="270786">
                  <a:moveTo>
                    <a:pt x="130488" y="7136"/>
                  </a:moveTo>
                  <a:lnTo>
                    <a:pt x="130488" y="287"/>
                  </a:lnTo>
                  <a:lnTo>
                    <a:pt x="116054" y="0"/>
                  </a:lnTo>
                  <a:lnTo>
                    <a:pt x="110050" y="2113"/>
                  </a:lnTo>
                  <a:lnTo>
                    <a:pt x="85136" y="19919"/>
                  </a:lnTo>
                  <a:lnTo>
                    <a:pt x="76393" y="32708"/>
                  </a:lnTo>
                  <a:lnTo>
                    <a:pt x="69569" y="51225"/>
                  </a:lnTo>
                  <a:lnTo>
                    <a:pt x="66861" y="80933"/>
                  </a:lnTo>
                  <a:lnTo>
                    <a:pt x="66326" y="113347"/>
                  </a:lnTo>
                  <a:lnTo>
                    <a:pt x="72717" y="147590"/>
                  </a:lnTo>
                  <a:lnTo>
                    <a:pt x="88444" y="175991"/>
                  </a:lnTo>
                  <a:lnTo>
                    <a:pt x="114156" y="210471"/>
                  </a:lnTo>
                  <a:lnTo>
                    <a:pt x="125322" y="226865"/>
                  </a:lnTo>
                  <a:lnTo>
                    <a:pt x="128957" y="236900"/>
                  </a:lnTo>
                  <a:lnTo>
                    <a:pt x="127692" y="244456"/>
                  </a:lnTo>
                  <a:lnTo>
                    <a:pt x="126243" y="248693"/>
                  </a:lnTo>
                  <a:lnTo>
                    <a:pt x="120399" y="255518"/>
                  </a:lnTo>
                  <a:lnTo>
                    <a:pt x="111717" y="261197"/>
                  </a:lnTo>
                  <a:lnTo>
                    <a:pt x="93441" y="268063"/>
                  </a:lnTo>
                  <a:lnTo>
                    <a:pt x="63816" y="270785"/>
                  </a:lnTo>
                  <a:lnTo>
                    <a:pt x="39031" y="269140"/>
                  </a:lnTo>
                  <a:lnTo>
                    <a:pt x="13116" y="261473"/>
                  </a:lnTo>
                  <a:lnTo>
                    <a:pt x="1432" y="254651"/>
                  </a:lnTo>
                  <a:lnTo>
                    <a:pt x="0" y="251521"/>
                  </a:lnTo>
                  <a:lnTo>
                    <a:pt x="527" y="243810"/>
                  </a:lnTo>
                  <a:lnTo>
                    <a:pt x="2573" y="240325"/>
                  </a:lnTo>
                  <a:lnTo>
                    <a:pt x="9079" y="234336"/>
                  </a:lnTo>
                  <a:lnTo>
                    <a:pt x="38565" y="219461"/>
                  </a:lnTo>
                  <a:lnTo>
                    <a:pt x="70173" y="205799"/>
                  </a:lnTo>
                  <a:lnTo>
                    <a:pt x="104407" y="198662"/>
                  </a:lnTo>
                  <a:lnTo>
                    <a:pt x="114823" y="194589"/>
                  </a:lnTo>
                  <a:lnTo>
                    <a:pt x="117663" y="194017"/>
                  </a:lnTo>
                  <a:lnTo>
                    <a:pt x="118763" y="194430"/>
                  </a:lnTo>
                  <a:lnTo>
                    <a:pt x="118703" y="195499"/>
                  </a:lnTo>
                  <a:lnTo>
                    <a:pt x="116201" y="20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222"/>
            <p:cNvSpPr/>
            <p:nvPr/>
          </p:nvSpPr>
          <p:spPr bwMode="auto">
            <a:xfrm>
              <a:off x="6973293" y="2079728"/>
              <a:ext cx="191889" cy="149241"/>
            </a:xfrm>
            <a:custGeom>
              <a:avLst/>
              <a:gdLst/>
              <a:ahLst/>
              <a:cxnLst/>
              <a:rect l="0" t="0" r="0" b="0"/>
              <a:pathLst>
                <a:path w="191889" h="149241">
                  <a:moveTo>
                    <a:pt x="6151" y="13391"/>
                  </a:moveTo>
                  <a:lnTo>
                    <a:pt x="6151" y="17183"/>
                  </a:lnTo>
                  <a:lnTo>
                    <a:pt x="4034" y="21162"/>
                  </a:lnTo>
                  <a:lnTo>
                    <a:pt x="1241" y="25576"/>
                  </a:lnTo>
                  <a:lnTo>
                    <a:pt x="0" y="30183"/>
                  </a:lnTo>
                  <a:lnTo>
                    <a:pt x="6341" y="65402"/>
                  </a:lnTo>
                  <a:lnTo>
                    <a:pt x="12580" y="93527"/>
                  </a:lnTo>
                  <a:lnTo>
                    <a:pt x="13267" y="111867"/>
                  </a:lnTo>
                  <a:lnTo>
                    <a:pt x="12482" y="112379"/>
                  </a:lnTo>
                  <a:lnTo>
                    <a:pt x="9493" y="112948"/>
                  </a:lnTo>
                  <a:lnTo>
                    <a:pt x="8379" y="111512"/>
                  </a:lnTo>
                  <a:lnTo>
                    <a:pt x="7141" y="105684"/>
                  </a:lnTo>
                  <a:lnTo>
                    <a:pt x="11936" y="76668"/>
                  </a:lnTo>
                  <a:lnTo>
                    <a:pt x="16818" y="45116"/>
                  </a:lnTo>
                  <a:lnTo>
                    <a:pt x="27732" y="14433"/>
                  </a:lnTo>
                  <a:lnTo>
                    <a:pt x="30063" y="9323"/>
                  </a:lnTo>
                  <a:lnTo>
                    <a:pt x="33205" y="5916"/>
                  </a:lnTo>
                  <a:lnTo>
                    <a:pt x="40928" y="2131"/>
                  </a:lnTo>
                  <a:lnTo>
                    <a:pt x="50410" y="0"/>
                  </a:lnTo>
                  <a:lnTo>
                    <a:pt x="53119" y="2083"/>
                  </a:lnTo>
                  <a:lnTo>
                    <a:pt x="60726" y="16390"/>
                  </a:lnTo>
                  <a:lnTo>
                    <a:pt x="68290" y="42558"/>
                  </a:lnTo>
                  <a:lnTo>
                    <a:pt x="70161" y="77763"/>
                  </a:lnTo>
                  <a:lnTo>
                    <a:pt x="69567" y="98345"/>
                  </a:lnTo>
                  <a:lnTo>
                    <a:pt x="64283" y="121102"/>
                  </a:lnTo>
                  <a:lnTo>
                    <a:pt x="65854" y="126879"/>
                  </a:lnTo>
                  <a:lnTo>
                    <a:pt x="67384" y="129531"/>
                  </a:lnTo>
                  <a:lnTo>
                    <a:pt x="69198" y="129711"/>
                  </a:lnTo>
                  <a:lnTo>
                    <a:pt x="71201" y="128244"/>
                  </a:lnTo>
                  <a:lnTo>
                    <a:pt x="80119" y="114483"/>
                  </a:lnTo>
                  <a:lnTo>
                    <a:pt x="90318" y="85071"/>
                  </a:lnTo>
                  <a:lnTo>
                    <a:pt x="101557" y="58001"/>
                  </a:lnTo>
                  <a:lnTo>
                    <a:pt x="112867" y="22526"/>
                  </a:lnTo>
                  <a:lnTo>
                    <a:pt x="115395" y="14718"/>
                  </a:lnTo>
                  <a:lnTo>
                    <a:pt x="118668" y="9513"/>
                  </a:lnTo>
                  <a:lnTo>
                    <a:pt x="122437" y="6043"/>
                  </a:lnTo>
                  <a:lnTo>
                    <a:pt x="133210" y="1160"/>
                  </a:lnTo>
                  <a:lnTo>
                    <a:pt x="136101" y="474"/>
                  </a:lnTo>
                  <a:lnTo>
                    <a:pt x="138822" y="2398"/>
                  </a:lnTo>
                  <a:lnTo>
                    <a:pt x="143962" y="10887"/>
                  </a:lnTo>
                  <a:lnTo>
                    <a:pt x="147525" y="29053"/>
                  </a:lnTo>
                  <a:lnTo>
                    <a:pt x="148730" y="62228"/>
                  </a:lnTo>
                  <a:lnTo>
                    <a:pt x="146851" y="97239"/>
                  </a:lnTo>
                  <a:lnTo>
                    <a:pt x="144884" y="112569"/>
                  </a:lnTo>
                  <a:lnTo>
                    <a:pt x="148240" y="133793"/>
                  </a:lnTo>
                  <a:lnTo>
                    <a:pt x="152116" y="145220"/>
                  </a:lnTo>
                  <a:lnTo>
                    <a:pt x="154261" y="148108"/>
                  </a:lnTo>
                  <a:lnTo>
                    <a:pt x="156485" y="149240"/>
                  </a:lnTo>
                  <a:lnTo>
                    <a:pt x="158762" y="149200"/>
                  </a:lnTo>
                  <a:lnTo>
                    <a:pt x="161072" y="147587"/>
                  </a:lnTo>
                  <a:lnTo>
                    <a:pt x="165757" y="141560"/>
                  </a:lnTo>
                  <a:lnTo>
                    <a:pt x="179725" y="110291"/>
                  </a:lnTo>
                  <a:lnTo>
                    <a:pt x="191888" y="848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223"/>
            <p:cNvSpPr/>
            <p:nvPr/>
          </p:nvSpPr>
          <p:spPr bwMode="auto">
            <a:xfrm>
              <a:off x="7165563" y="2081586"/>
              <a:ext cx="60071" cy="117156"/>
            </a:xfrm>
            <a:custGeom>
              <a:avLst/>
              <a:gdLst/>
              <a:ahLst/>
              <a:cxnLst/>
              <a:rect l="0" t="0" r="0" b="0"/>
              <a:pathLst>
                <a:path w="60071" h="117156">
                  <a:moveTo>
                    <a:pt x="13906" y="40108"/>
                  </a:moveTo>
                  <a:lnTo>
                    <a:pt x="10113" y="40108"/>
                  </a:lnTo>
                  <a:lnTo>
                    <a:pt x="6135" y="42224"/>
                  </a:lnTo>
                  <a:lnTo>
                    <a:pt x="3963" y="43900"/>
                  </a:lnTo>
                  <a:lnTo>
                    <a:pt x="1549" y="49995"/>
                  </a:lnTo>
                  <a:lnTo>
                    <a:pt x="0" y="66844"/>
                  </a:lnTo>
                  <a:lnTo>
                    <a:pt x="3523" y="80750"/>
                  </a:lnTo>
                  <a:lnTo>
                    <a:pt x="14107" y="102306"/>
                  </a:lnTo>
                  <a:lnTo>
                    <a:pt x="19551" y="108233"/>
                  </a:lnTo>
                  <a:lnTo>
                    <a:pt x="27262" y="113513"/>
                  </a:lnTo>
                  <a:lnTo>
                    <a:pt x="40530" y="117155"/>
                  </a:lnTo>
                  <a:lnTo>
                    <a:pt x="47699" y="115891"/>
                  </a:lnTo>
                  <a:lnTo>
                    <a:pt x="50722" y="114442"/>
                  </a:lnTo>
                  <a:lnTo>
                    <a:pt x="52737" y="112683"/>
                  </a:lnTo>
                  <a:lnTo>
                    <a:pt x="60030" y="98064"/>
                  </a:lnTo>
                  <a:lnTo>
                    <a:pt x="60070" y="87297"/>
                  </a:lnTo>
                  <a:lnTo>
                    <a:pt x="51500" y="54024"/>
                  </a:lnTo>
                  <a:lnTo>
                    <a:pt x="40033" y="22420"/>
                  </a:lnTo>
                  <a:lnTo>
                    <a:pt x="17297" y="187"/>
                  </a:lnTo>
                  <a:lnTo>
                    <a:pt x="16167" y="0"/>
                  </a:lnTo>
                  <a:lnTo>
                    <a:pt x="15413" y="669"/>
                  </a:lnTo>
                  <a:lnTo>
                    <a:pt x="14910" y="1909"/>
                  </a:lnTo>
                  <a:lnTo>
                    <a:pt x="14203" y="11239"/>
                  </a:lnTo>
                  <a:lnTo>
                    <a:pt x="21050" y="32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224"/>
            <p:cNvSpPr/>
            <p:nvPr/>
          </p:nvSpPr>
          <p:spPr bwMode="auto">
            <a:xfrm>
              <a:off x="7279481" y="2054857"/>
              <a:ext cx="106834" cy="143467"/>
            </a:xfrm>
            <a:custGeom>
              <a:avLst/>
              <a:gdLst/>
              <a:ahLst/>
              <a:cxnLst/>
              <a:rect l="0" t="0" r="0" b="0"/>
              <a:pathLst>
                <a:path w="106834" h="143467">
                  <a:moveTo>
                    <a:pt x="0" y="2543"/>
                  </a:moveTo>
                  <a:lnTo>
                    <a:pt x="794" y="34654"/>
                  </a:lnTo>
                  <a:lnTo>
                    <a:pt x="6151" y="67302"/>
                  </a:lnTo>
                  <a:lnTo>
                    <a:pt x="14434" y="88406"/>
                  </a:lnTo>
                  <a:lnTo>
                    <a:pt x="33935" y="121888"/>
                  </a:lnTo>
                  <a:lnTo>
                    <a:pt x="40483" y="131785"/>
                  </a:lnTo>
                  <a:lnTo>
                    <a:pt x="48684" y="138830"/>
                  </a:lnTo>
                  <a:lnTo>
                    <a:pt x="57621" y="142490"/>
                  </a:lnTo>
                  <a:lnTo>
                    <a:pt x="62227" y="143466"/>
                  </a:lnTo>
                  <a:lnTo>
                    <a:pt x="66091" y="142529"/>
                  </a:lnTo>
                  <a:lnTo>
                    <a:pt x="72500" y="137255"/>
                  </a:lnTo>
                  <a:lnTo>
                    <a:pt x="87991" y="101839"/>
                  </a:lnTo>
                  <a:lnTo>
                    <a:pt x="92699" y="68136"/>
                  </a:lnTo>
                  <a:lnTo>
                    <a:pt x="98333" y="33021"/>
                  </a:lnTo>
                  <a:lnTo>
                    <a:pt x="100060" y="19264"/>
                  </a:lnTo>
                  <a:lnTo>
                    <a:pt x="106429" y="0"/>
                  </a:lnTo>
                  <a:lnTo>
                    <a:pt x="106671" y="54"/>
                  </a:lnTo>
                  <a:lnTo>
                    <a:pt x="106833" y="883"/>
                  </a:lnTo>
                  <a:lnTo>
                    <a:pt x="104896" y="3922"/>
                  </a:lnTo>
                  <a:lnTo>
                    <a:pt x="102183" y="7918"/>
                  </a:lnTo>
                  <a:lnTo>
                    <a:pt x="100013" y="168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3225"/>
            <p:cNvSpPr/>
            <p:nvPr/>
          </p:nvSpPr>
          <p:spPr bwMode="auto">
            <a:xfrm>
              <a:off x="7380487" y="2083675"/>
              <a:ext cx="120452" cy="108905"/>
            </a:xfrm>
            <a:custGeom>
              <a:avLst/>
              <a:gdLst/>
              <a:ahLst/>
              <a:cxnLst/>
              <a:rect l="0" t="0" r="0" b="0"/>
              <a:pathLst>
                <a:path w="120452" h="108905">
                  <a:moveTo>
                    <a:pt x="6151" y="45163"/>
                  </a:moveTo>
                  <a:lnTo>
                    <a:pt x="2358" y="45163"/>
                  </a:lnTo>
                  <a:lnTo>
                    <a:pt x="1241" y="45956"/>
                  </a:lnTo>
                  <a:lnTo>
                    <a:pt x="496" y="47279"/>
                  </a:lnTo>
                  <a:lnTo>
                    <a:pt x="0" y="48955"/>
                  </a:lnTo>
                  <a:lnTo>
                    <a:pt x="462" y="50866"/>
                  </a:lnTo>
                  <a:lnTo>
                    <a:pt x="4906" y="57347"/>
                  </a:lnTo>
                  <a:lnTo>
                    <a:pt x="9037" y="61955"/>
                  </a:lnTo>
                  <a:lnTo>
                    <a:pt x="13519" y="64532"/>
                  </a:lnTo>
                  <a:lnTo>
                    <a:pt x="18157" y="66471"/>
                  </a:lnTo>
                  <a:lnTo>
                    <a:pt x="22863" y="69979"/>
                  </a:lnTo>
                  <a:lnTo>
                    <a:pt x="31835" y="69950"/>
                  </a:lnTo>
                  <a:lnTo>
                    <a:pt x="42172" y="67292"/>
                  </a:lnTo>
                  <a:lnTo>
                    <a:pt x="66231" y="53746"/>
                  </a:lnTo>
                  <a:lnTo>
                    <a:pt x="92717" y="33111"/>
                  </a:lnTo>
                  <a:lnTo>
                    <a:pt x="96218" y="24990"/>
                  </a:lnTo>
                  <a:lnTo>
                    <a:pt x="98189" y="11492"/>
                  </a:lnTo>
                  <a:lnTo>
                    <a:pt x="96533" y="4269"/>
                  </a:lnTo>
                  <a:lnTo>
                    <a:pt x="94981" y="1231"/>
                  </a:lnTo>
                  <a:lnTo>
                    <a:pt x="92358" y="0"/>
                  </a:lnTo>
                  <a:lnTo>
                    <a:pt x="85211" y="749"/>
                  </a:lnTo>
                  <a:lnTo>
                    <a:pt x="72261" y="5633"/>
                  </a:lnTo>
                  <a:lnTo>
                    <a:pt x="58371" y="19692"/>
                  </a:lnTo>
                  <a:lnTo>
                    <a:pt x="42475" y="52715"/>
                  </a:lnTo>
                  <a:lnTo>
                    <a:pt x="36256" y="77169"/>
                  </a:lnTo>
                  <a:lnTo>
                    <a:pt x="39639" y="87434"/>
                  </a:lnTo>
                  <a:lnTo>
                    <a:pt x="46434" y="96493"/>
                  </a:lnTo>
                  <a:lnTo>
                    <a:pt x="54746" y="103166"/>
                  </a:lnTo>
                  <a:lnTo>
                    <a:pt x="65848" y="106660"/>
                  </a:lnTo>
                  <a:lnTo>
                    <a:pt x="92379" y="108904"/>
                  </a:lnTo>
                  <a:lnTo>
                    <a:pt x="104270" y="104977"/>
                  </a:lnTo>
                  <a:lnTo>
                    <a:pt x="120451" y="95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3226"/>
            <p:cNvSpPr/>
            <p:nvPr/>
          </p:nvSpPr>
          <p:spPr bwMode="auto">
            <a:xfrm>
              <a:off x="7708106" y="2178844"/>
              <a:ext cx="94269" cy="192882"/>
            </a:xfrm>
            <a:custGeom>
              <a:avLst/>
              <a:gdLst/>
              <a:ahLst/>
              <a:cxnLst/>
              <a:rect l="0" t="0" r="0" b="0"/>
              <a:pathLst>
                <a:path w="94269" h="192882">
                  <a:moveTo>
                    <a:pt x="57150" y="0"/>
                  </a:moveTo>
                  <a:lnTo>
                    <a:pt x="60943" y="0"/>
                  </a:lnTo>
                  <a:lnTo>
                    <a:pt x="64921" y="2116"/>
                  </a:lnTo>
                  <a:lnTo>
                    <a:pt x="69335" y="4909"/>
                  </a:lnTo>
                  <a:lnTo>
                    <a:pt x="73943" y="6151"/>
                  </a:lnTo>
                  <a:lnTo>
                    <a:pt x="84792" y="14434"/>
                  </a:lnTo>
                  <a:lnTo>
                    <a:pt x="94268" y="34527"/>
                  </a:lnTo>
                  <a:lnTo>
                    <a:pt x="93226" y="53710"/>
                  </a:lnTo>
                  <a:lnTo>
                    <a:pt x="83715" y="86822"/>
                  </a:lnTo>
                  <a:lnTo>
                    <a:pt x="73719" y="110819"/>
                  </a:lnTo>
                  <a:lnTo>
                    <a:pt x="58693" y="137359"/>
                  </a:lnTo>
                  <a:lnTo>
                    <a:pt x="24800" y="171491"/>
                  </a:lnTo>
                  <a:lnTo>
                    <a:pt x="0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1" name="SMARTInkShape-Group674"/>
          <p:cNvGrpSpPr/>
          <p:nvPr/>
        </p:nvGrpSpPr>
        <p:grpSpPr>
          <a:xfrm>
            <a:off x="8051153" y="1593056"/>
            <a:ext cx="501886" cy="821533"/>
            <a:chOff x="8051153" y="1593056"/>
            <a:chExt cx="501886" cy="821533"/>
          </a:xfrm>
        </p:grpSpPr>
        <p:sp>
          <p:nvSpPr>
            <p:cNvPr id="28" name="SMARTInkShape-3227"/>
            <p:cNvSpPr/>
            <p:nvPr/>
          </p:nvSpPr>
          <p:spPr bwMode="auto">
            <a:xfrm>
              <a:off x="8051153" y="1800225"/>
              <a:ext cx="228454" cy="383875"/>
            </a:xfrm>
            <a:custGeom>
              <a:avLst/>
              <a:gdLst/>
              <a:ahLst/>
              <a:cxnLst/>
              <a:rect l="0" t="0" r="0" b="0"/>
              <a:pathLst>
                <a:path w="228454" h="383875">
                  <a:moveTo>
                    <a:pt x="21285" y="64294"/>
                  </a:moveTo>
                  <a:lnTo>
                    <a:pt x="14149" y="64294"/>
                  </a:lnTo>
                  <a:lnTo>
                    <a:pt x="17935" y="64294"/>
                  </a:lnTo>
                  <a:lnTo>
                    <a:pt x="19051" y="63500"/>
                  </a:lnTo>
                  <a:lnTo>
                    <a:pt x="19796" y="62177"/>
                  </a:lnTo>
                  <a:lnTo>
                    <a:pt x="20990" y="54351"/>
                  </a:lnTo>
                  <a:lnTo>
                    <a:pt x="21277" y="43270"/>
                  </a:lnTo>
                  <a:lnTo>
                    <a:pt x="21285" y="77194"/>
                  </a:lnTo>
                  <a:lnTo>
                    <a:pt x="21285" y="103394"/>
                  </a:lnTo>
                  <a:lnTo>
                    <a:pt x="21285" y="138850"/>
                  </a:lnTo>
                  <a:lnTo>
                    <a:pt x="21285" y="167809"/>
                  </a:lnTo>
                  <a:lnTo>
                    <a:pt x="21285" y="198407"/>
                  </a:lnTo>
                  <a:lnTo>
                    <a:pt x="21285" y="227881"/>
                  </a:lnTo>
                  <a:lnTo>
                    <a:pt x="21285" y="254739"/>
                  </a:lnTo>
                  <a:lnTo>
                    <a:pt x="21285" y="279905"/>
                  </a:lnTo>
                  <a:lnTo>
                    <a:pt x="21285" y="314798"/>
                  </a:lnTo>
                  <a:lnTo>
                    <a:pt x="21285" y="346609"/>
                  </a:lnTo>
                  <a:lnTo>
                    <a:pt x="22078" y="358042"/>
                  </a:lnTo>
                  <a:lnTo>
                    <a:pt x="28134" y="383874"/>
                  </a:lnTo>
                  <a:lnTo>
                    <a:pt x="29026" y="383710"/>
                  </a:lnTo>
                  <a:lnTo>
                    <a:pt x="32133" y="381410"/>
                  </a:lnTo>
                  <a:lnTo>
                    <a:pt x="32486" y="378099"/>
                  </a:lnTo>
                  <a:lnTo>
                    <a:pt x="25328" y="345242"/>
                  </a:lnTo>
                  <a:lnTo>
                    <a:pt x="18690" y="314578"/>
                  </a:lnTo>
                  <a:lnTo>
                    <a:pt x="14046" y="289831"/>
                  </a:lnTo>
                  <a:lnTo>
                    <a:pt x="10130" y="262164"/>
                  </a:lnTo>
                  <a:lnTo>
                    <a:pt x="8390" y="231347"/>
                  </a:lnTo>
                  <a:lnTo>
                    <a:pt x="5499" y="199129"/>
                  </a:lnTo>
                  <a:lnTo>
                    <a:pt x="2362" y="167083"/>
                  </a:lnTo>
                  <a:lnTo>
                    <a:pt x="968" y="136965"/>
                  </a:lnTo>
                  <a:lnTo>
                    <a:pt x="349" y="109821"/>
                  </a:lnTo>
                  <a:lnTo>
                    <a:pt x="0" y="74344"/>
                  </a:lnTo>
                  <a:lnTo>
                    <a:pt x="2014" y="45840"/>
                  </a:lnTo>
                  <a:lnTo>
                    <a:pt x="6370" y="31486"/>
                  </a:lnTo>
                  <a:lnTo>
                    <a:pt x="13597" y="22461"/>
                  </a:lnTo>
                  <a:lnTo>
                    <a:pt x="26592" y="12917"/>
                  </a:lnTo>
                  <a:lnTo>
                    <a:pt x="44289" y="8854"/>
                  </a:lnTo>
                  <a:lnTo>
                    <a:pt x="77304" y="13185"/>
                  </a:lnTo>
                  <a:lnTo>
                    <a:pt x="104999" y="17841"/>
                  </a:lnTo>
                  <a:lnTo>
                    <a:pt x="134107" y="15693"/>
                  </a:lnTo>
                  <a:lnTo>
                    <a:pt x="165926" y="13910"/>
                  </a:lnTo>
                  <a:lnTo>
                    <a:pt x="196699" y="6599"/>
                  </a:lnTo>
                  <a:lnTo>
                    <a:pt x="213224" y="1955"/>
                  </a:lnTo>
                  <a:lnTo>
                    <a:pt x="2284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228"/>
            <p:cNvSpPr/>
            <p:nvPr/>
          </p:nvSpPr>
          <p:spPr bwMode="auto">
            <a:xfrm>
              <a:off x="8086725" y="1921669"/>
              <a:ext cx="235745" cy="28576"/>
            </a:xfrm>
            <a:custGeom>
              <a:avLst/>
              <a:gdLst/>
              <a:ahLst/>
              <a:cxnLst/>
              <a:rect l="0" t="0" r="0" b="0"/>
              <a:pathLst>
                <a:path w="235745" h="28576">
                  <a:moveTo>
                    <a:pt x="0" y="28575"/>
                  </a:moveTo>
                  <a:lnTo>
                    <a:pt x="13773" y="27781"/>
                  </a:lnTo>
                  <a:lnTo>
                    <a:pt x="47528" y="22424"/>
                  </a:lnTo>
                  <a:lnTo>
                    <a:pt x="78287" y="17933"/>
                  </a:lnTo>
                  <a:lnTo>
                    <a:pt x="112537" y="11575"/>
                  </a:lnTo>
                  <a:lnTo>
                    <a:pt x="147821" y="4664"/>
                  </a:lnTo>
                  <a:lnTo>
                    <a:pt x="179618" y="5174"/>
                  </a:lnTo>
                  <a:lnTo>
                    <a:pt x="212310" y="6754"/>
                  </a:lnTo>
                  <a:lnTo>
                    <a:pt x="228095" y="6235"/>
                  </a:lnTo>
                  <a:lnTo>
                    <a:pt x="230645" y="4950"/>
                  </a:lnTo>
                  <a:lnTo>
                    <a:pt x="2357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229"/>
            <p:cNvSpPr/>
            <p:nvPr/>
          </p:nvSpPr>
          <p:spPr bwMode="auto">
            <a:xfrm>
              <a:off x="8436769" y="1593056"/>
              <a:ext cx="116270" cy="821533"/>
            </a:xfrm>
            <a:custGeom>
              <a:avLst/>
              <a:gdLst/>
              <a:ahLst/>
              <a:cxnLst/>
              <a:rect l="0" t="0" r="0" b="0"/>
              <a:pathLst>
                <a:path w="116270" h="821533">
                  <a:moveTo>
                    <a:pt x="0" y="0"/>
                  </a:moveTo>
                  <a:lnTo>
                    <a:pt x="0" y="3793"/>
                  </a:lnTo>
                  <a:lnTo>
                    <a:pt x="2117" y="7771"/>
                  </a:lnTo>
                  <a:lnTo>
                    <a:pt x="7291" y="12979"/>
                  </a:lnTo>
                  <a:lnTo>
                    <a:pt x="36679" y="37585"/>
                  </a:lnTo>
                  <a:lnTo>
                    <a:pt x="57435" y="65288"/>
                  </a:lnTo>
                  <a:lnTo>
                    <a:pt x="73681" y="93575"/>
                  </a:lnTo>
                  <a:lnTo>
                    <a:pt x="82458" y="110009"/>
                  </a:lnTo>
                  <a:lnTo>
                    <a:pt x="89897" y="129695"/>
                  </a:lnTo>
                  <a:lnTo>
                    <a:pt x="96443" y="151551"/>
                  </a:lnTo>
                  <a:lnTo>
                    <a:pt x="102396" y="174853"/>
                  </a:lnTo>
                  <a:lnTo>
                    <a:pt x="107158" y="201500"/>
                  </a:lnTo>
                  <a:lnTo>
                    <a:pt x="111126" y="230377"/>
                  </a:lnTo>
                  <a:lnTo>
                    <a:pt x="114565" y="260741"/>
                  </a:lnTo>
                  <a:lnTo>
                    <a:pt x="116064" y="293684"/>
                  </a:lnTo>
                  <a:lnTo>
                    <a:pt x="116269" y="328346"/>
                  </a:lnTo>
                  <a:lnTo>
                    <a:pt x="115613" y="364153"/>
                  </a:lnTo>
                  <a:lnTo>
                    <a:pt x="114381" y="399931"/>
                  </a:lnTo>
                  <a:lnTo>
                    <a:pt x="112767" y="435690"/>
                  </a:lnTo>
                  <a:lnTo>
                    <a:pt x="110897" y="471435"/>
                  </a:lnTo>
                  <a:lnTo>
                    <a:pt x="107268" y="507171"/>
                  </a:lnTo>
                  <a:lnTo>
                    <a:pt x="102469" y="542902"/>
                  </a:lnTo>
                  <a:lnTo>
                    <a:pt x="96888" y="578628"/>
                  </a:lnTo>
                  <a:lnTo>
                    <a:pt x="89991" y="611177"/>
                  </a:lnTo>
                  <a:lnTo>
                    <a:pt x="82220" y="641608"/>
                  </a:lnTo>
                  <a:lnTo>
                    <a:pt x="73863" y="670626"/>
                  </a:lnTo>
                  <a:lnTo>
                    <a:pt x="65117" y="697115"/>
                  </a:lnTo>
                  <a:lnTo>
                    <a:pt x="56111" y="721919"/>
                  </a:lnTo>
                  <a:lnTo>
                    <a:pt x="46933" y="745598"/>
                  </a:lnTo>
                  <a:lnTo>
                    <a:pt x="28267" y="780375"/>
                  </a:lnTo>
                  <a:lnTo>
                    <a:pt x="0" y="8215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6" name="SMARTInkShape-Group675"/>
          <p:cNvGrpSpPr/>
          <p:nvPr/>
        </p:nvGrpSpPr>
        <p:grpSpPr>
          <a:xfrm>
            <a:off x="2800350" y="2964656"/>
            <a:ext cx="706465" cy="450249"/>
            <a:chOff x="2800350" y="2964656"/>
            <a:chExt cx="706465" cy="450249"/>
          </a:xfrm>
        </p:grpSpPr>
        <p:sp>
          <p:nvSpPr>
            <p:cNvPr id="32" name="SMARTInkShape-3230"/>
            <p:cNvSpPr/>
            <p:nvPr/>
          </p:nvSpPr>
          <p:spPr bwMode="auto">
            <a:xfrm>
              <a:off x="2823094" y="2964656"/>
              <a:ext cx="184426" cy="64267"/>
            </a:xfrm>
            <a:custGeom>
              <a:avLst/>
              <a:gdLst/>
              <a:ahLst/>
              <a:cxnLst/>
              <a:rect l="0" t="0" r="0" b="0"/>
              <a:pathLst>
                <a:path w="184426" h="64267">
                  <a:moveTo>
                    <a:pt x="20119" y="50007"/>
                  </a:moveTo>
                  <a:lnTo>
                    <a:pt x="20119" y="56157"/>
                  </a:lnTo>
                  <a:lnTo>
                    <a:pt x="13968" y="63214"/>
                  </a:lnTo>
                  <a:lnTo>
                    <a:pt x="9477" y="63974"/>
                  </a:lnTo>
                  <a:lnTo>
                    <a:pt x="0" y="64266"/>
                  </a:lnTo>
                  <a:lnTo>
                    <a:pt x="356" y="63482"/>
                  </a:lnTo>
                  <a:lnTo>
                    <a:pt x="2869" y="60493"/>
                  </a:lnTo>
                  <a:lnTo>
                    <a:pt x="8748" y="58636"/>
                  </a:lnTo>
                  <a:lnTo>
                    <a:pt x="20983" y="55474"/>
                  </a:lnTo>
                  <a:lnTo>
                    <a:pt x="51336" y="44230"/>
                  </a:lnTo>
                  <a:lnTo>
                    <a:pt x="80256" y="32332"/>
                  </a:lnTo>
                  <a:lnTo>
                    <a:pt x="114283" y="16206"/>
                  </a:lnTo>
                  <a:lnTo>
                    <a:pt x="147551" y="5141"/>
                  </a:lnTo>
                  <a:lnTo>
                    <a:pt x="1844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" name="SMARTInkShape-3231"/>
            <p:cNvSpPr/>
            <p:nvPr/>
          </p:nvSpPr>
          <p:spPr bwMode="auto">
            <a:xfrm>
              <a:off x="2800350" y="3014663"/>
              <a:ext cx="228601" cy="100013"/>
            </a:xfrm>
            <a:custGeom>
              <a:avLst/>
              <a:gdLst/>
              <a:ahLst/>
              <a:cxnLst/>
              <a:rect l="0" t="0" r="0" b="0"/>
              <a:pathLst>
                <a:path w="228601" h="100013">
                  <a:moveTo>
                    <a:pt x="0" y="100012"/>
                  </a:moveTo>
                  <a:lnTo>
                    <a:pt x="3792" y="96220"/>
                  </a:lnTo>
                  <a:lnTo>
                    <a:pt x="9887" y="94358"/>
                  </a:lnTo>
                  <a:lnTo>
                    <a:pt x="38608" y="87361"/>
                  </a:lnTo>
                  <a:lnTo>
                    <a:pt x="68942" y="79948"/>
                  </a:lnTo>
                  <a:lnTo>
                    <a:pt x="103065" y="68050"/>
                  </a:lnTo>
                  <a:lnTo>
                    <a:pt x="137518" y="54470"/>
                  </a:lnTo>
                  <a:lnTo>
                    <a:pt x="168187" y="40392"/>
                  </a:lnTo>
                  <a:lnTo>
                    <a:pt x="202761" y="21413"/>
                  </a:lnTo>
                  <a:lnTo>
                    <a:pt x="2286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" name="SMARTInkShape-3232"/>
            <p:cNvSpPr/>
            <p:nvPr/>
          </p:nvSpPr>
          <p:spPr bwMode="auto">
            <a:xfrm>
              <a:off x="3307556" y="3096272"/>
              <a:ext cx="18387" cy="277643"/>
            </a:xfrm>
            <a:custGeom>
              <a:avLst/>
              <a:gdLst/>
              <a:ahLst/>
              <a:cxnLst/>
              <a:rect l="0" t="0" r="0" b="0"/>
              <a:pathLst>
                <a:path w="18387" h="277643">
                  <a:moveTo>
                    <a:pt x="0" y="4116"/>
                  </a:moveTo>
                  <a:lnTo>
                    <a:pt x="3792" y="4116"/>
                  </a:lnTo>
                  <a:lnTo>
                    <a:pt x="4910" y="3322"/>
                  </a:lnTo>
                  <a:lnTo>
                    <a:pt x="5655" y="1999"/>
                  </a:lnTo>
                  <a:lnTo>
                    <a:pt x="6151" y="323"/>
                  </a:lnTo>
                  <a:lnTo>
                    <a:pt x="6482" y="0"/>
                  </a:lnTo>
                  <a:lnTo>
                    <a:pt x="6703" y="578"/>
                  </a:lnTo>
                  <a:lnTo>
                    <a:pt x="7127" y="29156"/>
                  </a:lnTo>
                  <a:lnTo>
                    <a:pt x="7139" y="58984"/>
                  </a:lnTo>
                  <a:lnTo>
                    <a:pt x="7142" y="93750"/>
                  </a:lnTo>
                  <a:lnTo>
                    <a:pt x="7143" y="120153"/>
                  </a:lnTo>
                  <a:lnTo>
                    <a:pt x="7144" y="145646"/>
                  </a:lnTo>
                  <a:lnTo>
                    <a:pt x="7938" y="170206"/>
                  </a:lnTo>
                  <a:lnTo>
                    <a:pt x="12053" y="204757"/>
                  </a:lnTo>
                  <a:lnTo>
                    <a:pt x="13846" y="238570"/>
                  </a:lnTo>
                  <a:lnTo>
                    <a:pt x="15023" y="268911"/>
                  </a:lnTo>
                  <a:lnTo>
                    <a:pt x="18386" y="277483"/>
                  </a:lnTo>
                  <a:lnTo>
                    <a:pt x="17814" y="277642"/>
                  </a:lnTo>
                  <a:lnTo>
                    <a:pt x="16638" y="276954"/>
                  </a:lnTo>
                  <a:lnTo>
                    <a:pt x="9516" y="241485"/>
                  </a:lnTo>
                  <a:lnTo>
                    <a:pt x="7144" y="232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" name="SMARTInkShape-3233"/>
            <p:cNvSpPr/>
            <p:nvPr/>
          </p:nvSpPr>
          <p:spPr bwMode="auto">
            <a:xfrm>
              <a:off x="3207544" y="3093277"/>
              <a:ext cx="299271" cy="321628"/>
            </a:xfrm>
            <a:custGeom>
              <a:avLst/>
              <a:gdLst/>
              <a:ahLst/>
              <a:cxnLst/>
              <a:rect l="0" t="0" r="0" b="0"/>
              <a:pathLst>
                <a:path w="299271" h="321628">
                  <a:moveTo>
                    <a:pt x="0" y="14254"/>
                  </a:moveTo>
                  <a:lnTo>
                    <a:pt x="0" y="1254"/>
                  </a:lnTo>
                  <a:lnTo>
                    <a:pt x="794" y="825"/>
                  </a:lnTo>
                  <a:lnTo>
                    <a:pt x="28170" y="0"/>
                  </a:lnTo>
                  <a:lnTo>
                    <a:pt x="53679" y="3769"/>
                  </a:lnTo>
                  <a:lnTo>
                    <a:pt x="88930" y="9913"/>
                  </a:lnTo>
                  <a:lnTo>
                    <a:pt x="115724" y="16558"/>
                  </a:lnTo>
                  <a:lnTo>
                    <a:pt x="144301" y="24803"/>
                  </a:lnTo>
                  <a:lnTo>
                    <a:pt x="175523" y="33759"/>
                  </a:lnTo>
                  <a:lnTo>
                    <a:pt x="205804" y="45148"/>
                  </a:lnTo>
                  <a:lnTo>
                    <a:pt x="233549" y="58941"/>
                  </a:lnTo>
                  <a:lnTo>
                    <a:pt x="266226" y="85350"/>
                  </a:lnTo>
                  <a:lnTo>
                    <a:pt x="289755" y="117958"/>
                  </a:lnTo>
                  <a:lnTo>
                    <a:pt x="298907" y="141043"/>
                  </a:lnTo>
                  <a:lnTo>
                    <a:pt x="299270" y="166648"/>
                  </a:lnTo>
                  <a:lnTo>
                    <a:pt x="292552" y="193110"/>
                  </a:lnTo>
                  <a:lnTo>
                    <a:pt x="278984" y="218100"/>
                  </a:lnTo>
                  <a:lnTo>
                    <a:pt x="245910" y="250689"/>
                  </a:lnTo>
                  <a:lnTo>
                    <a:pt x="219624" y="270678"/>
                  </a:lnTo>
                  <a:lnTo>
                    <a:pt x="192067" y="289352"/>
                  </a:lnTo>
                  <a:lnTo>
                    <a:pt x="163944" y="305588"/>
                  </a:lnTo>
                  <a:lnTo>
                    <a:pt x="137687" y="316509"/>
                  </a:lnTo>
                  <a:lnTo>
                    <a:pt x="115169" y="321627"/>
                  </a:lnTo>
                  <a:lnTo>
                    <a:pt x="85725" y="3142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48" name="SMARTInkShape-Group676"/>
          <p:cNvGrpSpPr/>
          <p:nvPr/>
        </p:nvGrpSpPr>
        <p:grpSpPr>
          <a:xfrm>
            <a:off x="4772139" y="2936081"/>
            <a:ext cx="2048284" cy="429894"/>
            <a:chOff x="4772139" y="2936081"/>
            <a:chExt cx="2048284" cy="429894"/>
          </a:xfrm>
        </p:grpSpPr>
        <p:sp>
          <p:nvSpPr>
            <p:cNvPr id="37" name="SMARTInkShape-3234"/>
            <p:cNvSpPr/>
            <p:nvPr/>
          </p:nvSpPr>
          <p:spPr bwMode="auto">
            <a:xfrm>
              <a:off x="6722269" y="2936081"/>
              <a:ext cx="98154" cy="407195"/>
            </a:xfrm>
            <a:custGeom>
              <a:avLst/>
              <a:gdLst/>
              <a:ahLst/>
              <a:cxnLst/>
              <a:rect l="0" t="0" r="0" b="0"/>
              <a:pathLst>
                <a:path w="98154" h="407195">
                  <a:moveTo>
                    <a:pt x="0" y="0"/>
                  </a:moveTo>
                  <a:lnTo>
                    <a:pt x="3793" y="0"/>
                  </a:lnTo>
                  <a:lnTo>
                    <a:pt x="7771" y="2117"/>
                  </a:lnTo>
                  <a:lnTo>
                    <a:pt x="37624" y="31333"/>
                  </a:lnTo>
                  <a:lnTo>
                    <a:pt x="56920" y="57086"/>
                  </a:lnTo>
                  <a:lnTo>
                    <a:pt x="73045" y="91086"/>
                  </a:lnTo>
                  <a:lnTo>
                    <a:pt x="83000" y="120122"/>
                  </a:lnTo>
                  <a:lnTo>
                    <a:pt x="90599" y="153665"/>
                  </a:lnTo>
                  <a:lnTo>
                    <a:pt x="93737" y="171500"/>
                  </a:lnTo>
                  <a:lnTo>
                    <a:pt x="95829" y="189739"/>
                  </a:lnTo>
                  <a:lnTo>
                    <a:pt x="97223" y="208249"/>
                  </a:lnTo>
                  <a:lnTo>
                    <a:pt x="98153" y="226939"/>
                  </a:lnTo>
                  <a:lnTo>
                    <a:pt x="97069" y="262522"/>
                  </a:lnTo>
                  <a:lnTo>
                    <a:pt x="93148" y="296064"/>
                  </a:lnTo>
                  <a:lnTo>
                    <a:pt x="86113" y="326847"/>
                  </a:lnTo>
                  <a:lnTo>
                    <a:pt x="77695" y="354286"/>
                  </a:lnTo>
                  <a:lnTo>
                    <a:pt x="64031" y="385697"/>
                  </a:lnTo>
                  <a:lnTo>
                    <a:pt x="50006" y="407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3235"/>
            <p:cNvSpPr/>
            <p:nvPr/>
          </p:nvSpPr>
          <p:spPr bwMode="auto">
            <a:xfrm>
              <a:off x="6408971" y="3052766"/>
              <a:ext cx="191855" cy="231810"/>
            </a:xfrm>
            <a:custGeom>
              <a:avLst/>
              <a:gdLst/>
              <a:ahLst/>
              <a:cxnLst/>
              <a:rect l="0" t="0" r="0" b="0"/>
              <a:pathLst>
                <a:path w="191855" h="231810">
                  <a:moveTo>
                    <a:pt x="34692" y="26190"/>
                  </a:moveTo>
                  <a:lnTo>
                    <a:pt x="38484" y="33775"/>
                  </a:lnTo>
                  <a:lnTo>
                    <a:pt x="38229" y="41732"/>
                  </a:lnTo>
                  <a:lnTo>
                    <a:pt x="34364" y="70952"/>
                  </a:lnTo>
                  <a:lnTo>
                    <a:pt x="27012" y="105617"/>
                  </a:lnTo>
                  <a:lnTo>
                    <a:pt x="22362" y="133597"/>
                  </a:lnTo>
                  <a:lnTo>
                    <a:pt x="18868" y="161996"/>
                  </a:lnTo>
                  <a:lnTo>
                    <a:pt x="10576" y="196244"/>
                  </a:lnTo>
                  <a:lnTo>
                    <a:pt x="6508" y="220494"/>
                  </a:lnTo>
                  <a:lnTo>
                    <a:pt x="5584" y="221607"/>
                  </a:lnTo>
                  <a:lnTo>
                    <a:pt x="4174" y="221556"/>
                  </a:lnTo>
                  <a:lnTo>
                    <a:pt x="2440" y="220728"/>
                  </a:lnTo>
                  <a:lnTo>
                    <a:pt x="1284" y="219382"/>
                  </a:lnTo>
                  <a:lnTo>
                    <a:pt x="0" y="215770"/>
                  </a:lnTo>
                  <a:lnTo>
                    <a:pt x="4762" y="184888"/>
                  </a:lnTo>
                  <a:lnTo>
                    <a:pt x="5715" y="155232"/>
                  </a:lnTo>
                  <a:lnTo>
                    <a:pt x="8115" y="122104"/>
                  </a:lnTo>
                  <a:lnTo>
                    <a:pt x="10973" y="97394"/>
                  </a:lnTo>
                  <a:lnTo>
                    <a:pt x="13377" y="65632"/>
                  </a:lnTo>
                  <a:lnTo>
                    <a:pt x="17969" y="36906"/>
                  </a:lnTo>
                  <a:lnTo>
                    <a:pt x="22040" y="9698"/>
                  </a:lnTo>
                  <a:lnTo>
                    <a:pt x="26459" y="2"/>
                  </a:lnTo>
                  <a:lnTo>
                    <a:pt x="26822" y="0"/>
                  </a:lnTo>
                  <a:lnTo>
                    <a:pt x="33670" y="34356"/>
                  </a:lnTo>
                  <a:lnTo>
                    <a:pt x="38181" y="62653"/>
                  </a:lnTo>
                  <a:lnTo>
                    <a:pt x="44545" y="92380"/>
                  </a:lnTo>
                  <a:lnTo>
                    <a:pt x="51458" y="121297"/>
                  </a:lnTo>
                  <a:lnTo>
                    <a:pt x="62325" y="149973"/>
                  </a:lnTo>
                  <a:lnTo>
                    <a:pt x="85129" y="181610"/>
                  </a:lnTo>
                  <a:lnTo>
                    <a:pt x="114428" y="209004"/>
                  </a:lnTo>
                  <a:lnTo>
                    <a:pt x="146293" y="228131"/>
                  </a:lnTo>
                  <a:lnTo>
                    <a:pt x="160803" y="231809"/>
                  </a:lnTo>
                  <a:lnTo>
                    <a:pt x="168264" y="230554"/>
                  </a:lnTo>
                  <a:lnTo>
                    <a:pt x="171365" y="229107"/>
                  </a:lnTo>
                  <a:lnTo>
                    <a:pt x="176927" y="223267"/>
                  </a:lnTo>
                  <a:lnTo>
                    <a:pt x="186965" y="206583"/>
                  </a:lnTo>
                  <a:lnTo>
                    <a:pt x="190405" y="185120"/>
                  </a:lnTo>
                  <a:lnTo>
                    <a:pt x="185865" y="149424"/>
                  </a:lnTo>
                  <a:lnTo>
                    <a:pt x="180378" y="120471"/>
                  </a:lnTo>
                  <a:lnTo>
                    <a:pt x="177606" y="87904"/>
                  </a:lnTo>
                  <a:lnTo>
                    <a:pt x="172904" y="58587"/>
                  </a:lnTo>
                  <a:lnTo>
                    <a:pt x="170750" y="23342"/>
                  </a:lnTo>
                  <a:lnTo>
                    <a:pt x="170519" y="11500"/>
                  </a:lnTo>
                  <a:lnTo>
                    <a:pt x="172582" y="5638"/>
                  </a:lnTo>
                  <a:lnTo>
                    <a:pt x="174243" y="2964"/>
                  </a:lnTo>
                  <a:lnTo>
                    <a:pt x="175351" y="1975"/>
                  </a:lnTo>
                  <a:lnTo>
                    <a:pt x="176090" y="2109"/>
                  </a:lnTo>
                  <a:lnTo>
                    <a:pt x="179245" y="6091"/>
                  </a:lnTo>
                  <a:lnTo>
                    <a:pt x="181067" y="8028"/>
                  </a:lnTo>
                  <a:lnTo>
                    <a:pt x="183091" y="12297"/>
                  </a:lnTo>
                  <a:lnTo>
                    <a:pt x="183630" y="14547"/>
                  </a:lnTo>
                  <a:lnTo>
                    <a:pt x="191854" y="261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3236"/>
            <p:cNvSpPr/>
            <p:nvPr/>
          </p:nvSpPr>
          <p:spPr bwMode="auto">
            <a:xfrm>
              <a:off x="6302949" y="2978944"/>
              <a:ext cx="90708" cy="364332"/>
            </a:xfrm>
            <a:custGeom>
              <a:avLst/>
              <a:gdLst/>
              <a:ahLst/>
              <a:cxnLst/>
              <a:rect l="0" t="0" r="0" b="0"/>
              <a:pathLst>
                <a:path w="90708" h="364332">
                  <a:moveTo>
                    <a:pt x="47845" y="0"/>
                  </a:moveTo>
                  <a:lnTo>
                    <a:pt x="47845" y="13735"/>
                  </a:lnTo>
                  <a:lnTo>
                    <a:pt x="43611" y="22244"/>
                  </a:lnTo>
                  <a:lnTo>
                    <a:pt x="27959" y="48226"/>
                  </a:lnTo>
                  <a:lnTo>
                    <a:pt x="18052" y="74702"/>
                  </a:lnTo>
                  <a:lnTo>
                    <a:pt x="12643" y="99611"/>
                  </a:lnTo>
                  <a:lnTo>
                    <a:pt x="7593" y="129203"/>
                  </a:lnTo>
                  <a:lnTo>
                    <a:pt x="2703" y="160875"/>
                  </a:lnTo>
                  <a:lnTo>
                    <a:pt x="0" y="193473"/>
                  </a:lnTo>
                  <a:lnTo>
                    <a:pt x="386" y="225688"/>
                  </a:lnTo>
                  <a:lnTo>
                    <a:pt x="5850" y="255881"/>
                  </a:lnTo>
                  <a:lnTo>
                    <a:pt x="11453" y="280941"/>
                  </a:lnTo>
                  <a:lnTo>
                    <a:pt x="18178" y="302663"/>
                  </a:lnTo>
                  <a:lnTo>
                    <a:pt x="35350" y="331154"/>
                  </a:lnTo>
                  <a:lnTo>
                    <a:pt x="48642" y="344559"/>
                  </a:lnTo>
                  <a:lnTo>
                    <a:pt x="90707" y="364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3237"/>
            <p:cNvSpPr/>
            <p:nvPr/>
          </p:nvSpPr>
          <p:spPr bwMode="auto">
            <a:xfrm>
              <a:off x="5257808" y="3094237"/>
              <a:ext cx="14281" cy="190194"/>
            </a:xfrm>
            <a:custGeom>
              <a:avLst/>
              <a:gdLst/>
              <a:ahLst/>
              <a:cxnLst/>
              <a:rect l="0" t="0" r="0" b="0"/>
              <a:pathLst>
                <a:path w="14281" h="190194">
                  <a:moveTo>
                    <a:pt x="7136" y="6151"/>
                  </a:moveTo>
                  <a:lnTo>
                    <a:pt x="7136" y="0"/>
                  </a:lnTo>
                  <a:lnTo>
                    <a:pt x="7136" y="29561"/>
                  </a:lnTo>
                  <a:lnTo>
                    <a:pt x="2226" y="62251"/>
                  </a:lnTo>
                  <a:lnTo>
                    <a:pt x="654" y="89889"/>
                  </a:lnTo>
                  <a:lnTo>
                    <a:pt x="188" y="118186"/>
                  </a:lnTo>
                  <a:lnTo>
                    <a:pt x="50" y="145885"/>
                  </a:lnTo>
                  <a:lnTo>
                    <a:pt x="0" y="176746"/>
                  </a:lnTo>
                  <a:lnTo>
                    <a:pt x="2112" y="183306"/>
                  </a:lnTo>
                  <a:lnTo>
                    <a:pt x="6144" y="190193"/>
                  </a:lnTo>
                  <a:lnTo>
                    <a:pt x="7268" y="189964"/>
                  </a:lnTo>
                  <a:lnTo>
                    <a:pt x="10634" y="187594"/>
                  </a:lnTo>
                  <a:lnTo>
                    <a:pt x="12659" y="181777"/>
                  </a:lnTo>
                  <a:lnTo>
                    <a:pt x="14280" y="170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3238"/>
            <p:cNvSpPr/>
            <p:nvPr/>
          </p:nvSpPr>
          <p:spPr bwMode="auto">
            <a:xfrm>
              <a:off x="5068208" y="2964656"/>
              <a:ext cx="125299" cy="400051"/>
            </a:xfrm>
            <a:custGeom>
              <a:avLst/>
              <a:gdLst/>
              <a:ahLst/>
              <a:cxnLst/>
              <a:rect l="0" t="0" r="0" b="0"/>
              <a:pathLst>
                <a:path w="125299" h="400051">
                  <a:moveTo>
                    <a:pt x="103867" y="0"/>
                  </a:moveTo>
                  <a:lnTo>
                    <a:pt x="103867" y="3793"/>
                  </a:lnTo>
                  <a:lnTo>
                    <a:pt x="99634" y="7771"/>
                  </a:lnTo>
                  <a:lnTo>
                    <a:pt x="92461" y="13773"/>
                  </a:lnTo>
                  <a:lnTo>
                    <a:pt x="70282" y="43736"/>
                  </a:lnTo>
                  <a:lnTo>
                    <a:pt x="48584" y="75930"/>
                  </a:lnTo>
                  <a:lnTo>
                    <a:pt x="33259" y="106243"/>
                  </a:lnTo>
                  <a:lnTo>
                    <a:pt x="19305" y="140088"/>
                  </a:lnTo>
                  <a:lnTo>
                    <a:pt x="7811" y="173651"/>
                  </a:lnTo>
                  <a:lnTo>
                    <a:pt x="1644" y="209205"/>
                  </a:lnTo>
                  <a:lnTo>
                    <a:pt x="0" y="227576"/>
                  </a:lnTo>
                  <a:lnTo>
                    <a:pt x="289" y="262806"/>
                  </a:lnTo>
                  <a:lnTo>
                    <a:pt x="5445" y="296190"/>
                  </a:lnTo>
                  <a:lnTo>
                    <a:pt x="18320" y="326903"/>
                  </a:lnTo>
                  <a:lnTo>
                    <a:pt x="34625" y="352194"/>
                  </a:lnTo>
                  <a:lnTo>
                    <a:pt x="61655" y="380050"/>
                  </a:lnTo>
                  <a:lnTo>
                    <a:pt x="81137" y="391161"/>
                  </a:lnTo>
                  <a:lnTo>
                    <a:pt x="125298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3239"/>
            <p:cNvSpPr/>
            <p:nvPr/>
          </p:nvSpPr>
          <p:spPr bwMode="auto">
            <a:xfrm>
              <a:off x="4772139" y="3086100"/>
              <a:ext cx="199912" cy="264320"/>
            </a:xfrm>
            <a:custGeom>
              <a:avLst/>
              <a:gdLst/>
              <a:ahLst/>
              <a:cxnLst/>
              <a:rect l="0" t="0" r="0" b="0"/>
              <a:pathLst>
                <a:path w="199912" h="264320">
                  <a:moveTo>
                    <a:pt x="14174" y="0"/>
                  </a:moveTo>
                  <a:lnTo>
                    <a:pt x="21023" y="0"/>
                  </a:lnTo>
                  <a:lnTo>
                    <a:pt x="21309" y="16793"/>
                  </a:lnTo>
                  <a:lnTo>
                    <a:pt x="15662" y="46250"/>
                  </a:lnTo>
                  <a:lnTo>
                    <a:pt x="14468" y="77839"/>
                  </a:lnTo>
                  <a:lnTo>
                    <a:pt x="10468" y="107378"/>
                  </a:lnTo>
                  <a:lnTo>
                    <a:pt x="4256" y="137472"/>
                  </a:lnTo>
                  <a:lnTo>
                    <a:pt x="750" y="170383"/>
                  </a:lnTo>
                  <a:lnTo>
                    <a:pt x="57" y="199814"/>
                  </a:lnTo>
                  <a:lnTo>
                    <a:pt x="0" y="207028"/>
                  </a:lnTo>
                  <a:lnTo>
                    <a:pt x="4170" y="219277"/>
                  </a:lnTo>
                  <a:lnTo>
                    <a:pt x="7505" y="224766"/>
                  </a:lnTo>
                  <a:lnTo>
                    <a:pt x="11315" y="228425"/>
                  </a:lnTo>
                  <a:lnTo>
                    <a:pt x="37267" y="238572"/>
                  </a:lnTo>
                  <a:lnTo>
                    <a:pt x="70211" y="242829"/>
                  </a:lnTo>
                  <a:lnTo>
                    <a:pt x="97893" y="248338"/>
                  </a:lnTo>
                  <a:lnTo>
                    <a:pt x="126204" y="254204"/>
                  </a:lnTo>
                  <a:lnTo>
                    <a:pt x="153907" y="257088"/>
                  </a:lnTo>
                  <a:lnTo>
                    <a:pt x="188561" y="263210"/>
                  </a:lnTo>
                  <a:lnTo>
                    <a:pt x="199911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3240"/>
            <p:cNvSpPr/>
            <p:nvPr/>
          </p:nvSpPr>
          <p:spPr bwMode="auto">
            <a:xfrm>
              <a:off x="5222081" y="3043238"/>
              <a:ext cx="180470" cy="244927"/>
            </a:xfrm>
            <a:custGeom>
              <a:avLst/>
              <a:gdLst/>
              <a:ahLst/>
              <a:cxnLst/>
              <a:rect l="0" t="0" r="0" b="0"/>
              <a:pathLst>
                <a:path w="180470" h="244927">
                  <a:moveTo>
                    <a:pt x="0" y="0"/>
                  </a:moveTo>
                  <a:lnTo>
                    <a:pt x="13773" y="793"/>
                  </a:lnTo>
                  <a:lnTo>
                    <a:pt x="43736" y="9942"/>
                  </a:lnTo>
                  <a:lnTo>
                    <a:pt x="77313" y="24836"/>
                  </a:lnTo>
                  <a:lnTo>
                    <a:pt x="105105" y="38403"/>
                  </a:lnTo>
                  <a:lnTo>
                    <a:pt x="132654" y="54064"/>
                  </a:lnTo>
                  <a:lnTo>
                    <a:pt x="155457" y="78108"/>
                  </a:lnTo>
                  <a:lnTo>
                    <a:pt x="171827" y="106134"/>
                  </a:lnTo>
                  <a:lnTo>
                    <a:pt x="180469" y="138427"/>
                  </a:lnTo>
                  <a:lnTo>
                    <a:pt x="177915" y="168456"/>
                  </a:lnTo>
                  <a:lnTo>
                    <a:pt x="166663" y="196668"/>
                  </a:lnTo>
                  <a:lnTo>
                    <a:pt x="148600" y="219667"/>
                  </a:lnTo>
                  <a:lnTo>
                    <a:pt x="117906" y="243308"/>
                  </a:lnTo>
                  <a:lnTo>
                    <a:pt x="113529" y="244755"/>
                  </a:lnTo>
                  <a:lnTo>
                    <a:pt x="109818" y="244926"/>
                  </a:lnTo>
                  <a:lnTo>
                    <a:pt x="106549" y="244247"/>
                  </a:lnTo>
                  <a:lnTo>
                    <a:pt x="104370" y="242206"/>
                  </a:lnTo>
                  <a:lnTo>
                    <a:pt x="100013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241"/>
            <p:cNvSpPr/>
            <p:nvPr/>
          </p:nvSpPr>
          <p:spPr bwMode="auto">
            <a:xfrm>
              <a:off x="5415955" y="2978944"/>
              <a:ext cx="145338" cy="387031"/>
            </a:xfrm>
            <a:custGeom>
              <a:avLst/>
              <a:gdLst/>
              <a:ahLst/>
              <a:cxnLst/>
              <a:rect l="0" t="0" r="0" b="0"/>
              <a:pathLst>
                <a:path w="145338" h="387031">
                  <a:moveTo>
                    <a:pt x="6151" y="0"/>
                  </a:moveTo>
                  <a:lnTo>
                    <a:pt x="2359" y="0"/>
                  </a:lnTo>
                  <a:lnTo>
                    <a:pt x="1241" y="794"/>
                  </a:lnTo>
                  <a:lnTo>
                    <a:pt x="497" y="2116"/>
                  </a:lnTo>
                  <a:lnTo>
                    <a:pt x="0" y="3792"/>
                  </a:lnTo>
                  <a:lnTo>
                    <a:pt x="463" y="5703"/>
                  </a:lnTo>
                  <a:lnTo>
                    <a:pt x="19619" y="37584"/>
                  </a:lnTo>
                  <a:lnTo>
                    <a:pt x="43913" y="71159"/>
                  </a:lnTo>
                  <a:lnTo>
                    <a:pt x="69375" y="104516"/>
                  </a:lnTo>
                  <a:lnTo>
                    <a:pt x="87696" y="130589"/>
                  </a:lnTo>
                  <a:lnTo>
                    <a:pt x="104306" y="160169"/>
                  </a:lnTo>
                  <a:lnTo>
                    <a:pt x="119626" y="191042"/>
                  </a:lnTo>
                  <a:lnTo>
                    <a:pt x="134372" y="220639"/>
                  </a:lnTo>
                  <a:lnTo>
                    <a:pt x="142513" y="249668"/>
                  </a:lnTo>
                  <a:lnTo>
                    <a:pt x="145337" y="277651"/>
                  </a:lnTo>
                  <a:lnTo>
                    <a:pt x="143947" y="303317"/>
                  </a:lnTo>
                  <a:lnTo>
                    <a:pt x="136450" y="327953"/>
                  </a:lnTo>
                  <a:lnTo>
                    <a:pt x="118841" y="359903"/>
                  </a:lnTo>
                  <a:lnTo>
                    <a:pt x="104655" y="375063"/>
                  </a:lnTo>
                  <a:lnTo>
                    <a:pt x="87766" y="384447"/>
                  </a:lnTo>
                  <a:lnTo>
                    <a:pt x="71793" y="387030"/>
                  </a:lnTo>
                  <a:lnTo>
                    <a:pt x="49014" y="385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242"/>
            <p:cNvSpPr/>
            <p:nvPr/>
          </p:nvSpPr>
          <p:spPr bwMode="auto">
            <a:xfrm>
              <a:off x="5679281" y="3164681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32887" y="0"/>
                  </a:lnTo>
                  <a:lnTo>
                    <a:pt x="68400" y="0"/>
                  </a:lnTo>
                  <a:lnTo>
                    <a:pt x="99746" y="0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243"/>
            <p:cNvSpPr/>
            <p:nvPr/>
          </p:nvSpPr>
          <p:spPr bwMode="auto">
            <a:xfrm>
              <a:off x="5686425" y="3215678"/>
              <a:ext cx="114301" cy="13298"/>
            </a:xfrm>
            <a:custGeom>
              <a:avLst/>
              <a:gdLst/>
              <a:ahLst/>
              <a:cxnLst/>
              <a:rect l="0" t="0" r="0" b="0"/>
              <a:pathLst>
                <a:path w="114301" h="13298">
                  <a:moveTo>
                    <a:pt x="0" y="6153"/>
                  </a:moveTo>
                  <a:lnTo>
                    <a:pt x="30073" y="5360"/>
                  </a:lnTo>
                  <a:lnTo>
                    <a:pt x="64491" y="2"/>
                  </a:lnTo>
                  <a:lnTo>
                    <a:pt x="91320" y="0"/>
                  </a:lnTo>
                  <a:lnTo>
                    <a:pt x="99588" y="2889"/>
                  </a:lnTo>
                  <a:lnTo>
                    <a:pt x="114300" y="13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7" name="SMARTInkShape-3244"/>
            <p:cNvSpPr/>
            <p:nvPr/>
          </p:nvSpPr>
          <p:spPr bwMode="auto">
            <a:xfrm>
              <a:off x="6022483" y="3060635"/>
              <a:ext cx="164006" cy="244000"/>
            </a:xfrm>
            <a:custGeom>
              <a:avLst/>
              <a:gdLst/>
              <a:ahLst/>
              <a:cxnLst/>
              <a:rect l="0" t="0" r="0" b="0"/>
              <a:pathLst>
                <a:path w="164006" h="244000">
                  <a:moveTo>
                    <a:pt x="6842" y="39753"/>
                  </a:moveTo>
                  <a:lnTo>
                    <a:pt x="6842" y="8785"/>
                  </a:lnTo>
                  <a:lnTo>
                    <a:pt x="7636" y="7202"/>
                  </a:lnTo>
                  <a:lnTo>
                    <a:pt x="8959" y="6146"/>
                  </a:lnTo>
                  <a:lnTo>
                    <a:pt x="12993" y="4451"/>
                  </a:lnTo>
                  <a:lnTo>
                    <a:pt x="13545" y="2102"/>
                  </a:lnTo>
                  <a:lnTo>
                    <a:pt x="13790" y="0"/>
                  </a:lnTo>
                  <a:lnTo>
                    <a:pt x="13960" y="3346"/>
                  </a:lnTo>
                  <a:lnTo>
                    <a:pt x="9071" y="16098"/>
                  </a:lnTo>
                  <a:lnTo>
                    <a:pt x="7136" y="47544"/>
                  </a:lnTo>
                  <a:lnTo>
                    <a:pt x="3136" y="76104"/>
                  </a:lnTo>
                  <a:lnTo>
                    <a:pt x="1227" y="100359"/>
                  </a:lnTo>
                  <a:lnTo>
                    <a:pt x="377" y="126220"/>
                  </a:lnTo>
                  <a:lnTo>
                    <a:pt x="0" y="150943"/>
                  </a:lnTo>
                  <a:lnTo>
                    <a:pt x="3580" y="183382"/>
                  </a:lnTo>
                  <a:lnTo>
                    <a:pt x="13460" y="209309"/>
                  </a:lnTo>
                  <a:lnTo>
                    <a:pt x="26188" y="222532"/>
                  </a:lnTo>
                  <a:lnTo>
                    <a:pt x="51203" y="236784"/>
                  </a:lnTo>
                  <a:lnTo>
                    <a:pt x="78724" y="243918"/>
                  </a:lnTo>
                  <a:lnTo>
                    <a:pt x="97527" y="243999"/>
                  </a:lnTo>
                  <a:lnTo>
                    <a:pt x="125169" y="235119"/>
                  </a:lnTo>
                  <a:lnTo>
                    <a:pt x="147206" y="222434"/>
                  </a:lnTo>
                  <a:lnTo>
                    <a:pt x="164005" y="2040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53" name="SMARTInkShape-Group677"/>
          <p:cNvGrpSpPr/>
          <p:nvPr/>
        </p:nvGrpSpPr>
        <p:grpSpPr>
          <a:xfrm>
            <a:off x="6200775" y="3336131"/>
            <a:ext cx="221457" cy="120941"/>
            <a:chOff x="6200775" y="3336131"/>
            <a:chExt cx="221457" cy="120941"/>
          </a:xfrm>
        </p:grpSpPr>
        <p:sp>
          <p:nvSpPr>
            <p:cNvPr id="49" name="SMARTInkShape-3245"/>
            <p:cNvSpPr/>
            <p:nvPr/>
          </p:nvSpPr>
          <p:spPr bwMode="auto">
            <a:xfrm>
              <a:off x="6200775" y="3357563"/>
              <a:ext cx="50007" cy="92869"/>
            </a:xfrm>
            <a:custGeom>
              <a:avLst/>
              <a:gdLst/>
              <a:ahLst/>
              <a:cxnLst/>
              <a:rect l="0" t="0" r="0" b="0"/>
              <a:pathLst>
                <a:path w="50007" h="92869">
                  <a:moveTo>
                    <a:pt x="0" y="0"/>
                  </a:moveTo>
                  <a:lnTo>
                    <a:pt x="6151" y="0"/>
                  </a:lnTo>
                  <a:lnTo>
                    <a:pt x="6482" y="793"/>
                  </a:lnTo>
                  <a:lnTo>
                    <a:pt x="6850" y="3792"/>
                  </a:lnTo>
                  <a:lnTo>
                    <a:pt x="7741" y="4909"/>
                  </a:lnTo>
                  <a:lnTo>
                    <a:pt x="10849" y="6150"/>
                  </a:lnTo>
                  <a:lnTo>
                    <a:pt x="11995" y="8069"/>
                  </a:lnTo>
                  <a:lnTo>
                    <a:pt x="13835" y="22554"/>
                  </a:lnTo>
                  <a:lnTo>
                    <a:pt x="13434" y="45391"/>
                  </a:lnTo>
                  <a:lnTo>
                    <a:pt x="7436" y="73406"/>
                  </a:lnTo>
                  <a:lnTo>
                    <a:pt x="8132" y="75131"/>
                  </a:lnTo>
                  <a:lnTo>
                    <a:pt x="9390" y="76281"/>
                  </a:lnTo>
                  <a:lnTo>
                    <a:pt x="13320" y="78127"/>
                  </a:lnTo>
                  <a:lnTo>
                    <a:pt x="13643" y="77484"/>
                  </a:lnTo>
                  <a:lnTo>
                    <a:pt x="16366" y="61973"/>
                  </a:lnTo>
                  <a:lnTo>
                    <a:pt x="22047" y="51435"/>
                  </a:lnTo>
                  <a:lnTo>
                    <a:pt x="34344" y="37213"/>
                  </a:lnTo>
                  <a:lnTo>
                    <a:pt x="37224" y="36383"/>
                  </a:lnTo>
                  <a:lnTo>
                    <a:pt x="39103" y="36161"/>
                  </a:lnTo>
                  <a:lnTo>
                    <a:pt x="43308" y="38032"/>
                  </a:lnTo>
                  <a:lnTo>
                    <a:pt x="45541" y="39642"/>
                  </a:lnTo>
                  <a:lnTo>
                    <a:pt x="48022" y="43548"/>
                  </a:lnTo>
                  <a:lnTo>
                    <a:pt x="49419" y="52325"/>
                  </a:lnTo>
                  <a:lnTo>
                    <a:pt x="49890" y="65722"/>
                  </a:lnTo>
                  <a:lnTo>
                    <a:pt x="49135" y="67627"/>
                  </a:lnTo>
                  <a:lnTo>
                    <a:pt x="47838" y="68897"/>
                  </a:lnTo>
                  <a:lnTo>
                    <a:pt x="46180" y="69743"/>
                  </a:lnTo>
                  <a:lnTo>
                    <a:pt x="45074" y="71895"/>
                  </a:lnTo>
                  <a:lnTo>
                    <a:pt x="43845" y="78520"/>
                  </a:lnTo>
                  <a:lnTo>
                    <a:pt x="45416" y="84639"/>
                  </a:lnTo>
                  <a:lnTo>
                    <a:pt x="50006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3246"/>
            <p:cNvSpPr/>
            <p:nvPr/>
          </p:nvSpPr>
          <p:spPr bwMode="auto">
            <a:xfrm>
              <a:off x="6293644" y="3336131"/>
              <a:ext cx="25531" cy="112767"/>
            </a:xfrm>
            <a:custGeom>
              <a:avLst/>
              <a:gdLst/>
              <a:ahLst/>
              <a:cxnLst/>
              <a:rect l="0" t="0" r="0" b="0"/>
              <a:pathLst>
                <a:path w="25531" h="112767">
                  <a:moveTo>
                    <a:pt x="21431" y="0"/>
                  </a:moveTo>
                  <a:lnTo>
                    <a:pt x="21431" y="6850"/>
                  </a:lnTo>
                  <a:lnTo>
                    <a:pt x="16521" y="12789"/>
                  </a:lnTo>
                  <a:lnTo>
                    <a:pt x="15280" y="17061"/>
                  </a:lnTo>
                  <a:lnTo>
                    <a:pt x="14581" y="27721"/>
                  </a:lnTo>
                  <a:lnTo>
                    <a:pt x="16535" y="34281"/>
                  </a:lnTo>
                  <a:lnTo>
                    <a:pt x="19255" y="40636"/>
                  </a:lnTo>
                  <a:lnTo>
                    <a:pt x="21346" y="76299"/>
                  </a:lnTo>
                  <a:lnTo>
                    <a:pt x="25530" y="94476"/>
                  </a:lnTo>
                  <a:lnTo>
                    <a:pt x="22127" y="109122"/>
                  </a:lnTo>
                  <a:lnTo>
                    <a:pt x="20308" y="110848"/>
                  </a:lnTo>
                  <a:lnTo>
                    <a:pt x="14052" y="112766"/>
                  </a:lnTo>
                  <a:lnTo>
                    <a:pt x="10956" y="112484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1" name="SMARTInkShape-3247"/>
            <p:cNvSpPr/>
            <p:nvPr/>
          </p:nvSpPr>
          <p:spPr bwMode="auto">
            <a:xfrm>
              <a:off x="6265069" y="3393281"/>
              <a:ext cx="71438" cy="21433"/>
            </a:xfrm>
            <a:custGeom>
              <a:avLst/>
              <a:gdLst/>
              <a:ahLst/>
              <a:cxnLst/>
              <a:rect l="0" t="0" r="0" b="0"/>
              <a:pathLst>
                <a:path w="71438" h="21433">
                  <a:moveTo>
                    <a:pt x="0" y="0"/>
                  </a:moveTo>
                  <a:lnTo>
                    <a:pt x="12184" y="11391"/>
                  </a:lnTo>
                  <a:lnTo>
                    <a:pt x="16793" y="13001"/>
                  </a:lnTo>
                  <a:lnTo>
                    <a:pt x="52340" y="14266"/>
                  </a:lnTo>
                  <a:lnTo>
                    <a:pt x="58452" y="14278"/>
                  </a:lnTo>
                  <a:lnTo>
                    <a:pt x="60399" y="15075"/>
                  </a:lnTo>
                  <a:lnTo>
                    <a:pt x="61697" y="16400"/>
                  </a:lnTo>
                  <a:lnTo>
                    <a:pt x="62563" y="18077"/>
                  </a:lnTo>
                  <a:lnTo>
                    <a:pt x="63933" y="19195"/>
                  </a:lnTo>
                  <a:lnTo>
                    <a:pt x="71437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" name="SMARTInkShape-3248"/>
            <p:cNvSpPr/>
            <p:nvPr/>
          </p:nvSpPr>
          <p:spPr bwMode="auto">
            <a:xfrm>
              <a:off x="6365118" y="3400425"/>
              <a:ext cx="57114" cy="56647"/>
            </a:xfrm>
            <a:custGeom>
              <a:avLst/>
              <a:gdLst/>
              <a:ahLst/>
              <a:cxnLst/>
              <a:rect l="0" t="0" r="0" b="0"/>
              <a:pathLst>
                <a:path w="57114" h="56647">
                  <a:moveTo>
                    <a:pt x="28538" y="0"/>
                  </a:moveTo>
                  <a:lnTo>
                    <a:pt x="24746" y="0"/>
                  </a:lnTo>
                  <a:lnTo>
                    <a:pt x="20767" y="2117"/>
                  </a:lnTo>
                  <a:lnTo>
                    <a:pt x="11745" y="9943"/>
                  </a:lnTo>
                  <a:lnTo>
                    <a:pt x="4689" y="20585"/>
                  </a:lnTo>
                  <a:lnTo>
                    <a:pt x="1363" y="30000"/>
                  </a:lnTo>
                  <a:lnTo>
                    <a:pt x="0" y="49269"/>
                  </a:lnTo>
                  <a:lnTo>
                    <a:pt x="2096" y="49679"/>
                  </a:lnTo>
                  <a:lnTo>
                    <a:pt x="3767" y="49788"/>
                  </a:lnTo>
                  <a:lnTo>
                    <a:pt x="7739" y="47792"/>
                  </a:lnTo>
                  <a:lnTo>
                    <a:pt x="23813" y="33208"/>
                  </a:lnTo>
                  <a:lnTo>
                    <a:pt x="26438" y="28518"/>
                  </a:lnTo>
                  <a:lnTo>
                    <a:pt x="28399" y="23787"/>
                  </a:lnTo>
                  <a:lnTo>
                    <a:pt x="34566" y="15695"/>
                  </a:lnTo>
                  <a:lnTo>
                    <a:pt x="34938" y="16020"/>
                  </a:lnTo>
                  <a:lnTo>
                    <a:pt x="35584" y="24354"/>
                  </a:lnTo>
                  <a:lnTo>
                    <a:pt x="35653" y="31117"/>
                  </a:lnTo>
                  <a:lnTo>
                    <a:pt x="41830" y="51408"/>
                  </a:lnTo>
                  <a:lnTo>
                    <a:pt x="42956" y="53322"/>
                  </a:lnTo>
                  <a:lnTo>
                    <a:pt x="44500" y="54598"/>
                  </a:lnTo>
                  <a:lnTo>
                    <a:pt x="48889" y="56646"/>
                  </a:lnTo>
                  <a:lnTo>
                    <a:pt x="57113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58" name="SMARTInkShape-Group678"/>
          <p:cNvGrpSpPr/>
          <p:nvPr/>
        </p:nvGrpSpPr>
        <p:grpSpPr>
          <a:xfrm>
            <a:off x="4916310" y="3366632"/>
            <a:ext cx="188379" cy="147256"/>
            <a:chOff x="4916310" y="3366632"/>
            <a:chExt cx="188379" cy="147256"/>
          </a:xfrm>
        </p:grpSpPr>
        <p:sp>
          <p:nvSpPr>
            <p:cNvPr id="54" name="SMARTInkShape-3249"/>
            <p:cNvSpPr/>
            <p:nvPr/>
          </p:nvSpPr>
          <p:spPr bwMode="auto">
            <a:xfrm>
              <a:off x="4916310" y="3366632"/>
              <a:ext cx="84316" cy="132957"/>
            </a:xfrm>
            <a:custGeom>
              <a:avLst/>
              <a:gdLst/>
              <a:ahLst/>
              <a:cxnLst/>
              <a:rect l="0" t="0" r="0" b="0"/>
              <a:pathLst>
                <a:path w="84316" h="132957">
                  <a:moveTo>
                    <a:pt x="48596" y="62368"/>
                  </a:moveTo>
                  <a:lnTo>
                    <a:pt x="48596" y="45307"/>
                  </a:lnTo>
                  <a:lnTo>
                    <a:pt x="46479" y="40762"/>
                  </a:lnTo>
                  <a:lnTo>
                    <a:pt x="42445" y="35170"/>
                  </a:lnTo>
                  <a:lnTo>
                    <a:pt x="39777" y="34405"/>
                  </a:lnTo>
                  <a:lnTo>
                    <a:pt x="31597" y="33914"/>
                  </a:lnTo>
                  <a:lnTo>
                    <a:pt x="29325" y="35461"/>
                  </a:lnTo>
                  <a:lnTo>
                    <a:pt x="17611" y="53690"/>
                  </a:lnTo>
                  <a:lnTo>
                    <a:pt x="1763" y="86230"/>
                  </a:lnTo>
                  <a:lnTo>
                    <a:pt x="0" y="95728"/>
                  </a:lnTo>
                  <a:lnTo>
                    <a:pt x="1333" y="105240"/>
                  </a:lnTo>
                  <a:lnTo>
                    <a:pt x="4865" y="116698"/>
                  </a:lnTo>
                  <a:lnTo>
                    <a:pt x="9268" y="122475"/>
                  </a:lnTo>
                  <a:lnTo>
                    <a:pt x="11265" y="123077"/>
                  </a:lnTo>
                  <a:lnTo>
                    <a:pt x="13390" y="122684"/>
                  </a:lnTo>
                  <a:lnTo>
                    <a:pt x="15601" y="121629"/>
                  </a:lnTo>
                  <a:lnTo>
                    <a:pt x="36857" y="99387"/>
                  </a:lnTo>
                  <a:lnTo>
                    <a:pt x="50686" y="68742"/>
                  </a:lnTo>
                  <a:lnTo>
                    <a:pt x="57191" y="39346"/>
                  </a:lnTo>
                  <a:lnTo>
                    <a:pt x="61759" y="15840"/>
                  </a:lnTo>
                  <a:lnTo>
                    <a:pt x="60267" y="7822"/>
                  </a:lnTo>
                  <a:lnTo>
                    <a:pt x="56634" y="0"/>
                  </a:lnTo>
                  <a:lnTo>
                    <a:pt x="56336" y="152"/>
                  </a:lnTo>
                  <a:lnTo>
                    <a:pt x="55763" y="28653"/>
                  </a:lnTo>
                  <a:lnTo>
                    <a:pt x="55745" y="60529"/>
                  </a:lnTo>
                  <a:lnTo>
                    <a:pt x="55741" y="94053"/>
                  </a:lnTo>
                  <a:lnTo>
                    <a:pt x="61443" y="114429"/>
                  </a:lnTo>
                  <a:lnTo>
                    <a:pt x="67925" y="127359"/>
                  </a:lnTo>
                  <a:lnTo>
                    <a:pt x="72533" y="130940"/>
                  </a:lnTo>
                  <a:lnTo>
                    <a:pt x="79589" y="132956"/>
                  </a:lnTo>
                  <a:lnTo>
                    <a:pt x="81165" y="131652"/>
                  </a:lnTo>
                  <a:lnTo>
                    <a:pt x="84315" y="119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5" name="SMARTInkShape-3250"/>
            <p:cNvSpPr/>
            <p:nvPr/>
          </p:nvSpPr>
          <p:spPr bwMode="auto">
            <a:xfrm>
              <a:off x="4972050" y="3450431"/>
              <a:ext cx="71439" cy="7058"/>
            </a:xfrm>
            <a:custGeom>
              <a:avLst/>
              <a:gdLst/>
              <a:ahLst/>
              <a:cxnLst/>
              <a:rect l="0" t="0" r="0" b="0"/>
              <a:pathLst>
                <a:path w="71439" h="7058">
                  <a:moveTo>
                    <a:pt x="0" y="0"/>
                  </a:moveTo>
                  <a:lnTo>
                    <a:pt x="3792" y="3792"/>
                  </a:lnTo>
                  <a:lnTo>
                    <a:pt x="7771" y="5655"/>
                  </a:lnTo>
                  <a:lnTo>
                    <a:pt x="33792" y="7057"/>
                  </a:lnTo>
                  <a:lnTo>
                    <a:pt x="69141" y="130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6" name="SMARTInkShape-3251"/>
            <p:cNvSpPr/>
            <p:nvPr/>
          </p:nvSpPr>
          <p:spPr bwMode="auto">
            <a:xfrm>
              <a:off x="5050634" y="3436144"/>
              <a:ext cx="54055" cy="71438"/>
            </a:xfrm>
            <a:custGeom>
              <a:avLst/>
              <a:gdLst/>
              <a:ahLst/>
              <a:cxnLst/>
              <a:rect l="0" t="0" r="0" b="0"/>
              <a:pathLst>
                <a:path w="54055" h="71438">
                  <a:moveTo>
                    <a:pt x="21429" y="0"/>
                  </a:moveTo>
                  <a:lnTo>
                    <a:pt x="21429" y="3792"/>
                  </a:lnTo>
                  <a:lnTo>
                    <a:pt x="19312" y="7771"/>
                  </a:lnTo>
                  <a:lnTo>
                    <a:pt x="11486" y="16793"/>
                  </a:lnTo>
                  <a:lnTo>
                    <a:pt x="6956" y="19369"/>
                  </a:lnTo>
                  <a:lnTo>
                    <a:pt x="4636" y="20057"/>
                  </a:lnTo>
                  <a:lnTo>
                    <a:pt x="3089" y="21309"/>
                  </a:lnTo>
                  <a:lnTo>
                    <a:pt x="1372" y="24816"/>
                  </a:lnTo>
                  <a:lnTo>
                    <a:pt x="4" y="46238"/>
                  </a:lnTo>
                  <a:lnTo>
                    <a:pt x="0" y="44892"/>
                  </a:lnTo>
                  <a:lnTo>
                    <a:pt x="793" y="44215"/>
                  </a:lnTo>
                  <a:lnTo>
                    <a:pt x="5701" y="42470"/>
                  </a:lnTo>
                  <a:lnTo>
                    <a:pt x="28589" y="23499"/>
                  </a:lnTo>
                  <a:lnTo>
                    <a:pt x="30964" y="22810"/>
                  </a:lnTo>
                  <a:lnTo>
                    <a:pt x="33342" y="23144"/>
                  </a:lnTo>
                  <a:lnTo>
                    <a:pt x="38100" y="25632"/>
                  </a:lnTo>
                  <a:lnTo>
                    <a:pt x="39687" y="28200"/>
                  </a:lnTo>
                  <a:lnTo>
                    <a:pt x="44350" y="41612"/>
                  </a:lnTo>
                  <a:lnTo>
                    <a:pt x="46234" y="44410"/>
                  </a:lnTo>
                  <a:lnTo>
                    <a:pt x="48887" y="55933"/>
                  </a:lnTo>
                  <a:lnTo>
                    <a:pt x="49673" y="65609"/>
                  </a:lnTo>
                  <a:lnTo>
                    <a:pt x="50577" y="67551"/>
                  </a:lnTo>
                  <a:lnTo>
                    <a:pt x="51973" y="68847"/>
                  </a:lnTo>
                  <a:lnTo>
                    <a:pt x="53698" y="69710"/>
                  </a:lnTo>
                  <a:lnTo>
                    <a:pt x="54054" y="70286"/>
                  </a:lnTo>
                  <a:lnTo>
                    <a:pt x="53497" y="70670"/>
                  </a:lnTo>
                  <a:lnTo>
                    <a:pt x="50004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7" name="SMARTInkShape-3252"/>
            <p:cNvSpPr/>
            <p:nvPr/>
          </p:nvSpPr>
          <p:spPr bwMode="auto">
            <a:xfrm>
              <a:off x="5001345" y="3386839"/>
              <a:ext cx="13569" cy="127049"/>
            </a:xfrm>
            <a:custGeom>
              <a:avLst/>
              <a:gdLst/>
              <a:ahLst/>
              <a:cxnLst/>
              <a:rect l="0" t="0" r="0" b="0"/>
              <a:pathLst>
                <a:path w="13569" h="127049">
                  <a:moveTo>
                    <a:pt x="13568" y="27874"/>
                  </a:moveTo>
                  <a:lnTo>
                    <a:pt x="13568" y="0"/>
                  </a:lnTo>
                  <a:lnTo>
                    <a:pt x="12774" y="17228"/>
                  </a:lnTo>
                  <a:lnTo>
                    <a:pt x="4748" y="51495"/>
                  </a:lnTo>
                  <a:lnTo>
                    <a:pt x="0" y="79609"/>
                  </a:lnTo>
                  <a:lnTo>
                    <a:pt x="137" y="108779"/>
                  </a:lnTo>
                  <a:lnTo>
                    <a:pt x="6132" y="127048"/>
                  </a:lnTo>
                  <a:lnTo>
                    <a:pt x="6424" y="120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7" name="SMARTInkShape-Group679"/>
          <p:cNvGrpSpPr/>
          <p:nvPr/>
        </p:nvGrpSpPr>
        <p:grpSpPr>
          <a:xfrm>
            <a:off x="1878806" y="3314700"/>
            <a:ext cx="1200151" cy="400051"/>
            <a:chOff x="1878806" y="3314700"/>
            <a:chExt cx="1200151" cy="400051"/>
          </a:xfrm>
        </p:grpSpPr>
        <p:sp>
          <p:nvSpPr>
            <p:cNvPr id="59" name="SMARTInkShape-3253"/>
            <p:cNvSpPr/>
            <p:nvPr/>
          </p:nvSpPr>
          <p:spPr bwMode="auto">
            <a:xfrm>
              <a:off x="1915518" y="3464719"/>
              <a:ext cx="27574" cy="135187"/>
            </a:xfrm>
            <a:custGeom>
              <a:avLst/>
              <a:gdLst/>
              <a:ahLst/>
              <a:cxnLst/>
              <a:rect l="0" t="0" r="0" b="0"/>
              <a:pathLst>
                <a:path w="27574" h="135187">
                  <a:moveTo>
                    <a:pt x="6151" y="0"/>
                  </a:moveTo>
                  <a:lnTo>
                    <a:pt x="0" y="0"/>
                  </a:lnTo>
                  <a:lnTo>
                    <a:pt x="4792" y="7771"/>
                  </a:lnTo>
                  <a:lnTo>
                    <a:pt x="11801" y="43313"/>
                  </a:lnTo>
                  <a:lnTo>
                    <a:pt x="18497" y="66029"/>
                  </a:lnTo>
                  <a:lnTo>
                    <a:pt x="21980" y="84122"/>
                  </a:lnTo>
                  <a:lnTo>
                    <a:pt x="25922" y="99537"/>
                  </a:lnTo>
                  <a:lnTo>
                    <a:pt x="27573" y="135186"/>
                  </a:lnTo>
                  <a:lnTo>
                    <a:pt x="26787" y="123423"/>
                  </a:lnTo>
                  <a:lnTo>
                    <a:pt x="20438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0" name="SMARTInkShape-3254"/>
            <p:cNvSpPr/>
            <p:nvPr/>
          </p:nvSpPr>
          <p:spPr bwMode="auto">
            <a:xfrm>
              <a:off x="1878806" y="3429000"/>
              <a:ext cx="134793" cy="241132"/>
            </a:xfrm>
            <a:custGeom>
              <a:avLst/>
              <a:gdLst/>
              <a:ahLst/>
              <a:cxnLst/>
              <a:rect l="0" t="0" r="0" b="0"/>
              <a:pathLst>
                <a:path w="134793" h="241132">
                  <a:moveTo>
                    <a:pt x="0" y="0"/>
                  </a:moveTo>
                  <a:lnTo>
                    <a:pt x="18682" y="17094"/>
                  </a:lnTo>
                  <a:lnTo>
                    <a:pt x="53420" y="33960"/>
                  </a:lnTo>
                  <a:lnTo>
                    <a:pt x="88429" y="55164"/>
                  </a:lnTo>
                  <a:lnTo>
                    <a:pt x="119683" y="80750"/>
                  </a:lnTo>
                  <a:lnTo>
                    <a:pt x="128599" y="93833"/>
                  </a:lnTo>
                  <a:lnTo>
                    <a:pt x="133618" y="115379"/>
                  </a:lnTo>
                  <a:lnTo>
                    <a:pt x="134792" y="132507"/>
                  </a:lnTo>
                  <a:lnTo>
                    <a:pt x="127869" y="160000"/>
                  </a:lnTo>
                  <a:lnTo>
                    <a:pt x="110513" y="192824"/>
                  </a:lnTo>
                  <a:lnTo>
                    <a:pt x="98330" y="210583"/>
                  </a:lnTo>
                  <a:lnTo>
                    <a:pt x="82861" y="222709"/>
                  </a:lnTo>
                  <a:lnTo>
                    <a:pt x="49923" y="238937"/>
                  </a:lnTo>
                  <a:lnTo>
                    <a:pt x="42561" y="241131"/>
                  </a:lnTo>
                  <a:lnTo>
                    <a:pt x="39487" y="240129"/>
                  </a:lnTo>
                  <a:lnTo>
                    <a:pt x="33954" y="234783"/>
                  </a:lnTo>
                  <a:lnTo>
                    <a:pt x="33749" y="231134"/>
                  </a:lnTo>
                  <a:lnTo>
                    <a:pt x="42863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1" name="SMARTInkShape-3255"/>
            <p:cNvSpPr/>
            <p:nvPr/>
          </p:nvSpPr>
          <p:spPr bwMode="auto">
            <a:xfrm>
              <a:off x="2093119" y="3507581"/>
              <a:ext cx="100013" cy="32473"/>
            </a:xfrm>
            <a:custGeom>
              <a:avLst/>
              <a:gdLst/>
              <a:ahLst/>
              <a:cxnLst/>
              <a:rect l="0" t="0" r="0" b="0"/>
              <a:pathLst>
                <a:path w="100013" h="32473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6" y="5655"/>
                  </a:lnTo>
                  <a:lnTo>
                    <a:pt x="35433" y="18477"/>
                  </a:lnTo>
                  <a:lnTo>
                    <a:pt x="70279" y="26913"/>
                  </a:lnTo>
                  <a:lnTo>
                    <a:pt x="79654" y="28630"/>
                  </a:lnTo>
                  <a:lnTo>
                    <a:pt x="86466" y="32039"/>
                  </a:lnTo>
                  <a:lnTo>
                    <a:pt x="89394" y="32472"/>
                  </a:lnTo>
                  <a:lnTo>
                    <a:pt x="92140" y="31967"/>
                  </a:lnTo>
                  <a:lnTo>
                    <a:pt x="100012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3256"/>
            <p:cNvSpPr/>
            <p:nvPr/>
          </p:nvSpPr>
          <p:spPr bwMode="auto">
            <a:xfrm>
              <a:off x="2121694" y="3571875"/>
              <a:ext cx="92870" cy="21432"/>
            </a:xfrm>
            <a:custGeom>
              <a:avLst/>
              <a:gdLst/>
              <a:ahLst/>
              <a:cxnLst/>
              <a:rect l="0" t="0" r="0" b="0"/>
              <a:pathLst>
                <a:path w="92870" h="21432">
                  <a:moveTo>
                    <a:pt x="0" y="0"/>
                  </a:moveTo>
                  <a:lnTo>
                    <a:pt x="17888" y="794"/>
                  </a:lnTo>
                  <a:lnTo>
                    <a:pt x="50077" y="8819"/>
                  </a:lnTo>
                  <a:lnTo>
                    <a:pt x="64315" y="12667"/>
                  </a:lnTo>
                  <a:lnTo>
                    <a:pt x="73034" y="14361"/>
                  </a:lnTo>
                  <a:lnTo>
                    <a:pt x="92869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3" name="SMARTInkShape-3257"/>
            <p:cNvSpPr/>
            <p:nvPr/>
          </p:nvSpPr>
          <p:spPr bwMode="auto">
            <a:xfrm>
              <a:off x="2358457" y="3400425"/>
              <a:ext cx="199007" cy="246612"/>
            </a:xfrm>
            <a:custGeom>
              <a:avLst/>
              <a:gdLst/>
              <a:ahLst/>
              <a:cxnLst/>
              <a:rect l="0" t="0" r="0" b="0"/>
              <a:pathLst>
                <a:path w="199007" h="246612">
                  <a:moveTo>
                    <a:pt x="27556" y="0"/>
                  </a:moveTo>
                  <a:lnTo>
                    <a:pt x="21901" y="13425"/>
                  </a:lnTo>
                  <a:lnTo>
                    <a:pt x="15698" y="42396"/>
                  </a:lnTo>
                  <a:lnTo>
                    <a:pt x="13748" y="73462"/>
                  </a:lnTo>
                  <a:lnTo>
                    <a:pt x="11294" y="100612"/>
                  </a:lnTo>
                  <a:lnTo>
                    <a:pt x="7656" y="128765"/>
                  </a:lnTo>
                  <a:lnTo>
                    <a:pt x="6427" y="159138"/>
                  </a:lnTo>
                  <a:lnTo>
                    <a:pt x="0" y="186463"/>
                  </a:lnTo>
                  <a:lnTo>
                    <a:pt x="454" y="188602"/>
                  </a:lnTo>
                  <a:lnTo>
                    <a:pt x="1550" y="190029"/>
                  </a:lnTo>
                  <a:lnTo>
                    <a:pt x="3075" y="190980"/>
                  </a:lnTo>
                  <a:lnTo>
                    <a:pt x="4091" y="190820"/>
                  </a:lnTo>
                  <a:lnTo>
                    <a:pt x="4769" y="189919"/>
                  </a:lnTo>
                  <a:lnTo>
                    <a:pt x="5522" y="185215"/>
                  </a:lnTo>
                  <a:lnTo>
                    <a:pt x="8122" y="164909"/>
                  </a:lnTo>
                  <a:lnTo>
                    <a:pt x="11743" y="148080"/>
                  </a:lnTo>
                  <a:lnTo>
                    <a:pt x="16759" y="117268"/>
                  </a:lnTo>
                  <a:lnTo>
                    <a:pt x="25393" y="87105"/>
                  </a:lnTo>
                  <a:lnTo>
                    <a:pt x="32626" y="65037"/>
                  </a:lnTo>
                  <a:lnTo>
                    <a:pt x="34572" y="56686"/>
                  </a:lnTo>
                  <a:lnTo>
                    <a:pt x="36202" y="54460"/>
                  </a:lnTo>
                  <a:lnTo>
                    <a:pt x="38082" y="52975"/>
                  </a:lnTo>
                  <a:lnTo>
                    <a:pt x="39336" y="52779"/>
                  </a:lnTo>
                  <a:lnTo>
                    <a:pt x="40172" y="53442"/>
                  </a:lnTo>
                  <a:lnTo>
                    <a:pt x="40729" y="54678"/>
                  </a:lnTo>
                  <a:lnTo>
                    <a:pt x="41745" y="84404"/>
                  </a:lnTo>
                  <a:lnTo>
                    <a:pt x="46733" y="119742"/>
                  </a:lnTo>
                  <a:lnTo>
                    <a:pt x="50658" y="155180"/>
                  </a:lnTo>
                  <a:lnTo>
                    <a:pt x="56204" y="186917"/>
                  </a:lnTo>
                  <a:lnTo>
                    <a:pt x="59603" y="197110"/>
                  </a:lnTo>
                  <a:lnTo>
                    <a:pt x="61620" y="199669"/>
                  </a:lnTo>
                  <a:lnTo>
                    <a:pt x="63759" y="200582"/>
                  </a:lnTo>
                  <a:lnTo>
                    <a:pt x="69103" y="200135"/>
                  </a:lnTo>
                  <a:lnTo>
                    <a:pt x="73821" y="192473"/>
                  </a:lnTo>
                  <a:lnTo>
                    <a:pt x="84840" y="163312"/>
                  </a:lnTo>
                  <a:lnTo>
                    <a:pt x="98049" y="131742"/>
                  </a:lnTo>
                  <a:lnTo>
                    <a:pt x="103740" y="104299"/>
                  </a:lnTo>
                  <a:lnTo>
                    <a:pt x="111367" y="68962"/>
                  </a:lnTo>
                  <a:lnTo>
                    <a:pt x="118181" y="55182"/>
                  </a:lnTo>
                  <a:lnTo>
                    <a:pt x="122867" y="48867"/>
                  </a:lnTo>
                  <a:lnTo>
                    <a:pt x="124434" y="47659"/>
                  </a:lnTo>
                  <a:lnTo>
                    <a:pt x="125479" y="47648"/>
                  </a:lnTo>
                  <a:lnTo>
                    <a:pt x="126175" y="48434"/>
                  </a:lnTo>
                  <a:lnTo>
                    <a:pt x="127446" y="79697"/>
                  </a:lnTo>
                  <a:lnTo>
                    <a:pt x="127544" y="112286"/>
                  </a:lnTo>
                  <a:lnTo>
                    <a:pt x="127563" y="144594"/>
                  </a:lnTo>
                  <a:lnTo>
                    <a:pt x="129683" y="171959"/>
                  </a:lnTo>
                  <a:lnTo>
                    <a:pt x="137511" y="205858"/>
                  </a:lnTo>
                  <a:lnTo>
                    <a:pt x="148153" y="224420"/>
                  </a:lnTo>
                  <a:lnTo>
                    <a:pt x="161360" y="236181"/>
                  </a:lnTo>
                  <a:lnTo>
                    <a:pt x="183370" y="246091"/>
                  </a:lnTo>
                  <a:lnTo>
                    <a:pt x="186994" y="246611"/>
                  </a:lnTo>
                  <a:lnTo>
                    <a:pt x="199006" y="2428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4" name="SMARTInkShape-3258"/>
            <p:cNvSpPr/>
            <p:nvPr/>
          </p:nvSpPr>
          <p:spPr bwMode="auto">
            <a:xfrm>
              <a:off x="3014663" y="3607594"/>
              <a:ext cx="64294" cy="107157"/>
            </a:xfrm>
            <a:custGeom>
              <a:avLst/>
              <a:gdLst/>
              <a:ahLst/>
              <a:cxnLst/>
              <a:rect l="0" t="0" r="0" b="0"/>
              <a:pathLst>
                <a:path w="64294" h="107157">
                  <a:moveTo>
                    <a:pt x="64293" y="0"/>
                  </a:moveTo>
                  <a:lnTo>
                    <a:pt x="63500" y="24836"/>
                  </a:lnTo>
                  <a:lnTo>
                    <a:pt x="56224" y="57387"/>
                  </a:lnTo>
                  <a:lnTo>
                    <a:pt x="49859" y="68103"/>
                  </a:lnTo>
                  <a:lnTo>
                    <a:pt x="20471" y="92743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5" name="SMARTInkShape-3259"/>
            <p:cNvSpPr/>
            <p:nvPr/>
          </p:nvSpPr>
          <p:spPr bwMode="auto">
            <a:xfrm>
              <a:off x="2798168" y="3450431"/>
              <a:ext cx="187921" cy="187974"/>
            </a:xfrm>
            <a:custGeom>
              <a:avLst/>
              <a:gdLst/>
              <a:ahLst/>
              <a:cxnLst/>
              <a:rect l="0" t="0" r="0" b="0"/>
              <a:pathLst>
                <a:path w="187921" h="187974">
                  <a:moveTo>
                    <a:pt x="23613" y="0"/>
                  </a:moveTo>
                  <a:lnTo>
                    <a:pt x="23613" y="13208"/>
                  </a:lnTo>
                  <a:lnTo>
                    <a:pt x="27406" y="17760"/>
                  </a:lnTo>
                  <a:lnTo>
                    <a:pt x="31384" y="19800"/>
                  </a:lnTo>
                  <a:lnTo>
                    <a:pt x="47990" y="21109"/>
                  </a:lnTo>
                  <a:lnTo>
                    <a:pt x="82015" y="21403"/>
                  </a:lnTo>
                  <a:lnTo>
                    <a:pt x="110992" y="19311"/>
                  </a:lnTo>
                  <a:lnTo>
                    <a:pt x="135763" y="14582"/>
                  </a:lnTo>
                  <a:lnTo>
                    <a:pt x="135686" y="14484"/>
                  </a:lnTo>
                  <a:lnTo>
                    <a:pt x="133484" y="14375"/>
                  </a:lnTo>
                  <a:lnTo>
                    <a:pt x="129859" y="16443"/>
                  </a:lnTo>
                  <a:lnTo>
                    <a:pt x="97954" y="37234"/>
                  </a:lnTo>
                  <a:lnTo>
                    <a:pt x="67079" y="47454"/>
                  </a:lnTo>
                  <a:lnTo>
                    <a:pt x="41343" y="55512"/>
                  </a:lnTo>
                  <a:lnTo>
                    <a:pt x="8249" y="75534"/>
                  </a:lnTo>
                  <a:lnTo>
                    <a:pt x="1439" y="80667"/>
                  </a:lnTo>
                  <a:lnTo>
                    <a:pt x="99" y="82353"/>
                  </a:lnTo>
                  <a:lnTo>
                    <a:pt x="0" y="83477"/>
                  </a:lnTo>
                  <a:lnTo>
                    <a:pt x="727" y="84227"/>
                  </a:lnTo>
                  <a:lnTo>
                    <a:pt x="21940" y="85594"/>
                  </a:lnTo>
                  <a:lnTo>
                    <a:pt x="52909" y="80054"/>
                  </a:lnTo>
                  <a:lnTo>
                    <a:pt x="87208" y="79569"/>
                  </a:lnTo>
                  <a:lnTo>
                    <a:pt x="113695" y="88550"/>
                  </a:lnTo>
                  <a:lnTo>
                    <a:pt x="116212" y="90783"/>
                  </a:lnTo>
                  <a:lnTo>
                    <a:pt x="117096" y="93066"/>
                  </a:lnTo>
                  <a:lnTo>
                    <a:pt x="115961" y="98513"/>
                  </a:lnTo>
                  <a:lnTo>
                    <a:pt x="110066" y="110504"/>
                  </a:lnTo>
                  <a:lnTo>
                    <a:pt x="97824" y="124112"/>
                  </a:lnTo>
                  <a:lnTo>
                    <a:pt x="65445" y="152425"/>
                  </a:lnTo>
                  <a:lnTo>
                    <a:pt x="58609" y="161936"/>
                  </a:lnTo>
                  <a:lnTo>
                    <a:pt x="55042" y="171455"/>
                  </a:lnTo>
                  <a:lnTo>
                    <a:pt x="54091" y="176216"/>
                  </a:lnTo>
                  <a:lnTo>
                    <a:pt x="55150" y="183623"/>
                  </a:lnTo>
                  <a:lnTo>
                    <a:pt x="56544" y="186709"/>
                  </a:lnTo>
                  <a:lnTo>
                    <a:pt x="59061" y="187973"/>
                  </a:lnTo>
                  <a:lnTo>
                    <a:pt x="66091" y="187260"/>
                  </a:lnTo>
                  <a:lnTo>
                    <a:pt x="98058" y="178167"/>
                  </a:lnTo>
                  <a:lnTo>
                    <a:pt x="122400" y="169207"/>
                  </a:lnTo>
                  <a:lnTo>
                    <a:pt x="137369" y="162516"/>
                  </a:lnTo>
                  <a:lnTo>
                    <a:pt x="169768" y="157868"/>
                  </a:lnTo>
                  <a:lnTo>
                    <a:pt x="178000" y="159593"/>
                  </a:lnTo>
                  <a:lnTo>
                    <a:pt x="187920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6" name="SMARTInkShape-3260"/>
            <p:cNvSpPr/>
            <p:nvPr/>
          </p:nvSpPr>
          <p:spPr bwMode="auto">
            <a:xfrm>
              <a:off x="2662476" y="3314700"/>
              <a:ext cx="102156" cy="364332"/>
            </a:xfrm>
            <a:custGeom>
              <a:avLst/>
              <a:gdLst/>
              <a:ahLst/>
              <a:cxnLst/>
              <a:rect l="0" t="0" r="0" b="0"/>
              <a:pathLst>
                <a:path w="102156" h="364332">
                  <a:moveTo>
                    <a:pt x="102155" y="0"/>
                  </a:moveTo>
                  <a:lnTo>
                    <a:pt x="98363" y="0"/>
                  </a:lnTo>
                  <a:lnTo>
                    <a:pt x="94384" y="4233"/>
                  </a:lnTo>
                  <a:lnTo>
                    <a:pt x="70781" y="33180"/>
                  </a:lnTo>
                  <a:lnTo>
                    <a:pt x="53437" y="62748"/>
                  </a:lnTo>
                  <a:lnTo>
                    <a:pt x="42403" y="89007"/>
                  </a:lnTo>
                  <a:lnTo>
                    <a:pt x="29561" y="119198"/>
                  </a:lnTo>
                  <a:lnTo>
                    <a:pt x="18033" y="153254"/>
                  </a:lnTo>
                  <a:lnTo>
                    <a:pt x="8411" y="188763"/>
                  </a:lnTo>
                  <a:lnTo>
                    <a:pt x="1489" y="223065"/>
                  </a:lnTo>
                  <a:lnTo>
                    <a:pt x="0" y="254715"/>
                  </a:lnTo>
                  <a:lnTo>
                    <a:pt x="1984" y="283863"/>
                  </a:lnTo>
                  <a:lnTo>
                    <a:pt x="5512" y="310047"/>
                  </a:lnTo>
                  <a:lnTo>
                    <a:pt x="15753" y="339516"/>
                  </a:lnTo>
                  <a:lnTo>
                    <a:pt x="26448" y="351450"/>
                  </a:lnTo>
                  <a:lnTo>
                    <a:pt x="45005" y="3643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71" name="SMARTInkShape-Group680"/>
          <p:cNvGrpSpPr/>
          <p:nvPr/>
        </p:nvGrpSpPr>
        <p:grpSpPr>
          <a:xfrm>
            <a:off x="3214688" y="3072239"/>
            <a:ext cx="339592" cy="605713"/>
            <a:chOff x="3214688" y="3072239"/>
            <a:chExt cx="339592" cy="605713"/>
          </a:xfrm>
        </p:grpSpPr>
        <p:sp>
          <p:nvSpPr>
            <p:cNvPr id="68" name="SMARTInkShape-3261"/>
            <p:cNvSpPr/>
            <p:nvPr/>
          </p:nvSpPr>
          <p:spPr bwMode="auto">
            <a:xfrm>
              <a:off x="3214688" y="3471871"/>
              <a:ext cx="171335" cy="206081"/>
            </a:xfrm>
            <a:custGeom>
              <a:avLst/>
              <a:gdLst/>
              <a:ahLst/>
              <a:cxnLst/>
              <a:rect l="0" t="0" r="0" b="0"/>
              <a:pathLst>
                <a:path w="171335" h="206081">
                  <a:moveTo>
                    <a:pt x="14287" y="42854"/>
                  </a:moveTo>
                  <a:lnTo>
                    <a:pt x="7437" y="42854"/>
                  </a:lnTo>
                  <a:lnTo>
                    <a:pt x="7169" y="49005"/>
                  </a:lnTo>
                  <a:lnTo>
                    <a:pt x="6367" y="49336"/>
                  </a:lnTo>
                  <a:lnTo>
                    <a:pt x="995" y="49911"/>
                  </a:lnTo>
                  <a:lnTo>
                    <a:pt x="442" y="52076"/>
                  </a:lnTo>
                  <a:lnTo>
                    <a:pt x="0" y="57141"/>
                  </a:lnTo>
                  <a:lnTo>
                    <a:pt x="0" y="43873"/>
                  </a:lnTo>
                  <a:lnTo>
                    <a:pt x="3792" y="39364"/>
                  </a:lnTo>
                  <a:lnTo>
                    <a:pt x="7770" y="37334"/>
                  </a:lnTo>
                  <a:lnTo>
                    <a:pt x="9942" y="36793"/>
                  </a:lnTo>
                  <a:lnTo>
                    <a:pt x="16792" y="32239"/>
                  </a:lnTo>
                  <a:lnTo>
                    <a:pt x="26218" y="24382"/>
                  </a:lnTo>
                  <a:lnTo>
                    <a:pt x="35723" y="19891"/>
                  </a:lnTo>
                  <a:lnTo>
                    <a:pt x="40483" y="16773"/>
                  </a:lnTo>
                  <a:lnTo>
                    <a:pt x="47625" y="14224"/>
                  </a:lnTo>
                  <a:lnTo>
                    <a:pt x="54769" y="9589"/>
                  </a:lnTo>
                  <a:lnTo>
                    <a:pt x="61912" y="7862"/>
                  </a:lnTo>
                  <a:lnTo>
                    <a:pt x="66675" y="7458"/>
                  </a:lnTo>
                  <a:lnTo>
                    <a:pt x="71437" y="5162"/>
                  </a:lnTo>
                  <a:lnTo>
                    <a:pt x="76200" y="2290"/>
                  </a:lnTo>
                  <a:lnTo>
                    <a:pt x="85725" y="445"/>
                  </a:lnTo>
                  <a:lnTo>
                    <a:pt x="109537" y="0"/>
                  </a:lnTo>
                  <a:lnTo>
                    <a:pt x="111125" y="791"/>
                  </a:lnTo>
                  <a:lnTo>
                    <a:pt x="112183" y="2112"/>
                  </a:lnTo>
                  <a:lnTo>
                    <a:pt x="113359" y="5697"/>
                  </a:lnTo>
                  <a:lnTo>
                    <a:pt x="114296" y="38095"/>
                  </a:lnTo>
                  <a:lnTo>
                    <a:pt x="112181" y="42856"/>
                  </a:lnTo>
                  <a:lnTo>
                    <a:pt x="109389" y="47617"/>
                  </a:lnTo>
                  <a:lnTo>
                    <a:pt x="107597" y="57142"/>
                  </a:lnTo>
                  <a:lnTo>
                    <a:pt x="107450" y="59523"/>
                  </a:lnTo>
                  <a:lnTo>
                    <a:pt x="105764" y="61904"/>
                  </a:lnTo>
                  <a:lnTo>
                    <a:pt x="88507" y="76985"/>
                  </a:lnTo>
                  <a:lnTo>
                    <a:pt x="59534" y="111852"/>
                  </a:lnTo>
                  <a:lnTo>
                    <a:pt x="52388" y="118243"/>
                  </a:lnTo>
                  <a:lnTo>
                    <a:pt x="47625" y="120016"/>
                  </a:lnTo>
                  <a:lnTo>
                    <a:pt x="46037" y="121283"/>
                  </a:lnTo>
                  <a:lnTo>
                    <a:pt x="43009" y="126064"/>
                  </a:lnTo>
                  <a:lnTo>
                    <a:pt x="39488" y="127462"/>
                  </a:lnTo>
                  <a:lnTo>
                    <a:pt x="38231" y="128628"/>
                  </a:lnTo>
                  <a:lnTo>
                    <a:pt x="36835" y="132040"/>
                  </a:lnTo>
                  <a:lnTo>
                    <a:pt x="35816" y="141550"/>
                  </a:lnTo>
                  <a:lnTo>
                    <a:pt x="30828" y="148310"/>
                  </a:lnTo>
                  <a:lnTo>
                    <a:pt x="28449" y="154974"/>
                  </a:lnTo>
                  <a:lnTo>
                    <a:pt x="22512" y="162913"/>
                  </a:lnTo>
                  <a:lnTo>
                    <a:pt x="21439" y="171343"/>
                  </a:lnTo>
                  <a:lnTo>
                    <a:pt x="21432" y="177584"/>
                  </a:lnTo>
                  <a:lnTo>
                    <a:pt x="22225" y="177917"/>
                  </a:lnTo>
                  <a:lnTo>
                    <a:pt x="25223" y="178289"/>
                  </a:lnTo>
                  <a:lnTo>
                    <a:pt x="29202" y="180570"/>
                  </a:lnTo>
                  <a:lnTo>
                    <a:pt x="33616" y="183436"/>
                  </a:lnTo>
                  <a:lnTo>
                    <a:pt x="41357" y="185050"/>
                  </a:lnTo>
                  <a:lnTo>
                    <a:pt x="74565" y="185711"/>
                  </a:lnTo>
                  <a:lnTo>
                    <a:pt x="88327" y="184930"/>
                  </a:lnTo>
                  <a:lnTo>
                    <a:pt x="101665" y="181611"/>
                  </a:lnTo>
                  <a:lnTo>
                    <a:pt x="135235" y="185637"/>
                  </a:lnTo>
                  <a:lnTo>
                    <a:pt x="137782" y="185668"/>
                  </a:lnTo>
                  <a:lnTo>
                    <a:pt x="139479" y="186482"/>
                  </a:lnTo>
                  <a:lnTo>
                    <a:pt x="140611" y="187818"/>
                  </a:lnTo>
                  <a:lnTo>
                    <a:pt x="141366" y="189503"/>
                  </a:lnTo>
                  <a:lnTo>
                    <a:pt x="142662" y="190626"/>
                  </a:lnTo>
                  <a:lnTo>
                    <a:pt x="148893" y="192577"/>
                  </a:lnTo>
                  <a:lnTo>
                    <a:pt x="153477" y="192785"/>
                  </a:lnTo>
                  <a:lnTo>
                    <a:pt x="154706" y="193608"/>
                  </a:lnTo>
                  <a:lnTo>
                    <a:pt x="155525" y="194951"/>
                  </a:lnTo>
                  <a:lnTo>
                    <a:pt x="156070" y="196639"/>
                  </a:lnTo>
                  <a:lnTo>
                    <a:pt x="157228" y="197765"/>
                  </a:lnTo>
                  <a:lnTo>
                    <a:pt x="164789" y="201688"/>
                  </a:lnTo>
                  <a:lnTo>
                    <a:pt x="170134" y="206080"/>
                  </a:lnTo>
                  <a:lnTo>
                    <a:pt x="170572" y="205646"/>
                  </a:lnTo>
                  <a:lnTo>
                    <a:pt x="171334" y="200915"/>
                  </a:lnTo>
                  <a:lnTo>
                    <a:pt x="167623" y="196490"/>
                  </a:lnTo>
                  <a:lnTo>
                    <a:pt x="163664" y="194480"/>
                  </a:lnTo>
                  <a:lnTo>
                    <a:pt x="161496" y="193944"/>
                  </a:lnTo>
                  <a:lnTo>
                    <a:pt x="156972" y="189116"/>
                  </a:lnTo>
                  <a:lnTo>
                    <a:pt x="150018" y="178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9" name="SMARTInkShape-3262"/>
            <p:cNvSpPr/>
            <p:nvPr/>
          </p:nvSpPr>
          <p:spPr bwMode="auto">
            <a:xfrm>
              <a:off x="3226097" y="3072239"/>
              <a:ext cx="328183" cy="309377"/>
            </a:xfrm>
            <a:custGeom>
              <a:avLst/>
              <a:gdLst/>
              <a:ahLst/>
              <a:cxnLst/>
              <a:rect l="0" t="0" r="0" b="0"/>
              <a:pathLst>
                <a:path w="328183" h="309377">
                  <a:moveTo>
                    <a:pt x="38597" y="63867"/>
                  </a:moveTo>
                  <a:lnTo>
                    <a:pt x="28654" y="63867"/>
                  </a:lnTo>
                  <a:lnTo>
                    <a:pt x="27206" y="63074"/>
                  </a:lnTo>
                  <a:lnTo>
                    <a:pt x="26240" y="61751"/>
                  </a:lnTo>
                  <a:lnTo>
                    <a:pt x="25596" y="60075"/>
                  </a:lnTo>
                  <a:lnTo>
                    <a:pt x="25167" y="59752"/>
                  </a:lnTo>
                  <a:lnTo>
                    <a:pt x="24881" y="60330"/>
                  </a:lnTo>
                  <a:lnTo>
                    <a:pt x="24319" y="63806"/>
                  </a:lnTo>
                  <a:lnTo>
                    <a:pt x="58932" y="44780"/>
                  </a:lnTo>
                  <a:lnTo>
                    <a:pt x="92179" y="29582"/>
                  </a:lnTo>
                  <a:lnTo>
                    <a:pt x="124411" y="16996"/>
                  </a:lnTo>
                  <a:lnTo>
                    <a:pt x="158412" y="6866"/>
                  </a:lnTo>
                  <a:lnTo>
                    <a:pt x="192423" y="0"/>
                  </a:lnTo>
                  <a:lnTo>
                    <a:pt x="192742" y="652"/>
                  </a:lnTo>
                  <a:lnTo>
                    <a:pt x="190979" y="3492"/>
                  </a:lnTo>
                  <a:lnTo>
                    <a:pt x="163497" y="23951"/>
                  </a:lnTo>
                  <a:lnTo>
                    <a:pt x="128356" y="53954"/>
                  </a:lnTo>
                  <a:lnTo>
                    <a:pt x="96501" y="77334"/>
                  </a:lnTo>
                  <a:lnTo>
                    <a:pt x="65720" y="103135"/>
                  </a:lnTo>
                  <a:lnTo>
                    <a:pt x="36491" y="123304"/>
                  </a:lnTo>
                  <a:lnTo>
                    <a:pt x="6254" y="139431"/>
                  </a:lnTo>
                  <a:lnTo>
                    <a:pt x="410" y="147987"/>
                  </a:lnTo>
                  <a:lnTo>
                    <a:pt x="439" y="150903"/>
                  </a:lnTo>
                  <a:lnTo>
                    <a:pt x="2046" y="152847"/>
                  </a:lnTo>
                  <a:lnTo>
                    <a:pt x="4704" y="154144"/>
                  </a:lnTo>
                  <a:lnTo>
                    <a:pt x="14008" y="153467"/>
                  </a:lnTo>
                  <a:lnTo>
                    <a:pt x="46969" y="142773"/>
                  </a:lnTo>
                  <a:lnTo>
                    <a:pt x="70893" y="132274"/>
                  </a:lnTo>
                  <a:lnTo>
                    <a:pt x="98194" y="119670"/>
                  </a:lnTo>
                  <a:lnTo>
                    <a:pt x="128849" y="106131"/>
                  </a:lnTo>
                  <a:lnTo>
                    <a:pt x="158878" y="92176"/>
                  </a:lnTo>
                  <a:lnTo>
                    <a:pt x="188098" y="78037"/>
                  </a:lnTo>
                  <a:lnTo>
                    <a:pt x="216961" y="63815"/>
                  </a:lnTo>
                  <a:lnTo>
                    <a:pt x="243547" y="53790"/>
                  </a:lnTo>
                  <a:lnTo>
                    <a:pt x="276593" y="45800"/>
                  </a:lnTo>
                  <a:lnTo>
                    <a:pt x="297716" y="43100"/>
                  </a:lnTo>
                  <a:lnTo>
                    <a:pt x="297068" y="44466"/>
                  </a:lnTo>
                  <a:lnTo>
                    <a:pt x="265045" y="69965"/>
                  </a:lnTo>
                  <a:lnTo>
                    <a:pt x="241634" y="86950"/>
                  </a:lnTo>
                  <a:lnTo>
                    <a:pt x="213767" y="105083"/>
                  </a:lnTo>
                  <a:lnTo>
                    <a:pt x="180215" y="123725"/>
                  </a:lnTo>
                  <a:lnTo>
                    <a:pt x="162378" y="133141"/>
                  </a:lnTo>
                  <a:lnTo>
                    <a:pt x="144136" y="142593"/>
                  </a:lnTo>
                  <a:lnTo>
                    <a:pt x="108522" y="161563"/>
                  </a:lnTo>
                  <a:lnTo>
                    <a:pt x="76818" y="180577"/>
                  </a:lnTo>
                  <a:lnTo>
                    <a:pt x="48970" y="197495"/>
                  </a:lnTo>
                  <a:lnTo>
                    <a:pt x="17329" y="218290"/>
                  </a:lnTo>
                  <a:lnTo>
                    <a:pt x="0" y="231954"/>
                  </a:lnTo>
                  <a:lnTo>
                    <a:pt x="33523" y="215136"/>
                  </a:lnTo>
                  <a:lnTo>
                    <a:pt x="59096" y="202006"/>
                  </a:lnTo>
                  <a:lnTo>
                    <a:pt x="88982" y="186381"/>
                  </a:lnTo>
                  <a:lnTo>
                    <a:pt x="120786" y="171499"/>
                  </a:lnTo>
                  <a:lnTo>
                    <a:pt x="155559" y="154831"/>
                  </a:lnTo>
                  <a:lnTo>
                    <a:pt x="190593" y="136839"/>
                  </a:lnTo>
                  <a:lnTo>
                    <a:pt x="222038" y="118260"/>
                  </a:lnTo>
                  <a:lnTo>
                    <a:pt x="249772" y="103652"/>
                  </a:lnTo>
                  <a:lnTo>
                    <a:pt x="281348" y="88620"/>
                  </a:lnTo>
                  <a:lnTo>
                    <a:pt x="298655" y="80222"/>
                  </a:lnTo>
                  <a:lnTo>
                    <a:pt x="265127" y="102015"/>
                  </a:lnTo>
                  <a:lnTo>
                    <a:pt x="239554" y="114953"/>
                  </a:lnTo>
                  <a:lnTo>
                    <a:pt x="209667" y="129435"/>
                  </a:lnTo>
                  <a:lnTo>
                    <a:pt x="177864" y="146454"/>
                  </a:lnTo>
                  <a:lnTo>
                    <a:pt x="147325" y="162485"/>
                  </a:lnTo>
                  <a:lnTo>
                    <a:pt x="118670" y="177547"/>
                  </a:lnTo>
                  <a:lnTo>
                    <a:pt x="92706" y="192179"/>
                  </a:lnTo>
                  <a:lnTo>
                    <a:pt x="57487" y="214478"/>
                  </a:lnTo>
                  <a:lnTo>
                    <a:pt x="50961" y="221558"/>
                  </a:lnTo>
                  <a:lnTo>
                    <a:pt x="50808" y="223763"/>
                  </a:lnTo>
                  <a:lnTo>
                    <a:pt x="52294" y="225233"/>
                  </a:lnTo>
                  <a:lnTo>
                    <a:pt x="54872" y="226213"/>
                  </a:lnTo>
                  <a:lnTo>
                    <a:pt x="64086" y="223069"/>
                  </a:lnTo>
                  <a:lnTo>
                    <a:pt x="96989" y="208115"/>
                  </a:lnTo>
                  <a:lnTo>
                    <a:pt x="120905" y="197034"/>
                  </a:lnTo>
                  <a:lnTo>
                    <a:pt x="147409" y="184171"/>
                  </a:lnTo>
                  <a:lnTo>
                    <a:pt x="175064" y="170517"/>
                  </a:lnTo>
                  <a:lnTo>
                    <a:pt x="201114" y="158627"/>
                  </a:lnTo>
                  <a:lnTo>
                    <a:pt x="235975" y="145125"/>
                  </a:lnTo>
                  <a:lnTo>
                    <a:pt x="268614" y="133453"/>
                  </a:lnTo>
                  <a:lnTo>
                    <a:pt x="281463" y="129729"/>
                  </a:lnTo>
                  <a:lnTo>
                    <a:pt x="282264" y="130000"/>
                  </a:lnTo>
                  <a:lnTo>
                    <a:pt x="278920" y="132418"/>
                  </a:lnTo>
                  <a:lnTo>
                    <a:pt x="251638" y="146935"/>
                  </a:lnTo>
                  <a:lnTo>
                    <a:pt x="219371" y="165209"/>
                  </a:lnTo>
                  <a:lnTo>
                    <a:pt x="193554" y="178758"/>
                  </a:lnTo>
                  <a:lnTo>
                    <a:pt x="168321" y="194834"/>
                  </a:lnTo>
                  <a:lnTo>
                    <a:pt x="143083" y="211768"/>
                  </a:lnTo>
                  <a:lnTo>
                    <a:pt x="115991" y="227232"/>
                  </a:lnTo>
                  <a:lnTo>
                    <a:pt x="81549" y="245534"/>
                  </a:lnTo>
                  <a:lnTo>
                    <a:pt x="58820" y="257218"/>
                  </a:lnTo>
                  <a:lnTo>
                    <a:pt x="55254" y="260236"/>
                  </a:lnTo>
                  <a:lnTo>
                    <a:pt x="53670" y="263043"/>
                  </a:lnTo>
                  <a:lnTo>
                    <a:pt x="53408" y="265707"/>
                  </a:lnTo>
                  <a:lnTo>
                    <a:pt x="54821" y="266690"/>
                  </a:lnTo>
                  <a:lnTo>
                    <a:pt x="60624" y="265665"/>
                  </a:lnTo>
                  <a:lnTo>
                    <a:pt x="89485" y="252836"/>
                  </a:lnTo>
                  <a:lnTo>
                    <a:pt x="121232" y="238832"/>
                  </a:lnTo>
                  <a:lnTo>
                    <a:pt x="155774" y="219955"/>
                  </a:lnTo>
                  <a:lnTo>
                    <a:pt x="191144" y="199280"/>
                  </a:lnTo>
                  <a:lnTo>
                    <a:pt x="226759" y="178867"/>
                  </a:lnTo>
                  <a:lnTo>
                    <a:pt x="260066" y="163205"/>
                  </a:lnTo>
                  <a:lnTo>
                    <a:pt x="288345" y="151542"/>
                  </a:lnTo>
                  <a:lnTo>
                    <a:pt x="290027" y="151686"/>
                  </a:lnTo>
                  <a:lnTo>
                    <a:pt x="290355" y="152575"/>
                  </a:lnTo>
                  <a:lnTo>
                    <a:pt x="289779" y="153962"/>
                  </a:lnTo>
                  <a:lnTo>
                    <a:pt x="255108" y="174020"/>
                  </a:lnTo>
                  <a:lnTo>
                    <a:pt x="220752" y="193343"/>
                  </a:lnTo>
                  <a:lnTo>
                    <a:pt x="192051" y="207137"/>
                  </a:lnTo>
                  <a:lnTo>
                    <a:pt x="161567" y="221999"/>
                  </a:lnTo>
                  <a:lnTo>
                    <a:pt x="132144" y="239188"/>
                  </a:lnTo>
                  <a:lnTo>
                    <a:pt x="105309" y="253177"/>
                  </a:lnTo>
                  <a:lnTo>
                    <a:pt x="72121" y="269978"/>
                  </a:lnTo>
                  <a:lnTo>
                    <a:pt x="56672" y="280090"/>
                  </a:lnTo>
                  <a:lnTo>
                    <a:pt x="47159" y="289877"/>
                  </a:lnTo>
                  <a:lnTo>
                    <a:pt x="45099" y="293121"/>
                  </a:lnTo>
                  <a:lnTo>
                    <a:pt x="44519" y="295285"/>
                  </a:lnTo>
                  <a:lnTo>
                    <a:pt x="44926" y="296727"/>
                  </a:lnTo>
                  <a:lnTo>
                    <a:pt x="47579" y="296894"/>
                  </a:lnTo>
                  <a:lnTo>
                    <a:pt x="83083" y="285622"/>
                  </a:lnTo>
                  <a:lnTo>
                    <a:pt x="115983" y="269008"/>
                  </a:lnTo>
                  <a:lnTo>
                    <a:pt x="141253" y="257964"/>
                  </a:lnTo>
                  <a:lnTo>
                    <a:pt x="168359" y="247764"/>
                  </a:lnTo>
                  <a:lnTo>
                    <a:pt x="196281" y="237939"/>
                  </a:lnTo>
                  <a:lnTo>
                    <a:pt x="222449" y="228280"/>
                  </a:lnTo>
                  <a:lnTo>
                    <a:pt x="255261" y="213917"/>
                  </a:lnTo>
                  <a:lnTo>
                    <a:pt x="287682" y="198635"/>
                  </a:lnTo>
                  <a:lnTo>
                    <a:pt x="298402" y="194286"/>
                  </a:lnTo>
                  <a:lnTo>
                    <a:pt x="298319" y="195263"/>
                  </a:lnTo>
                  <a:lnTo>
                    <a:pt x="293994" y="200582"/>
                  </a:lnTo>
                  <a:lnTo>
                    <a:pt x="259672" y="217935"/>
                  </a:lnTo>
                  <a:lnTo>
                    <a:pt x="235277" y="229973"/>
                  </a:lnTo>
                  <a:lnTo>
                    <a:pt x="208560" y="243261"/>
                  </a:lnTo>
                  <a:lnTo>
                    <a:pt x="180811" y="257104"/>
                  </a:lnTo>
                  <a:lnTo>
                    <a:pt x="153397" y="271194"/>
                  </a:lnTo>
                  <a:lnTo>
                    <a:pt x="127984" y="285394"/>
                  </a:lnTo>
                  <a:lnTo>
                    <a:pt x="92325" y="302506"/>
                  </a:lnTo>
                  <a:lnTo>
                    <a:pt x="80798" y="309376"/>
                  </a:lnTo>
                  <a:lnTo>
                    <a:pt x="80225" y="309296"/>
                  </a:lnTo>
                  <a:lnTo>
                    <a:pt x="80636" y="308449"/>
                  </a:lnTo>
                  <a:lnTo>
                    <a:pt x="114551" y="297090"/>
                  </a:lnTo>
                  <a:lnTo>
                    <a:pt x="149208" y="282460"/>
                  </a:lnTo>
                  <a:lnTo>
                    <a:pt x="175864" y="269763"/>
                  </a:lnTo>
                  <a:lnTo>
                    <a:pt x="203586" y="256183"/>
                  </a:lnTo>
                  <a:lnTo>
                    <a:pt x="231781" y="242209"/>
                  </a:lnTo>
                  <a:lnTo>
                    <a:pt x="259394" y="228856"/>
                  </a:lnTo>
                  <a:lnTo>
                    <a:pt x="294871" y="212412"/>
                  </a:lnTo>
                  <a:lnTo>
                    <a:pt x="323944" y="191604"/>
                  </a:lnTo>
                  <a:lnTo>
                    <a:pt x="324872" y="190300"/>
                  </a:lnTo>
                  <a:lnTo>
                    <a:pt x="323903" y="190225"/>
                  </a:lnTo>
                  <a:lnTo>
                    <a:pt x="312838" y="196027"/>
                  </a:lnTo>
                  <a:lnTo>
                    <a:pt x="283974" y="216003"/>
                  </a:lnTo>
                  <a:lnTo>
                    <a:pt x="253206" y="232152"/>
                  </a:lnTo>
                  <a:lnTo>
                    <a:pt x="218954" y="250783"/>
                  </a:lnTo>
                  <a:lnTo>
                    <a:pt x="187462" y="267593"/>
                  </a:lnTo>
                  <a:lnTo>
                    <a:pt x="156663" y="283401"/>
                  </a:lnTo>
                  <a:lnTo>
                    <a:pt x="156995" y="284042"/>
                  </a:lnTo>
                  <a:lnTo>
                    <a:pt x="161597" y="284754"/>
                  </a:lnTo>
                  <a:lnTo>
                    <a:pt x="188340" y="275361"/>
                  </a:lnTo>
                  <a:lnTo>
                    <a:pt x="219226" y="263057"/>
                  </a:lnTo>
                  <a:lnTo>
                    <a:pt x="253512" y="249357"/>
                  </a:lnTo>
                  <a:lnTo>
                    <a:pt x="286690" y="235244"/>
                  </a:lnTo>
                  <a:lnTo>
                    <a:pt x="318760" y="220045"/>
                  </a:lnTo>
                  <a:lnTo>
                    <a:pt x="327719" y="215711"/>
                  </a:lnTo>
                  <a:lnTo>
                    <a:pt x="328182" y="215103"/>
                  </a:lnTo>
                  <a:lnTo>
                    <a:pt x="327697" y="214697"/>
                  </a:lnTo>
                  <a:lnTo>
                    <a:pt x="326580" y="214427"/>
                  </a:lnTo>
                  <a:lnTo>
                    <a:pt x="299211" y="223845"/>
                  </a:lnTo>
                  <a:lnTo>
                    <a:pt x="264084" y="240636"/>
                  </a:lnTo>
                  <a:lnTo>
                    <a:pt x="236023" y="254532"/>
                  </a:lnTo>
                  <a:lnTo>
                    <a:pt x="201272" y="266953"/>
                  </a:lnTo>
                  <a:lnTo>
                    <a:pt x="188616" y="2710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0" name="SMARTInkShape-3263"/>
            <p:cNvSpPr/>
            <p:nvPr/>
          </p:nvSpPr>
          <p:spPr bwMode="auto">
            <a:xfrm>
              <a:off x="3393408" y="3400433"/>
              <a:ext cx="78456" cy="110987"/>
            </a:xfrm>
            <a:custGeom>
              <a:avLst/>
              <a:gdLst/>
              <a:ahLst/>
              <a:cxnLst/>
              <a:rect l="0" t="0" r="0" b="0"/>
              <a:pathLst>
                <a:path w="78456" h="110987">
                  <a:moveTo>
                    <a:pt x="71311" y="28567"/>
                  </a:moveTo>
                  <a:lnTo>
                    <a:pt x="71311" y="24775"/>
                  </a:lnTo>
                  <a:lnTo>
                    <a:pt x="72105" y="23658"/>
                  </a:lnTo>
                  <a:lnTo>
                    <a:pt x="73427" y="22913"/>
                  </a:lnTo>
                  <a:lnTo>
                    <a:pt x="77462" y="21717"/>
                  </a:lnTo>
                  <a:lnTo>
                    <a:pt x="78013" y="19437"/>
                  </a:lnTo>
                  <a:lnTo>
                    <a:pt x="78455" y="3431"/>
                  </a:lnTo>
                  <a:lnTo>
                    <a:pt x="77661" y="2284"/>
                  </a:lnTo>
                  <a:lnTo>
                    <a:pt x="76338" y="1520"/>
                  </a:lnTo>
                  <a:lnTo>
                    <a:pt x="71605" y="82"/>
                  </a:lnTo>
                  <a:lnTo>
                    <a:pt x="61394" y="0"/>
                  </a:lnTo>
                  <a:lnTo>
                    <a:pt x="59937" y="791"/>
                  </a:lnTo>
                  <a:lnTo>
                    <a:pt x="58966" y="2112"/>
                  </a:lnTo>
                  <a:lnTo>
                    <a:pt x="58318" y="3787"/>
                  </a:lnTo>
                  <a:lnTo>
                    <a:pt x="57093" y="4903"/>
                  </a:lnTo>
                  <a:lnTo>
                    <a:pt x="49423" y="8812"/>
                  </a:lnTo>
                  <a:lnTo>
                    <a:pt x="37913" y="18469"/>
                  </a:lnTo>
                  <a:lnTo>
                    <a:pt x="33184" y="20110"/>
                  </a:lnTo>
                  <a:lnTo>
                    <a:pt x="31605" y="21341"/>
                  </a:lnTo>
                  <a:lnTo>
                    <a:pt x="28485" y="28470"/>
                  </a:lnTo>
                  <a:lnTo>
                    <a:pt x="28459" y="32331"/>
                  </a:lnTo>
                  <a:lnTo>
                    <a:pt x="29249" y="33457"/>
                  </a:lnTo>
                  <a:lnTo>
                    <a:pt x="30570" y="34209"/>
                  </a:lnTo>
                  <a:lnTo>
                    <a:pt x="32244" y="34709"/>
                  </a:lnTo>
                  <a:lnTo>
                    <a:pt x="33360" y="35837"/>
                  </a:lnTo>
                  <a:lnTo>
                    <a:pt x="37268" y="43350"/>
                  </a:lnTo>
                  <a:lnTo>
                    <a:pt x="39091" y="45566"/>
                  </a:lnTo>
                  <a:lnTo>
                    <a:pt x="45349" y="48028"/>
                  </a:lnTo>
                  <a:lnTo>
                    <a:pt x="49241" y="48685"/>
                  </a:lnTo>
                  <a:lnTo>
                    <a:pt x="51835" y="49916"/>
                  </a:lnTo>
                  <a:lnTo>
                    <a:pt x="53564" y="51531"/>
                  </a:lnTo>
                  <a:lnTo>
                    <a:pt x="54717" y="53402"/>
                  </a:lnTo>
                  <a:lnTo>
                    <a:pt x="56280" y="54648"/>
                  </a:lnTo>
                  <a:lnTo>
                    <a:pt x="64491" y="58766"/>
                  </a:lnTo>
                  <a:lnTo>
                    <a:pt x="66764" y="60606"/>
                  </a:lnTo>
                  <a:lnTo>
                    <a:pt x="69290" y="64767"/>
                  </a:lnTo>
                  <a:lnTo>
                    <a:pt x="70912" y="73906"/>
                  </a:lnTo>
                  <a:lnTo>
                    <a:pt x="71275" y="88106"/>
                  </a:lnTo>
                  <a:lnTo>
                    <a:pt x="69178" y="92864"/>
                  </a:lnTo>
                  <a:lnTo>
                    <a:pt x="67508" y="95244"/>
                  </a:lnTo>
                  <a:lnTo>
                    <a:pt x="57572" y="102387"/>
                  </a:lnTo>
                  <a:lnTo>
                    <a:pt x="30668" y="110523"/>
                  </a:lnTo>
                  <a:lnTo>
                    <a:pt x="26753" y="110986"/>
                  </a:lnTo>
                  <a:lnTo>
                    <a:pt x="4756" y="107344"/>
                  </a:lnTo>
                  <a:lnTo>
                    <a:pt x="3128" y="106485"/>
                  </a:lnTo>
                  <a:lnTo>
                    <a:pt x="2043" y="105119"/>
                  </a:lnTo>
                  <a:lnTo>
                    <a:pt x="0" y="100304"/>
                  </a:lnTo>
                  <a:lnTo>
                    <a:pt x="3703" y="96301"/>
                  </a:lnTo>
                  <a:lnTo>
                    <a:pt x="7661" y="94390"/>
                  </a:lnTo>
                  <a:lnTo>
                    <a:pt x="28448" y="8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2" name="SMARTInkShape-3264"/>
          <p:cNvSpPr/>
          <p:nvPr/>
        </p:nvSpPr>
        <p:spPr bwMode="auto">
          <a:xfrm>
            <a:off x="3529013" y="3582260"/>
            <a:ext cx="95780" cy="196785"/>
          </a:xfrm>
          <a:custGeom>
            <a:avLst/>
            <a:gdLst/>
            <a:ahLst/>
            <a:cxnLst/>
            <a:rect l="0" t="0" r="0" b="0"/>
            <a:pathLst>
              <a:path w="95780" h="196785">
                <a:moveTo>
                  <a:pt x="50006" y="18190"/>
                </a:moveTo>
                <a:lnTo>
                  <a:pt x="50006" y="14398"/>
                </a:lnTo>
                <a:lnTo>
                  <a:pt x="50800" y="13281"/>
                </a:lnTo>
                <a:lnTo>
                  <a:pt x="52122" y="12536"/>
                </a:lnTo>
                <a:lnTo>
                  <a:pt x="53798" y="12039"/>
                </a:lnTo>
                <a:lnTo>
                  <a:pt x="64479" y="5523"/>
                </a:lnTo>
                <a:lnTo>
                  <a:pt x="66799" y="4983"/>
                </a:lnTo>
                <a:lnTo>
                  <a:pt x="73855" y="430"/>
                </a:lnTo>
                <a:lnTo>
                  <a:pt x="76224" y="0"/>
                </a:lnTo>
                <a:lnTo>
                  <a:pt x="78597" y="507"/>
                </a:lnTo>
                <a:lnTo>
                  <a:pt x="80973" y="1639"/>
                </a:lnTo>
                <a:lnTo>
                  <a:pt x="88109" y="10817"/>
                </a:lnTo>
                <a:lnTo>
                  <a:pt x="95251" y="23590"/>
                </a:lnTo>
                <a:lnTo>
                  <a:pt x="95779" y="34877"/>
                </a:lnTo>
                <a:lnTo>
                  <a:pt x="89651" y="69111"/>
                </a:lnTo>
                <a:lnTo>
                  <a:pt x="75511" y="102510"/>
                </a:lnTo>
                <a:lnTo>
                  <a:pt x="52447" y="137542"/>
                </a:lnTo>
                <a:lnTo>
                  <a:pt x="21713" y="173057"/>
                </a:lnTo>
                <a:lnTo>
                  <a:pt x="0" y="19678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5" name="SMARTInkShape-Group682"/>
          <p:cNvGrpSpPr/>
          <p:nvPr/>
        </p:nvGrpSpPr>
        <p:grpSpPr>
          <a:xfrm>
            <a:off x="3802947" y="3317815"/>
            <a:ext cx="197113" cy="274459"/>
            <a:chOff x="3802947" y="3317815"/>
            <a:chExt cx="197113" cy="274459"/>
          </a:xfrm>
        </p:grpSpPr>
        <p:sp>
          <p:nvSpPr>
            <p:cNvPr id="73" name="SMARTInkShape-3265"/>
            <p:cNvSpPr/>
            <p:nvPr/>
          </p:nvSpPr>
          <p:spPr bwMode="auto">
            <a:xfrm>
              <a:off x="3802947" y="3317815"/>
              <a:ext cx="161835" cy="274459"/>
            </a:xfrm>
            <a:custGeom>
              <a:avLst/>
              <a:gdLst/>
              <a:ahLst/>
              <a:cxnLst/>
              <a:rect l="0" t="0" r="0" b="0"/>
              <a:pathLst>
                <a:path w="161835" h="274459">
                  <a:moveTo>
                    <a:pt x="76109" y="168335"/>
                  </a:moveTo>
                  <a:lnTo>
                    <a:pt x="76109" y="172451"/>
                  </a:lnTo>
                  <a:lnTo>
                    <a:pt x="76109" y="169034"/>
                  </a:lnTo>
                  <a:lnTo>
                    <a:pt x="72317" y="164750"/>
                  </a:lnTo>
                  <a:lnTo>
                    <a:pt x="70455" y="158539"/>
                  </a:lnTo>
                  <a:lnTo>
                    <a:pt x="69958" y="154661"/>
                  </a:lnTo>
                  <a:lnTo>
                    <a:pt x="75505" y="122194"/>
                  </a:lnTo>
                  <a:lnTo>
                    <a:pt x="75262" y="88819"/>
                  </a:lnTo>
                  <a:lnTo>
                    <a:pt x="70444" y="74106"/>
                  </a:lnTo>
                  <a:lnTo>
                    <a:pt x="69951" y="69797"/>
                  </a:lnTo>
                  <a:lnTo>
                    <a:pt x="68829" y="67718"/>
                  </a:lnTo>
                  <a:lnTo>
                    <a:pt x="67287" y="67126"/>
                  </a:lnTo>
                  <a:lnTo>
                    <a:pt x="65465" y="67524"/>
                  </a:lnTo>
                  <a:lnTo>
                    <a:pt x="59109" y="71878"/>
                  </a:lnTo>
                  <a:lnTo>
                    <a:pt x="45374" y="102540"/>
                  </a:lnTo>
                  <a:lnTo>
                    <a:pt x="32606" y="134288"/>
                  </a:lnTo>
                  <a:lnTo>
                    <a:pt x="20886" y="168830"/>
                  </a:lnTo>
                  <a:lnTo>
                    <a:pt x="10270" y="204201"/>
                  </a:lnTo>
                  <a:lnTo>
                    <a:pt x="1303" y="235583"/>
                  </a:lnTo>
                  <a:lnTo>
                    <a:pt x="0" y="251404"/>
                  </a:lnTo>
                  <a:lnTo>
                    <a:pt x="2066" y="263728"/>
                  </a:lnTo>
                  <a:lnTo>
                    <a:pt x="3728" y="267649"/>
                  </a:lnTo>
                  <a:lnTo>
                    <a:pt x="5630" y="270263"/>
                  </a:lnTo>
                  <a:lnTo>
                    <a:pt x="9860" y="273167"/>
                  </a:lnTo>
                  <a:lnTo>
                    <a:pt x="14386" y="274458"/>
                  </a:lnTo>
                  <a:lnTo>
                    <a:pt x="28981" y="267600"/>
                  </a:lnTo>
                  <a:lnTo>
                    <a:pt x="44595" y="247929"/>
                  </a:lnTo>
                  <a:lnTo>
                    <a:pt x="64093" y="212838"/>
                  </a:lnTo>
                  <a:lnTo>
                    <a:pt x="77664" y="183197"/>
                  </a:lnTo>
                  <a:lnTo>
                    <a:pt x="84208" y="158272"/>
                  </a:lnTo>
                  <a:lnTo>
                    <a:pt x="92356" y="125048"/>
                  </a:lnTo>
                  <a:lnTo>
                    <a:pt x="99797" y="91304"/>
                  </a:lnTo>
                  <a:lnTo>
                    <a:pt x="103236" y="56170"/>
                  </a:lnTo>
                  <a:lnTo>
                    <a:pt x="104398" y="20943"/>
                  </a:lnTo>
                  <a:lnTo>
                    <a:pt x="104646" y="367"/>
                  </a:lnTo>
                  <a:lnTo>
                    <a:pt x="103865" y="0"/>
                  </a:lnTo>
                  <a:lnTo>
                    <a:pt x="100881" y="1709"/>
                  </a:lnTo>
                  <a:lnTo>
                    <a:pt x="99025" y="9348"/>
                  </a:lnTo>
                  <a:lnTo>
                    <a:pt x="94041" y="41239"/>
                  </a:lnTo>
                  <a:lnTo>
                    <a:pt x="87684" y="74233"/>
                  </a:lnTo>
                  <a:lnTo>
                    <a:pt x="85222" y="99524"/>
                  </a:lnTo>
                  <a:lnTo>
                    <a:pt x="84922" y="125846"/>
                  </a:lnTo>
                  <a:lnTo>
                    <a:pt x="87435" y="150774"/>
                  </a:lnTo>
                  <a:lnTo>
                    <a:pt x="89080" y="175082"/>
                  </a:lnTo>
                  <a:lnTo>
                    <a:pt x="91399" y="197527"/>
                  </a:lnTo>
                  <a:lnTo>
                    <a:pt x="105823" y="231340"/>
                  </a:lnTo>
                  <a:lnTo>
                    <a:pt x="114715" y="244756"/>
                  </a:lnTo>
                  <a:lnTo>
                    <a:pt x="133359" y="259836"/>
                  </a:lnTo>
                  <a:lnTo>
                    <a:pt x="138088" y="262673"/>
                  </a:lnTo>
                  <a:lnTo>
                    <a:pt x="142829" y="263771"/>
                  </a:lnTo>
                  <a:lnTo>
                    <a:pt x="161834" y="261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4" name="SMARTInkShape-3266"/>
            <p:cNvSpPr/>
            <p:nvPr/>
          </p:nvSpPr>
          <p:spPr bwMode="auto">
            <a:xfrm>
              <a:off x="3957638" y="3511630"/>
              <a:ext cx="42422" cy="66975"/>
            </a:xfrm>
            <a:custGeom>
              <a:avLst/>
              <a:gdLst/>
              <a:ahLst/>
              <a:cxnLst/>
              <a:rect l="0" t="0" r="0" b="0"/>
              <a:pathLst>
                <a:path w="42422" h="66975">
                  <a:moveTo>
                    <a:pt x="7143" y="38814"/>
                  </a:moveTo>
                  <a:lnTo>
                    <a:pt x="3351" y="42606"/>
                  </a:lnTo>
                  <a:lnTo>
                    <a:pt x="1489" y="46585"/>
                  </a:lnTo>
                  <a:lnTo>
                    <a:pt x="992" y="48757"/>
                  </a:lnTo>
                  <a:lnTo>
                    <a:pt x="1455" y="50999"/>
                  </a:lnTo>
                  <a:lnTo>
                    <a:pt x="5784" y="60300"/>
                  </a:lnTo>
                  <a:lnTo>
                    <a:pt x="6237" y="62663"/>
                  </a:lnTo>
                  <a:lnTo>
                    <a:pt x="7333" y="64238"/>
                  </a:lnTo>
                  <a:lnTo>
                    <a:pt x="8857" y="65288"/>
                  </a:lnTo>
                  <a:lnTo>
                    <a:pt x="13461" y="66455"/>
                  </a:lnTo>
                  <a:lnTo>
                    <a:pt x="20799" y="66974"/>
                  </a:lnTo>
                  <a:lnTo>
                    <a:pt x="27235" y="65088"/>
                  </a:lnTo>
                  <a:lnTo>
                    <a:pt x="30063" y="63473"/>
                  </a:lnTo>
                  <a:lnTo>
                    <a:pt x="37835" y="53617"/>
                  </a:lnTo>
                  <a:lnTo>
                    <a:pt x="41373" y="40642"/>
                  </a:lnTo>
                  <a:lnTo>
                    <a:pt x="42421" y="26744"/>
                  </a:lnTo>
                  <a:lnTo>
                    <a:pt x="40549" y="19426"/>
                  </a:lnTo>
                  <a:lnTo>
                    <a:pt x="32880" y="8261"/>
                  </a:lnTo>
                  <a:lnTo>
                    <a:pt x="22266" y="834"/>
                  </a:lnTo>
                  <a:lnTo>
                    <a:pt x="18812" y="0"/>
                  </a:lnTo>
                  <a:lnTo>
                    <a:pt x="15716" y="238"/>
                  </a:lnTo>
                  <a:lnTo>
                    <a:pt x="12858" y="1190"/>
                  </a:lnTo>
                  <a:lnTo>
                    <a:pt x="7567" y="6482"/>
                  </a:lnTo>
                  <a:lnTo>
                    <a:pt x="3363" y="14125"/>
                  </a:lnTo>
                  <a:lnTo>
                    <a:pt x="0" y="316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6" name="SMARTInkShape-3267"/>
          <p:cNvSpPr/>
          <p:nvPr/>
        </p:nvSpPr>
        <p:spPr bwMode="auto">
          <a:xfrm>
            <a:off x="4086225" y="3550470"/>
            <a:ext cx="63885" cy="171425"/>
          </a:xfrm>
          <a:custGeom>
            <a:avLst/>
            <a:gdLst/>
            <a:ahLst/>
            <a:cxnLst/>
            <a:rect l="0" t="0" r="0" b="0"/>
            <a:pathLst>
              <a:path w="63885" h="171425">
                <a:moveTo>
                  <a:pt x="35719" y="7118"/>
                </a:moveTo>
                <a:lnTo>
                  <a:pt x="35719" y="3325"/>
                </a:lnTo>
                <a:lnTo>
                  <a:pt x="36513" y="2208"/>
                </a:lnTo>
                <a:lnTo>
                  <a:pt x="37835" y="1463"/>
                </a:lnTo>
                <a:lnTo>
                  <a:pt x="42994" y="170"/>
                </a:lnTo>
                <a:lnTo>
                  <a:pt x="52718" y="0"/>
                </a:lnTo>
                <a:lnTo>
                  <a:pt x="54989" y="1579"/>
                </a:lnTo>
                <a:lnTo>
                  <a:pt x="59630" y="7566"/>
                </a:lnTo>
                <a:lnTo>
                  <a:pt x="62221" y="15519"/>
                </a:lnTo>
                <a:lnTo>
                  <a:pt x="63884" y="44937"/>
                </a:lnTo>
                <a:lnTo>
                  <a:pt x="56588" y="77502"/>
                </a:lnTo>
                <a:lnTo>
                  <a:pt x="44465" y="102693"/>
                </a:lnTo>
                <a:lnTo>
                  <a:pt x="29287" y="128177"/>
                </a:lnTo>
                <a:lnTo>
                  <a:pt x="0" y="1714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3" name="SMARTInkShape-Group684"/>
          <p:cNvGrpSpPr/>
          <p:nvPr/>
        </p:nvGrpSpPr>
        <p:grpSpPr>
          <a:xfrm>
            <a:off x="4219139" y="3293269"/>
            <a:ext cx="402868" cy="442913"/>
            <a:chOff x="4219139" y="3293269"/>
            <a:chExt cx="402868" cy="442913"/>
          </a:xfrm>
        </p:grpSpPr>
        <p:sp>
          <p:nvSpPr>
            <p:cNvPr id="77" name="SMARTInkShape-3268"/>
            <p:cNvSpPr/>
            <p:nvPr/>
          </p:nvSpPr>
          <p:spPr bwMode="auto">
            <a:xfrm>
              <a:off x="4600575" y="3643313"/>
              <a:ext cx="21432" cy="92869"/>
            </a:xfrm>
            <a:custGeom>
              <a:avLst/>
              <a:gdLst/>
              <a:ahLst/>
              <a:cxnLst/>
              <a:rect l="0" t="0" r="0" b="0"/>
              <a:pathLst>
                <a:path w="21432" h="92869">
                  <a:moveTo>
                    <a:pt x="21431" y="0"/>
                  </a:moveTo>
                  <a:lnTo>
                    <a:pt x="20638" y="34328"/>
                  </a:lnTo>
                  <a:lnTo>
                    <a:pt x="14156" y="66239"/>
                  </a:lnTo>
                  <a:lnTo>
                    <a:pt x="8780" y="80039"/>
                  </a:lnTo>
                  <a:lnTo>
                    <a:pt x="0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8" name="SMARTInkShape-3269"/>
            <p:cNvSpPr/>
            <p:nvPr/>
          </p:nvSpPr>
          <p:spPr bwMode="auto">
            <a:xfrm>
              <a:off x="4500657" y="3600450"/>
              <a:ext cx="49913" cy="71439"/>
            </a:xfrm>
            <a:custGeom>
              <a:avLst/>
              <a:gdLst/>
              <a:ahLst/>
              <a:cxnLst/>
              <a:rect l="0" t="0" r="0" b="0"/>
              <a:pathLst>
                <a:path w="49913" h="71439">
                  <a:moveTo>
                    <a:pt x="14193" y="0"/>
                  </a:moveTo>
                  <a:lnTo>
                    <a:pt x="10401" y="0"/>
                  </a:lnTo>
                  <a:lnTo>
                    <a:pt x="9284" y="1588"/>
                  </a:lnTo>
                  <a:lnTo>
                    <a:pt x="6917" y="10613"/>
                  </a:lnTo>
                  <a:lnTo>
                    <a:pt x="1526" y="21176"/>
                  </a:lnTo>
                  <a:lnTo>
                    <a:pt x="0" y="44236"/>
                  </a:lnTo>
                  <a:lnTo>
                    <a:pt x="2064" y="49558"/>
                  </a:lnTo>
                  <a:lnTo>
                    <a:pt x="3726" y="52089"/>
                  </a:lnTo>
                  <a:lnTo>
                    <a:pt x="5628" y="53776"/>
                  </a:lnTo>
                  <a:lnTo>
                    <a:pt x="12908" y="56705"/>
                  </a:lnTo>
                  <a:lnTo>
                    <a:pt x="15739" y="54836"/>
                  </a:lnTo>
                  <a:lnTo>
                    <a:pt x="17605" y="53226"/>
                  </a:lnTo>
                  <a:lnTo>
                    <a:pt x="19678" y="49321"/>
                  </a:lnTo>
                  <a:lnTo>
                    <a:pt x="28548" y="24448"/>
                  </a:lnTo>
                  <a:lnTo>
                    <a:pt x="34535" y="15782"/>
                  </a:lnTo>
                  <a:lnTo>
                    <a:pt x="34898" y="16078"/>
                  </a:lnTo>
                  <a:lnTo>
                    <a:pt x="35529" y="24362"/>
                  </a:lnTo>
                  <a:lnTo>
                    <a:pt x="35616" y="44299"/>
                  </a:lnTo>
                  <a:lnTo>
                    <a:pt x="37737" y="49586"/>
                  </a:lnTo>
                  <a:lnTo>
                    <a:pt x="40532" y="54582"/>
                  </a:lnTo>
                  <a:lnTo>
                    <a:pt x="42899" y="61857"/>
                  </a:lnTo>
                  <a:lnTo>
                    <a:pt x="49912" y="714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9" name="SMARTInkShape-3270"/>
            <p:cNvSpPr/>
            <p:nvPr/>
          </p:nvSpPr>
          <p:spPr bwMode="auto">
            <a:xfrm>
              <a:off x="4219139" y="3293269"/>
              <a:ext cx="108535" cy="285217"/>
            </a:xfrm>
            <a:custGeom>
              <a:avLst/>
              <a:gdLst/>
              <a:ahLst/>
              <a:cxnLst/>
              <a:rect l="0" t="0" r="0" b="0"/>
              <a:pathLst>
                <a:path w="108535" h="285217">
                  <a:moveTo>
                    <a:pt x="74255" y="0"/>
                  </a:moveTo>
                  <a:lnTo>
                    <a:pt x="81311" y="7056"/>
                  </a:lnTo>
                  <a:lnTo>
                    <a:pt x="74263" y="7144"/>
                  </a:lnTo>
                  <a:lnTo>
                    <a:pt x="68602" y="20569"/>
                  </a:lnTo>
                  <a:lnTo>
                    <a:pt x="68105" y="23237"/>
                  </a:lnTo>
                  <a:lnTo>
                    <a:pt x="65436" y="28319"/>
                  </a:lnTo>
                  <a:lnTo>
                    <a:pt x="41514" y="59800"/>
                  </a:lnTo>
                  <a:lnTo>
                    <a:pt x="29089" y="87171"/>
                  </a:lnTo>
                  <a:lnTo>
                    <a:pt x="24886" y="113863"/>
                  </a:lnTo>
                  <a:lnTo>
                    <a:pt x="25326" y="124424"/>
                  </a:lnTo>
                  <a:lnTo>
                    <a:pt x="34229" y="153762"/>
                  </a:lnTo>
                  <a:lnTo>
                    <a:pt x="44845" y="168767"/>
                  </a:lnTo>
                  <a:lnTo>
                    <a:pt x="80051" y="198923"/>
                  </a:lnTo>
                  <a:lnTo>
                    <a:pt x="105114" y="223747"/>
                  </a:lnTo>
                  <a:lnTo>
                    <a:pt x="107814" y="230676"/>
                  </a:lnTo>
                  <a:lnTo>
                    <a:pt x="108534" y="234747"/>
                  </a:lnTo>
                  <a:lnTo>
                    <a:pt x="107217" y="241386"/>
                  </a:lnTo>
                  <a:lnTo>
                    <a:pt x="103192" y="247776"/>
                  </a:lnTo>
                  <a:lnTo>
                    <a:pt x="85556" y="264814"/>
                  </a:lnTo>
                  <a:lnTo>
                    <a:pt x="66226" y="276636"/>
                  </a:lnTo>
                  <a:lnTo>
                    <a:pt x="52430" y="281699"/>
                  </a:lnTo>
                  <a:lnTo>
                    <a:pt x="20845" y="285216"/>
                  </a:lnTo>
                  <a:lnTo>
                    <a:pt x="12682" y="283396"/>
                  </a:lnTo>
                  <a:lnTo>
                    <a:pt x="9394" y="281800"/>
                  </a:lnTo>
                  <a:lnTo>
                    <a:pt x="3623" y="275792"/>
                  </a:lnTo>
                  <a:lnTo>
                    <a:pt x="974" y="271968"/>
                  </a:lnTo>
                  <a:lnTo>
                    <a:pt x="0" y="268624"/>
                  </a:lnTo>
                  <a:lnTo>
                    <a:pt x="146" y="265601"/>
                  </a:lnTo>
                  <a:lnTo>
                    <a:pt x="2423" y="260126"/>
                  </a:lnTo>
                  <a:lnTo>
                    <a:pt x="16396" y="243933"/>
                  </a:lnTo>
                  <a:lnTo>
                    <a:pt x="48159" y="224038"/>
                  </a:lnTo>
                  <a:lnTo>
                    <a:pt x="63171" y="217547"/>
                  </a:lnTo>
                  <a:lnTo>
                    <a:pt x="95686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0" name="SMARTInkShape-3271"/>
            <p:cNvSpPr/>
            <p:nvPr/>
          </p:nvSpPr>
          <p:spPr bwMode="auto">
            <a:xfrm>
              <a:off x="4450556" y="3529013"/>
              <a:ext cx="35607" cy="134282"/>
            </a:xfrm>
            <a:custGeom>
              <a:avLst/>
              <a:gdLst/>
              <a:ahLst/>
              <a:cxnLst/>
              <a:rect l="0" t="0" r="0" b="0"/>
              <a:pathLst>
                <a:path w="35607" h="134282">
                  <a:moveTo>
                    <a:pt x="28575" y="0"/>
                  </a:moveTo>
                  <a:lnTo>
                    <a:pt x="28575" y="3792"/>
                  </a:lnTo>
                  <a:lnTo>
                    <a:pt x="27782" y="4909"/>
                  </a:lnTo>
                  <a:lnTo>
                    <a:pt x="26459" y="5654"/>
                  </a:lnTo>
                  <a:lnTo>
                    <a:pt x="24783" y="6150"/>
                  </a:lnTo>
                  <a:lnTo>
                    <a:pt x="23666" y="7275"/>
                  </a:lnTo>
                  <a:lnTo>
                    <a:pt x="21726" y="13207"/>
                  </a:lnTo>
                  <a:lnTo>
                    <a:pt x="21437" y="45586"/>
                  </a:lnTo>
                  <a:lnTo>
                    <a:pt x="23549" y="66478"/>
                  </a:lnTo>
                  <a:lnTo>
                    <a:pt x="33788" y="99577"/>
                  </a:lnTo>
                  <a:lnTo>
                    <a:pt x="35606" y="123381"/>
                  </a:lnTo>
                  <a:lnTo>
                    <a:pt x="33552" y="128390"/>
                  </a:lnTo>
                  <a:lnTo>
                    <a:pt x="31893" y="130837"/>
                  </a:lnTo>
                  <a:lnTo>
                    <a:pt x="27933" y="133556"/>
                  </a:lnTo>
                  <a:lnTo>
                    <a:pt x="25766" y="134281"/>
                  </a:lnTo>
                  <a:lnTo>
                    <a:pt x="23527" y="133970"/>
                  </a:lnTo>
                  <a:lnTo>
                    <a:pt x="18924" y="131509"/>
                  </a:lnTo>
                  <a:lnTo>
                    <a:pt x="17378" y="129741"/>
                  </a:lnTo>
                  <a:lnTo>
                    <a:pt x="10665" y="119084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1" name="SMARTInkShape-3272"/>
            <p:cNvSpPr/>
            <p:nvPr/>
          </p:nvSpPr>
          <p:spPr bwMode="auto">
            <a:xfrm>
              <a:off x="4436269" y="3600450"/>
              <a:ext cx="71438" cy="21432"/>
            </a:xfrm>
            <a:custGeom>
              <a:avLst/>
              <a:gdLst/>
              <a:ahLst/>
              <a:cxnLst/>
              <a:rect l="0" t="0" r="0" b="0"/>
              <a:pathLst>
                <a:path w="71438" h="21432">
                  <a:moveTo>
                    <a:pt x="0" y="21431"/>
                  </a:moveTo>
                  <a:lnTo>
                    <a:pt x="34759" y="21431"/>
                  </a:lnTo>
                  <a:lnTo>
                    <a:pt x="61055" y="14156"/>
                  </a:lnTo>
                  <a:lnTo>
                    <a:pt x="66294" y="10789"/>
                  </a:lnTo>
                  <a:lnTo>
                    <a:pt x="69151" y="6647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2" name="SMARTInkShape-3273"/>
            <p:cNvSpPr/>
            <p:nvPr/>
          </p:nvSpPr>
          <p:spPr bwMode="auto">
            <a:xfrm>
              <a:off x="4372161" y="3531948"/>
              <a:ext cx="64109" cy="121406"/>
            </a:xfrm>
            <a:custGeom>
              <a:avLst/>
              <a:gdLst/>
              <a:ahLst/>
              <a:cxnLst/>
              <a:rect l="0" t="0" r="0" b="0"/>
              <a:pathLst>
                <a:path w="64109" h="121406">
                  <a:moveTo>
                    <a:pt x="49820" y="47071"/>
                  </a:moveTo>
                  <a:lnTo>
                    <a:pt x="43669" y="40920"/>
                  </a:lnTo>
                  <a:lnTo>
                    <a:pt x="42971" y="36429"/>
                  </a:lnTo>
                  <a:lnTo>
                    <a:pt x="42079" y="35214"/>
                  </a:lnTo>
                  <a:lnTo>
                    <a:pt x="38971" y="33863"/>
                  </a:lnTo>
                  <a:lnTo>
                    <a:pt x="25891" y="32878"/>
                  </a:lnTo>
                  <a:lnTo>
                    <a:pt x="21194" y="34942"/>
                  </a:lnTo>
                  <a:lnTo>
                    <a:pt x="18830" y="36604"/>
                  </a:lnTo>
                  <a:lnTo>
                    <a:pt x="6953" y="55031"/>
                  </a:lnTo>
                  <a:lnTo>
                    <a:pt x="2987" y="64103"/>
                  </a:lnTo>
                  <a:lnTo>
                    <a:pt x="0" y="97098"/>
                  </a:lnTo>
                  <a:lnTo>
                    <a:pt x="690" y="105818"/>
                  </a:lnTo>
                  <a:lnTo>
                    <a:pt x="5976" y="120472"/>
                  </a:lnTo>
                  <a:lnTo>
                    <a:pt x="7097" y="121405"/>
                  </a:lnTo>
                  <a:lnTo>
                    <a:pt x="8638" y="121233"/>
                  </a:lnTo>
                  <a:lnTo>
                    <a:pt x="14599" y="117199"/>
                  </a:lnTo>
                  <a:lnTo>
                    <a:pt x="19085" y="112370"/>
                  </a:lnTo>
                  <a:lnTo>
                    <a:pt x="23725" y="104932"/>
                  </a:lnTo>
                  <a:lnTo>
                    <a:pt x="33025" y="72373"/>
                  </a:lnTo>
                  <a:lnTo>
                    <a:pt x="38995" y="39496"/>
                  </a:lnTo>
                  <a:lnTo>
                    <a:pt x="42353" y="6970"/>
                  </a:lnTo>
                  <a:lnTo>
                    <a:pt x="42580" y="0"/>
                  </a:lnTo>
                  <a:lnTo>
                    <a:pt x="42674" y="34519"/>
                  </a:lnTo>
                  <a:lnTo>
                    <a:pt x="42676" y="66614"/>
                  </a:lnTo>
                  <a:lnTo>
                    <a:pt x="43470" y="91272"/>
                  </a:lnTo>
                  <a:lnTo>
                    <a:pt x="46469" y="97937"/>
                  </a:lnTo>
                  <a:lnTo>
                    <a:pt x="48380" y="99238"/>
                  </a:lnTo>
                  <a:lnTo>
                    <a:pt x="50447" y="99311"/>
                  </a:lnTo>
                  <a:lnTo>
                    <a:pt x="54861" y="97276"/>
                  </a:lnTo>
                  <a:lnTo>
                    <a:pt x="64108" y="899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91" name="SMARTInkShape-Group685"/>
          <p:cNvGrpSpPr/>
          <p:nvPr/>
        </p:nvGrpSpPr>
        <p:grpSpPr>
          <a:xfrm>
            <a:off x="4687815" y="3336131"/>
            <a:ext cx="295692" cy="371476"/>
            <a:chOff x="4687815" y="3336131"/>
            <a:chExt cx="295692" cy="371476"/>
          </a:xfrm>
        </p:grpSpPr>
        <p:sp>
          <p:nvSpPr>
            <p:cNvPr id="84" name="SMARTInkShape-3274"/>
            <p:cNvSpPr/>
            <p:nvPr/>
          </p:nvSpPr>
          <p:spPr bwMode="auto">
            <a:xfrm>
              <a:off x="4893470" y="3629025"/>
              <a:ext cx="35715" cy="78582"/>
            </a:xfrm>
            <a:custGeom>
              <a:avLst/>
              <a:gdLst/>
              <a:ahLst/>
              <a:cxnLst/>
              <a:rect l="0" t="0" r="0" b="0"/>
              <a:pathLst>
                <a:path w="35715" h="78582">
                  <a:moveTo>
                    <a:pt x="14286" y="0"/>
                  </a:moveTo>
                  <a:lnTo>
                    <a:pt x="8135" y="6151"/>
                  </a:lnTo>
                  <a:lnTo>
                    <a:pt x="6545" y="12651"/>
                  </a:lnTo>
                  <a:lnTo>
                    <a:pt x="2291" y="19271"/>
                  </a:lnTo>
                  <a:lnTo>
                    <a:pt x="451" y="28619"/>
                  </a:lnTo>
                  <a:lnTo>
                    <a:pt x="0" y="57000"/>
                  </a:lnTo>
                  <a:lnTo>
                    <a:pt x="34309" y="22839"/>
                  </a:lnTo>
                  <a:lnTo>
                    <a:pt x="34779" y="23163"/>
                  </a:lnTo>
                  <a:lnTo>
                    <a:pt x="35439" y="27413"/>
                  </a:lnTo>
                  <a:lnTo>
                    <a:pt x="35711" y="59842"/>
                  </a:lnTo>
                  <a:lnTo>
                    <a:pt x="35714" y="69194"/>
                  </a:lnTo>
                  <a:lnTo>
                    <a:pt x="34921" y="72323"/>
                  </a:lnTo>
                  <a:lnTo>
                    <a:pt x="33600" y="74409"/>
                  </a:lnTo>
                  <a:lnTo>
                    <a:pt x="28574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5" name="SMARTInkShape-3275"/>
            <p:cNvSpPr/>
            <p:nvPr/>
          </p:nvSpPr>
          <p:spPr bwMode="auto">
            <a:xfrm>
              <a:off x="4822031" y="3657626"/>
              <a:ext cx="57151" cy="7119"/>
            </a:xfrm>
            <a:custGeom>
              <a:avLst/>
              <a:gdLst/>
              <a:ahLst/>
              <a:cxnLst/>
              <a:rect l="0" t="0" r="0" b="0"/>
              <a:pathLst>
                <a:path w="57151" h="7119">
                  <a:moveTo>
                    <a:pt x="0" y="7118"/>
                  </a:moveTo>
                  <a:lnTo>
                    <a:pt x="0" y="3326"/>
                  </a:lnTo>
                  <a:lnTo>
                    <a:pt x="1588" y="2208"/>
                  </a:lnTo>
                  <a:lnTo>
                    <a:pt x="16094" y="268"/>
                  </a:lnTo>
                  <a:lnTo>
                    <a:pt x="37057" y="0"/>
                  </a:lnTo>
                  <a:lnTo>
                    <a:pt x="42399" y="2102"/>
                  </a:lnTo>
                  <a:lnTo>
                    <a:pt x="47419" y="4888"/>
                  </a:lnTo>
                  <a:lnTo>
                    <a:pt x="57150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6" name="SMARTInkShape-3276"/>
            <p:cNvSpPr/>
            <p:nvPr/>
          </p:nvSpPr>
          <p:spPr bwMode="auto">
            <a:xfrm>
              <a:off x="4843463" y="3593714"/>
              <a:ext cx="35632" cy="112445"/>
            </a:xfrm>
            <a:custGeom>
              <a:avLst/>
              <a:gdLst/>
              <a:ahLst/>
              <a:cxnLst/>
              <a:rect l="0" t="0" r="0" b="0"/>
              <a:pathLst>
                <a:path w="35632" h="112445">
                  <a:moveTo>
                    <a:pt x="28575" y="21024"/>
                  </a:moveTo>
                  <a:lnTo>
                    <a:pt x="28575" y="17231"/>
                  </a:lnTo>
                  <a:lnTo>
                    <a:pt x="30691" y="13253"/>
                  </a:lnTo>
                  <a:lnTo>
                    <a:pt x="33484" y="8839"/>
                  </a:lnTo>
                  <a:lnTo>
                    <a:pt x="35631" y="0"/>
                  </a:lnTo>
                  <a:lnTo>
                    <a:pt x="30791" y="11079"/>
                  </a:lnTo>
                  <a:lnTo>
                    <a:pt x="27644" y="24780"/>
                  </a:lnTo>
                  <a:lnTo>
                    <a:pt x="17396" y="48224"/>
                  </a:lnTo>
                  <a:lnTo>
                    <a:pt x="8993" y="73230"/>
                  </a:lnTo>
                  <a:lnTo>
                    <a:pt x="4526" y="82856"/>
                  </a:lnTo>
                  <a:lnTo>
                    <a:pt x="3811" y="86851"/>
                  </a:lnTo>
                  <a:lnTo>
                    <a:pt x="7091" y="112444"/>
                  </a:lnTo>
                  <a:lnTo>
                    <a:pt x="6315" y="112133"/>
                  </a:lnTo>
                  <a:lnTo>
                    <a:pt x="0" y="1067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7" name="SMARTInkShape-3277"/>
            <p:cNvSpPr/>
            <p:nvPr/>
          </p:nvSpPr>
          <p:spPr bwMode="auto">
            <a:xfrm>
              <a:off x="4772407" y="3565777"/>
              <a:ext cx="62796" cy="130447"/>
            </a:xfrm>
            <a:custGeom>
              <a:avLst/>
              <a:gdLst/>
              <a:ahLst/>
              <a:cxnLst/>
              <a:rect l="0" t="0" r="0" b="0"/>
              <a:pathLst>
                <a:path w="62796" h="130447">
                  <a:moveTo>
                    <a:pt x="28193" y="70392"/>
                  </a:moveTo>
                  <a:lnTo>
                    <a:pt x="22042" y="64241"/>
                  </a:lnTo>
                  <a:lnTo>
                    <a:pt x="21343" y="59750"/>
                  </a:lnTo>
                  <a:lnTo>
                    <a:pt x="20452" y="58535"/>
                  </a:lnTo>
                  <a:lnTo>
                    <a:pt x="17344" y="57184"/>
                  </a:lnTo>
                  <a:lnTo>
                    <a:pt x="16198" y="57618"/>
                  </a:lnTo>
                  <a:lnTo>
                    <a:pt x="15434" y="58701"/>
                  </a:lnTo>
                  <a:lnTo>
                    <a:pt x="14207" y="62350"/>
                  </a:lnTo>
                  <a:lnTo>
                    <a:pt x="13995" y="66774"/>
                  </a:lnTo>
                  <a:lnTo>
                    <a:pt x="11828" y="70901"/>
                  </a:lnTo>
                  <a:lnTo>
                    <a:pt x="3970" y="83810"/>
                  </a:lnTo>
                  <a:lnTo>
                    <a:pt x="907" y="97033"/>
                  </a:lnTo>
                  <a:lnTo>
                    <a:pt x="0" y="111006"/>
                  </a:lnTo>
                  <a:lnTo>
                    <a:pt x="1905" y="118340"/>
                  </a:lnTo>
                  <a:lnTo>
                    <a:pt x="5323" y="126932"/>
                  </a:lnTo>
                  <a:lnTo>
                    <a:pt x="5803" y="129517"/>
                  </a:lnTo>
                  <a:lnTo>
                    <a:pt x="6916" y="130446"/>
                  </a:lnTo>
                  <a:lnTo>
                    <a:pt x="8452" y="130271"/>
                  </a:lnTo>
                  <a:lnTo>
                    <a:pt x="12828" y="128081"/>
                  </a:lnTo>
                  <a:lnTo>
                    <a:pt x="30670" y="96329"/>
                  </a:lnTo>
                  <a:lnTo>
                    <a:pt x="42493" y="62901"/>
                  </a:lnTo>
                  <a:lnTo>
                    <a:pt x="52008" y="30812"/>
                  </a:lnTo>
                  <a:lnTo>
                    <a:pt x="56621" y="6894"/>
                  </a:lnTo>
                  <a:lnTo>
                    <a:pt x="58258" y="4247"/>
                  </a:lnTo>
                  <a:lnTo>
                    <a:pt x="62795" y="0"/>
                  </a:lnTo>
                  <a:lnTo>
                    <a:pt x="52455" y="29882"/>
                  </a:lnTo>
                  <a:lnTo>
                    <a:pt x="50184" y="62067"/>
                  </a:lnTo>
                  <a:lnTo>
                    <a:pt x="49735" y="91590"/>
                  </a:lnTo>
                  <a:lnTo>
                    <a:pt x="49624" y="120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8" name="SMARTInkShape-3278"/>
            <p:cNvSpPr/>
            <p:nvPr/>
          </p:nvSpPr>
          <p:spPr bwMode="auto">
            <a:xfrm>
              <a:off x="4707731" y="3529038"/>
              <a:ext cx="107158" cy="14263"/>
            </a:xfrm>
            <a:custGeom>
              <a:avLst/>
              <a:gdLst/>
              <a:ahLst/>
              <a:cxnLst/>
              <a:rect l="0" t="0" r="0" b="0"/>
              <a:pathLst>
                <a:path w="107158" h="14263">
                  <a:moveTo>
                    <a:pt x="0" y="7118"/>
                  </a:moveTo>
                  <a:lnTo>
                    <a:pt x="18682" y="6325"/>
                  </a:lnTo>
                  <a:lnTo>
                    <a:pt x="50585" y="967"/>
                  </a:lnTo>
                  <a:lnTo>
                    <a:pt x="80147" y="105"/>
                  </a:lnTo>
                  <a:lnTo>
                    <a:pt x="99881" y="0"/>
                  </a:lnTo>
                  <a:lnTo>
                    <a:pt x="102306" y="1579"/>
                  </a:lnTo>
                  <a:lnTo>
                    <a:pt x="103923" y="4219"/>
                  </a:lnTo>
                  <a:lnTo>
                    <a:pt x="107157" y="142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9" name="SMARTInkShape-3279"/>
            <p:cNvSpPr/>
            <p:nvPr/>
          </p:nvSpPr>
          <p:spPr bwMode="auto">
            <a:xfrm>
              <a:off x="4687815" y="3436804"/>
              <a:ext cx="91355" cy="203830"/>
            </a:xfrm>
            <a:custGeom>
              <a:avLst/>
              <a:gdLst/>
              <a:ahLst/>
              <a:cxnLst/>
              <a:rect l="0" t="0" r="0" b="0"/>
              <a:pathLst>
                <a:path w="91355" h="203830">
                  <a:moveTo>
                    <a:pt x="19916" y="35059"/>
                  </a:moveTo>
                  <a:lnTo>
                    <a:pt x="19916" y="27941"/>
                  </a:lnTo>
                  <a:lnTo>
                    <a:pt x="13765" y="27917"/>
                  </a:lnTo>
                  <a:lnTo>
                    <a:pt x="13434" y="28710"/>
                  </a:lnTo>
                  <a:lnTo>
                    <a:pt x="12798" y="44708"/>
                  </a:lnTo>
                  <a:lnTo>
                    <a:pt x="19256" y="79941"/>
                  </a:lnTo>
                  <a:lnTo>
                    <a:pt x="21903" y="112393"/>
                  </a:lnTo>
                  <a:lnTo>
                    <a:pt x="26041" y="145761"/>
                  </a:lnTo>
                  <a:lnTo>
                    <a:pt x="26926" y="180370"/>
                  </a:lnTo>
                  <a:lnTo>
                    <a:pt x="27033" y="197465"/>
                  </a:lnTo>
                  <a:lnTo>
                    <a:pt x="26248" y="200479"/>
                  </a:lnTo>
                  <a:lnTo>
                    <a:pt x="24931" y="202489"/>
                  </a:lnTo>
                  <a:lnTo>
                    <a:pt x="23259" y="203829"/>
                  </a:lnTo>
                  <a:lnTo>
                    <a:pt x="22145" y="203135"/>
                  </a:lnTo>
                  <a:lnTo>
                    <a:pt x="18240" y="192730"/>
                  </a:lnTo>
                  <a:lnTo>
                    <a:pt x="16418" y="190179"/>
                  </a:lnTo>
                  <a:lnTo>
                    <a:pt x="13853" y="175212"/>
                  </a:lnTo>
                  <a:lnTo>
                    <a:pt x="12192" y="143912"/>
                  </a:lnTo>
                  <a:lnTo>
                    <a:pt x="7160" y="111858"/>
                  </a:lnTo>
                  <a:lnTo>
                    <a:pt x="2139" y="78980"/>
                  </a:lnTo>
                  <a:lnTo>
                    <a:pt x="0" y="49555"/>
                  </a:lnTo>
                  <a:lnTo>
                    <a:pt x="4731" y="21240"/>
                  </a:lnTo>
                  <a:lnTo>
                    <a:pt x="6618" y="17908"/>
                  </a:lnTo>
                  <a:lnTo>
                    <a:pt x="21644" y="4352"/>
                  </a:lnTo>
                  <a:lnTo>
                    <a:pt x="26769" y="1568"/>
                  </a:lnTo>
                  <a:lnTo>
                    <a:pt x="36234" y="0"/>
                  </a:lnTo>
                  <a:lnTo>
                    <a:pt x="44631" y="427"/>
                  </a:lnTo>
                  <a:lnTo>
                    <a:pt x="57490" y="5130"/>
                  </a:lnTo>
                  <a:lnTo>
                    <a:pt x="76896" y="18715"/>
                  </a:lnTo>
                  <a:lnTo>
                    <a:pt x="81753" y="20651"/>
                  </a:lnTo>
                  <a:lnTo>
                    <a:pt x="86558" y="24157"/>
                  </a:lnTo>
                  <a:lnTo>
                    <a:pt x="89222" y="28361"/>
                  </a:lnTo>
                  <a:lnTo>
                    <a:pt x="91354" y="3505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0" name="SMARTInkShape-3280"/>
            <p:cNvSpPr/>
            <p:nvPr/>
          </p:nvSpPr>
          <p:spPr bwMode="auto">
            <a:xfrm>
              <a:off x="4807744" y="3336131"/>
              <a:ext cx="175763" cy="342901"/>
            </a:xfrm>
            <a:custGeom>
              <a:avLst/>
              <a:gdLst/>
              <a:ahLst/>
              <a:cxnLst/>
              <a:rect l="0" t="0" r="0" b="0"/>
              <a:pathLst>
                <a:path w="175763" h="342901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6" y="5655"/>
                  </a:lnTo>
                  <a:lnTo>
                    <a:pt x="3792" y="6151"/>
                  </a:lnTo>
                  <a:lnTo>
                    <a:pt x="14473" y="14784"/>
                  </a:lnTo>
                  <a:lnTo>
                    <a:pt x="19132" y="20065"/>
                  </a:lnTo>
                  <a:lnTo>
                    <a:pt x="38254" y="51245"/>
                  </a:lnTo>
                  <a:lnTo>
                    <a:pt x="53800" y="80943"/>
                  </a:lnTo>
                  <a:lnTo>
                    <a:pt x="72561" y="109973"/>
                  </a:lnTo>
                  <a:lnTo>
                    <a:pt x="87018" y="133015"/>
                  </a:lnTo>
                  <a:lnTo>
                    <a:pt x="104027" y="159130"/>
                  </a:lnTo>
                  <a:lnTo>
                    <a:pt x="122170" y="186612"/>
                  </a:lnTo>
                  <a:lnTo>
                    <a:pt x="139228" y="213907"/>
                  </a:lnTo>
                  <a:lnTo>
                    <a:pt x="152102" y="239268"/>
                  </a:lnTo>
                  <a:lnTo>
                    <a:pt x="163115" y="263769"/>
                  </a:lnTo>
                  <a:lnTo>
                    <a:pt x="174007" y="297758"/>
                  </a:lnTo>
                  <a:lnTo>
                    <a:pt x="175762" y="316487"/>
                  </a:lnTo>
                  <a:lnTo>
                    <a:pt x="171450" y="342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92" name="SMARTInkShape-3281"/>
          <p:cNvSpPr/>
          <p:nvPr/>
        </p:nvSpPr>
        <p:spPr bwMode="auto">
          <a:xfrm>
            <a:off x="6386538" y="3900496"/>
            <a:ext cx="727389" cy="28568"/>
          </a:xfrm>
          <a:custGeom>
            <a:avLst/>
            <a:gdLst/>
            <a:ahLst/>
            <a:cxnLst/>
            <a:rect l="0" t="0" r="0" b="0"/>
            <a:pathLst>
              <a:path w="727389" h="28568">
                <a:moveTo>
                  <a:pt x="7118" y="28567"/>
                </a:moveTo>
                <a:lnTo>
                  <a:pt x="62" y="28567"/>
                </a:lnTo>
                <a:lnTo>
                  <a:pt x="0" y="24774"/>
                </a:lnTo>
                <a:lnTo>
                  <a:pt x="785" y="23657"/>
                </a:lnTo>
                <a:lnTo>
                  <a:pt x="2103" y="22912"/>
                </a:lnTo>
                <a:lnTo>
                  <a:pt x="9920" y="21717"/>
                </a:lnTo>
                <a:lnTo>
                  <a:pt x="29720" y="20687"/>
                </a:lnTo>
                <a:lnTo>
                  <a:pt x="62168" y="15280"/>
                </a:lnTo>
                <a:lnTo>
                  <a:pt x="92662" y="10783"/>
                </a:lnTo>
                <a:lnTo>
                  <a:pt x="117369" y="8756"/>
                </a:lnTo>
                <a:lnTo>
                  <a:pt x="145018" y="7062"/>
                </a:lnTo>
                <a:lnTo>
                  <a:pt x="175827" y="3663"/>
                </a:lnTo>
                <a:lnTo>
                  <a:pt x="210159" y="1623"/>
                </a:lnTo>
                <a:lnTo>
                  <a:pt x="228204" y="1079"/>
                </a:lnTo>
                <a:lnTo>
                  <a:pt x="247377" y="717"/>
                </a:lnTo>
                <a:lnTo>
                  <a:pt x="267303" y="475"/>
                </a:lnTo>
                <a:lnTo>
                  <a:pt x="287731" y="314"/>
                </a:lnTo>
                <a:lnTo>
                  <a:pt x="308494" y="206"/>
                </a:lnTo>
                <a:lnTo>
                  <a:pt x="329479" y="135"/>
                </a:lnTo>
                <a:lnTo>
                  <a:pt x="350613" y="87"/>
                </a:lnTo>
                <a:lnTo>
                  <a:pt x="371846" y="55"/>
                </a:lnTo>
                <a:lnTo>
                  <a:pt x="393145" y="34"/>
                </a:lnTo>
                <a:lnTo>
                  <a:pt x="414488" y="20"/>
                </a:lnTo>
                <a:lnTo>
                  <a:pt x="435067" y="10"/>
                </a:lnTo>
                <a:lnTo>
                  <a:pt x="455136" y="4"/>
                </a:lnTo>
                <a:lnTo>
                  <a:pt x="474865" y="0"/>
                </a:lnTo>
                <a:lnTo>
                  <a:pt x="494368" y="791"/>
                </a:lnTo>
                <a:lnTo>
                  <a:pt x="513721" y="2112"/>
                </a:lnTo>
                <a:lnTo>
                  <a:pt x="532972" y="3786"/>
                </a:lnTo>
                <a:lnTo>
                  <a:pt x="567062" y="7764"/>
                </a:lnTo>
                <a:lnTo>
                  <a:pt x="597295" y="11383"/>
                </a:lnTo>
                <a:lnTo>
                  <a:pt x="623961" y="12992"/>
                </a:lnTo>
                <a:lnTo>
                  <a:pt x="657494" y="17690"/>
                </a:lnTo>
                <a:lnTo>
                  <a:pt x="691389" y="26586"/>
                </a:lnTo>
                <a:lnTo>
                  <a:pt x="726764" y="28551"/>
                </a:lnTo>
                <a:lnTo>
                  <a:pt x="727388" y="28556"/>
                </a:lnTo>
                <a:lnTo>
                  <a:pt x="727011" y="27766"/>
                </a:lnTo>
                <a:lnTo>
                  <a:pt x="724474" y="24771"/>
                </a:lnTo>
                <a:lnTo>
                  <a:pt x="720702" y="22911"/>
                </a:lnTo>
                <a:lnTo>
                  <a:pt x="718584" y="22415"/>
                </a:lnTo>
                <a:lnTo>
                  <a:pt x="700062" y="2856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03" name="SMARTInkShape-Group687"/>
          <p:cNvGrpSpPr/>
          <p:nvPr/>
        </p:nvGrpSpPr>
        <p:grpSpPr>
          <a:xfrm>
            <a:off x="4121944" y="2936350"/>
            <a:ext cx="592929" cy="682715"/>
            <a:chOff x="4121944" y="2936350"/>
            <a:chExt cx="592929" cy="682715"/>
          </a:xfrm>
        </p:grpSpPr>
        <p:sp>
          <p:nvSpPr>
            <p:cNvPr id="93" name="SMARTInkShape-3282"/>
            <p:cNvSpPr/>
            <p:nvPr/>
          </p:nvSpPr>
          <p:spPr bwMode="auto">
            <a:xfrm>
              <a:off x="4179094" y="3028950"/>
              <a:ext cx="21236" cy="176606"/>
            </a:xfrm>
            <a:custGeom>
              <a:avLst/>
              <a:gdLst/>
              <a:ahLst/>
              <a:cxnLst/>
              <a:rect l="0" t="0" r="0" b="0"/>
              <a:pathLst>
                <a:path w="21236" h="176606">
                  <a:moveTo>
                    <a:pt x="7144" y="0"/>
                  </a:moveTo>
                  <a:lnTo>
                    <a:pt x="7937" y="7291"/>
                  </a:lnTo>
                  <a:lnTo>
                    <a:pt x="13294" y="36679"/>
                  </a:lnTo>
                  <a:lnTo>
                    <a:pt x="14091" y="70187"/>
                  </a:lnTo>
                  <a:lnTo>
                    <a:pt x="14229" y="97966"/>
                  </a:lnTo>
                  <a:lnTo>
                    <a:pt x="14276" y="133681"/>
                  </a:lnTo>
                  <a:lnTo>
                    <a:pt x="15079" y="164683"/>
                  </a:lnTo>
                  <a:lnTo>
                    <a:pt x="20438" y="176605"/>
                  </a:lnTo>
                  <a:lnTo>
                    <a:pt x="20769" y="176474"/>
                  </a:lnTo>
                  <a:lnTo>
                    <a:pt x="21235" y="170910"/>
                  </a:lnTo>
                  <a:lnTo>
                    <a:pt x="19276" y="148501"/>
                  </a:lnTo>
                  <a:lnTo>
                    <a:pt x="11480" y="117352"/>
                  </a:lnTo>
                  <a:lnTo>
                    <a:pt x="0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4" name="SMARTInkShape-3283"/>
            <p:cNvSpPr/>
            <p:nvPr/>
          </p:nvSpPr>
          <p:spPr bwMode="auto">
            <a:xfrm>
              <a:off x="4227185" y="3344894"/>
              <a:ext cx="258245" cy="274171"/>
            </a:xfrm>
            <a:custGeom>
              <a:avLst/>
              <a:gdLst/>
              <a:ahLst/>
              <a:cxnLst/>
              <a:rect l="0" t="0" r="0" b="0"/>
              <a:pathLst>
                <a:path w="258245" h="274171">
                  <a:moveTo>
                    <a:pt x="23346" y="91250"/>
                  </a:moveTo>
                  <a:lnTo>
                    <a:pt x="23346" y="87458"/>
                  </a:lnTo>
                  <a:lnTo>
                    <a:pt x="22553" y="86340"/>
                  </a:lnTo>
                  <a:lnTo>
                    <a:pt x="21230" y="85595"/>
                  </a:lnTo>
                  <a:lnTo>
                    <a:pt x="10346" y="84193"/>
                  </a:lnTo>
                  <a:lnTo>
                    <a:pt x="9917" y="84958"/>
                  </a:lnTo>
                  <a:lnTo>
                    <a:pt x="9440" y="87924"/>
                  </a:lnTo>
                  <a:lnTo>
                    <a:pt x="10107" y="89033"/>
                  </a:lnTo>
                  <a:lnTo>
                    <a:pt x="11345" y="89772"/>
                  </a:lnTo>
                  <a:lnTo>
                    <a:pt x="12964" y="90265"/>
                  </a:lnTo>
                  <a:lnTo>
                    <a:pt x="14837" y="89799"/>
                  </a:lnTo>
                  <a:lnTo>
                    <a:pt x="46913" y="74243"/>
                  </a:lnTo>
                  <a:lnTo>
                    <a:pt x="80778" y="60514"/>
                  </a:lnTo>
                  <a:lnTo>
                    <a:pt x="112919" y="46990"/>
                  </a:lnTo>
                  <a:lnTo>
                    <a:pt x="132878" y="35361"/>
                  </a:lnTo>
                  <a:lnTo>
                    <a:pt x="156646" y="16754"/>
                  </a:lnTo>
                  <a:lnTo>
                    <a:pt x="161172" y="14484"/>
                  </a:lnTo>
                  <a:lnTo>
                    <a:pt x="161268" y="13879"/>
                  </a:lnTo>
                  <a:lnTo>
                    <a:pt x="160537" y="13476"/>
                  </a:lnTo>
                  <a:lnTo>
                    <a:pt x="151926" y="12908"/>
                  </a:lnTo>
                  <a:lnTo>
                    <a:pt x="117946" y="22633"/>
                  </a:lnTo>
                  <a:lnTo>
                    <a:pt x="82279" y="31805"/>
                  </a:lnTo>
                  <a:lnTo>
                    <a:pt x="54125" y="39682"/>
                  </a:lnTo>
                  <a:lnTo>
                    <a:pt x="20401" y="56163"/>
                  </a:lnTo>
                  <a:lnTo>
                    <a:pt x="1774" y="70913"/>
                  </a:lnTo>
                  <a:lnTo>
                    <a:pt x="234" y="72930"/>
                  </a:lnTo>
                  <a:lnTo>
                    <a:pt x="0" y="74274"/>
                  </a:lnTo>
                  <a:lnTo>
                    <a:pt x="639" y="75170"/>
                  </a:lnTo>
                  <a:lnTo>
                    <a:pt x="5581" y="74049"/>
                  </a:lnTo>
                  <a:lnTo>
                    <a:pt x="38410" y="63879"/>
                  </a:lnTo>
                  <a:lnTo>
                    <a:pt x="71025" y="52096"/>
                  </a:lnTo>
                  <a:lnTo>
                    <a:pt x="96924" y="43156"/>
                  </a:lnTo>
                  <a:lnTo>
                    <a:pt x="124310" y="31775"/>
                  </a:lnTo>
                  <a:lnTo>
                    <a:pt x="150769" y="20366"/>
                  </a:lnTo>
                  <a:lnTo>
                    <a:pt x="181928" y="9481"/>
                  </a:lnTo>
                  <a:lnTo>
                    <a:pt x="205194" y="0"/>
                  </a:lnTo>
                  <a:lnTo>
                    <a:pt x="203122" y="1217"/>
                  </a:lnTo>
                  <a:lnTo>
                    <a:pt x="172286" y="22067"/>
                  </a:lnTo>
                  <a:lnTo>
                    <a:pt x="139884" y="42705"/>
                  </a:lnTo>
                  <a:lnTo>
                    <a:pt x="114035" y="59620"/>
                  </a:lnTo>
                  <a:lnTo>
                    <a:pt x="86671" y="77722"/>
                  </a:lnTo>
                  <a:lnTo>
                    <a:pt x="60222" y="95556"/>
                  </a:lnTo>
                  <a:lnTo>
                    <a:pt x="28275" y="118190"/>
                  </a:lnTo>
                  <a:lnTo>
                    <a:pt x="4211" y="136230"/>
                  </a:lnTo>
                  <a:lnTo>
                    <a:pt x="3446" y="137905"/>
                  </a:lnTo>
                  <a:lnTo>
                    <a:pt x="4523" y="138228"/>
                  </a:lnTo>
                  <a:lnTo>
                    <a:pt x="33312" y="131019"/>
                  </a:lnTo>
                  <a:lnTo>
                    <a:pt x="56351" y="122418"/>
                  </a:lnTo>
                  <a:lnTo>
                    <a:pt x="82465" y="111452"/>
                  </a:lnTo>
                  <a:lnTo>
                    <a:pt x="109946" y="101287"/>
                  </a:lnTo>
                  <a:lnTo>
                    <a:pt x="138035" y="91478"/>
                  </a:lnTo>
                  <a:lnTo>
                    <a:pt x="165600" y="81826"/>
                  </a:lnTo>
                  <a:lnTo>
                    <a:pt x="201051" y="69848"/>
                  </a:lnTo>
                  <a:lnTo>
                    <a:pt x="216361" y="69303"/>
                  </a:lnTo>
                  <a:lnTo>
                    <a:pt x="221079" y="70268"/>
                  </a:lnTo>
                  <a:lnTo>
                    <a:pt x="224224" y="71706"/>
                  </a:lnTo>
                  <a:lnTo>
                    <a:pt x="226321" y="73458"/>
                  </a:lnTo>
                  <a:lnTo>
                    <a:pt x="225338" y="77007"/>
                  </a:lnTo>
                  <a:lnTo>
                    <a:pt x="210989" y="94174"/>
                  </a:lnTo>
                  <a:lnTo>
                    <a:pt x="181515" y="119015"/>
                  </a:lnTo>
                  <a:lnTo>
                    <a:pt x="156349" y="137192"/>
                  </a:lnTo>
                  <a:lnTo>
                    <a:pt x="131407" y="155854"/>
                  </a:lnTo>
                  <a:lnTo>
                    <a:pt x="107092" y="173938"/>
                  </a:lnTo>
                  <a:lnTo>
                    <a:pt x="73471" y="195919"/>
                  </a:lnTo>
                  <a:lnTo>
                    <a:pt x="48869" y="210328"/>
                  </a:lnTo>
                  <a:lnTo>
                    <a:pt x="49887" y="210323"/>
                  </a:lnTo>
                  <a:lnTo>
                    <a:pt x="82551" y="202543"/>
                  </a:lnTo>
                  <a:lnTo>
                    <a:pt x="106016" y="196011"/>
                  </a:lnTo>
                  <a:lnTo>
                    <a:pt x="133113" y="187817"/>
                  </a:lnTo>
                  <a:lnTo>
                    <a:pt x="163678" y="178883"/>
                  </a:lnTo>
                  <a:lnTo>
                    <a:pt x="191549" y="169621"/>
                  </a:lnTo>
                  <a:lnTo>
                    <a:pt x="216372" y="161006"/>
                  </a:lnTo>
                  <a:lnTo>
                    <a:pt x="245815" y="153282"/>
                  </a:lnTo>
                  <a:lnTo>
                    <a:pt x="256630" y="154009"/>
                  </a:lnTo>
                  <a:lnTo>
                    <a:pt x="258244" y="156108"/>
                  </a:lnTo>
                  <a:lnTo>
                    <a:pt x="257732" y="159095"/>
                  </a:lnTo>
                  <a:lnTo>
                    <a:pt x="251343" y="168234"/>
                  </a:lnTo>
                  <a:lnTo>
                    <a:pt x="228308" y="190436"/>
                  </a:lnTo>
                  <a:lnTo>
                    <a:pt x="204927" y="205183"/>
                  </a:lnTo>
                  <a:lnTo>
                    <a:pt x="178662" y="221791"/>
                  </a:lnTo>
                  <a:lnTo>
                    <a:pt x="151907" y="238168"/>
                  </a:lnTo>
                  <a:lnTo>
                    <a:pt x="126786" y="250738"/>
                  </a:lnTo>
                  <a:lnTo>
                    <a:pt x="92109" y="270156"/>
                  </a:lnTo>
                  <a:lnTo>
                    <a:pt x="85658" y="273951"/>
                  </a:lnTo>
                  <a:lnTo>
                    <a:pt x="85525" y="274170"/>
                  </a:lnTo>
                  <a:lnTo>
                    <a:pt x="117369" y="253218"/>
                  </a:lnTo>
                  <a:lnTo>
                    <a:pt x="149718" y="232638"/>
                  </a:lnTo>
                  <a:lnTo>
                    <a:pt x="184350" y="209960"/>
                  </a:lnTo>
                  <a:lnTo>
                    <a:pt x="201940" y="1984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5" name="SMARTInkShape-3284"/>
            <p:cNvSpPr/>
            <p:nvPr/>
          </p:nvSpPr>
          <p:spPr bwMode="auto">
            <a:xfrm>
              <a:off x="4357688" y="3378994"/>
              <a:ext cx="1" cy="21432"/>
            </a:xfrm>
            <a:custGeom>
              <a:avLst/>
              <a:gdLst/>
              <a:ahLst/>
              <a:cxnLst/>
              <a:rect l="0" t="0" r="0" b="0"/>
              <a:pathLst>
                <a:path w="1" h="21432">
                  <a:moveTo>
                    <a:pt x="0" y="0"/>
                  </a:moveTo>
                  <a:lnTo>
                    <a:pt x="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6" name="SMARTInkShape-3285"/>
            <p:cNvSpPr/>
            <p:nvPr/>
          </p:nvSpPr>
          <p:spPr bwMode="auto">
            <a:xfrm>
              <a:off x="4121944" y="3036094"/>
              <a:ext cx="146962" cy="204855"/>
            </a:xfrm>
            <a:custGeom>
              <a:avLst/>
              <a:gdLst/>
              <a:ahLst/>
              <a:cxnLst/>
              <a:rect l="0" t="0" r="0" b="0"/>
              <a:pathLst>
                <a:path w="146962" h="204855">
                  <a:moveTo>
                    <a:pt x="0" y="0"/>
                  </a:moveTo>
                  <a:lnTo>
                    <a:pt x="3792" y="0"/>
                  </a:lnTo>
                  <a:lnTo>
                    <a:pt x="37020" y="7275"/>
                  </a:lnTo>
                  <a:lnTo>
                    <a:pt x="66667" y="12667"/>
                  </a:lnTo>
                  <a:lnTo>
                    <a:pt x="93572" y="15924"/>
                  </a:lnTo>
                  <a:lnTo>
                    <a:pt x="110643" y="20571"/>
                  </a:lnTo>
                  <a:lnTo>
                    <a:pt x="123523" y="27928"/>
                  </a:lnTo>
                  <a:lnTo>
                    <a:pt x="139699" y="48580"/>
                  </a:lnTo>
                  <a:lnTo>
                    <a:pt x="146961" y="71015"/>
                  </a:lnTo>
                  <a:lnTo>
                    <a:pt x="145320" y="100328"/>
                  </a:lnTo>
                  <a:lnTo>
                    <a:pt x="136014" y="134149"/>
                  </a:lnTo>
                  <a:lnTo>
                    <a:pt x="119411" y="161721"/>
                  </a:lnTo>
                  <a:lnTo>
                    <a:pt x="87558" y="190783"/>
                  </a:lnTo>
                  <a:lnTo>
                    <a:pt x="64836" y="201961"/>
                  </a:lnTo>
                  <a:lnTo>
                    <a:pt x="50247" y="204854"/>
                  </a:lnTo>
                  <a:lnTo>
                    <a:pt x="40059" y="204023"/>
                  </a:lnTo>
                  <a:lnTo>
                    <a:pt x="36231" y="202690"/>
                  </a:lnTo>
                  <a:lnTo>
                    <a:pt x="33679" y="200214"/>
                  </a:lnTo>
                  <a:lnTo>
                    <a:pt x="30843" y="193230"/>
                  </a:lnTo>
                  <a:lnTo>
                    <a:pt x="33039" y="176580"/>
                  </a:lnTo>
                  <a:lnTo>
                    <a:pt x="52299" y="143918"/>
                  </a:lnTo>
                  <a:lnTo>
                    <a:pt x="7858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7" name="SMARTInkShape-3286"/>
            <p:cNvSpPr/>
            <p:nvPr/>
          </p:nvSpPr>
          <p:spPr bwMode="auto">
            <a:xfrm>
              <a:off x="4330487" y="3028950"/>
              <a:ext cx="20000" cy="168671"/>
            </a:xfrm>
            <a:custGeom>
              <a:avLst/>
              <a:gdLst/>
              <a:ahLst/>
              <a:cxnLst/>
              <a:rect l="0" t="0" r="0" b="0"/>
              <a:pathLst>
                <a:path w="20000" h="168671">
                  <a:moveTo>
                    <a:pt x="12913" y="0"/>
                  </a:moveTo>
                  <a:lnTo>
                    <a:pt x="16705" y="3792"/>
                  </a:lnTo>
                  <a:lnTo>
                    <a:pt x="18567" y="7771"/>
                  </a:lnTo>
                  <a:lnTo>
                    <a:pt x="19999" y="37625"/>
                  </a:lnTo>
                  <a:lnTo>
                    <a:pt x="17929" y="66787"/>
                  </a:lnTo>
                  <a:lnTo>
                    <a:pt x="12282" y="93607"/>
                  </a:lnTo>
                  <a:lnTo>
                    <a:pt x="3264" y="127322"/>
                  </a:lnTo>
                  <a:lnTo>
                    <a:pt x="0" y="145852"/>
                  </a:lnTo>
                  <a:lnTo>
                    <a:pt x="4897" y="168471"/>
                  </a:lnTo>
                  <a:lnTo>
                    <a:pt x="5982" y="168670"/>
                  </a:lnTo>
                  <a:lnTo>
                    <a:pt x="9303" y="166775"/>
                  </a:lnTo>
                  <a:lnTo>
                    <a:pt x="15636" y="157453"/>
                  </a:lnTo>
                  <a:lnTo>
                    <a:pt x="18747" y="140844"/>
                  </a:lnTo>
                  <a:lnTo>
                    <a:pt x="19004" y="113105"/>
                  </a:lnTo>
                  <a:lnTo>
                    <a:pt x="12913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8" name="SMARTInkShape-3287"/>
            <p:cNvSpPr/>
            <p:nvPr/>
          </p:nvSpPr>
          <p:spPr bwMode="auto">
            <a:xfrm>
              <a:off x="4236244" y="3004359"/>
              <a:ext cx="185738" cy="53167"/>
            </a:xfrm>
            <a:custGeom>
              <a:avLst/>
              <a:gdLst/>
              <a:ahLst/>
              <a:cxnLst/>
              <a:rect l="0" t="0" r="0" b="0"/>
              <a:pathLst>
                <a:path w="185738" h="53167">
                  <a:moveTo>
                    <a:pt x="0" y="53166"/>
                  </a:moveTo>
                  <a:lnTo>
                    <a:pt x="3792" y="49374"/>
                  </a:lnTo>
                  <a:lnTo>
                    <a:pt x="7771" y="47512"/>
                  </a:lnTo>
                  <a:lnTo>
                    <a:pt x="39145" y="36265"/>
                  </a:lnTo>
                  <a:lnTo>
                    <a:pt x="74495" y="23105"/>
                  </a:lnTo>
                  <a:lnTo>
                    <a:pt x="106386" y="15331"/>
                  </a:lnTo>
                  <a:lnTo>
                    <a:pt x="141311" y="5593"/>
                  </a:lnTo>
                  <a:lnTo>
                    <a:pt x="163049" y="0"/>
                  </a:lnTo>
                  <a:lnTo>
                    <a:pt x="174595" y="1227"/>
                  </a:lnTo>
                  <a:lnTo>
                    <a:pt x="178309" y="3458"/>
                  </a:lnTo>
                  <a:lnTo>
                    <a:pt x="180785" y="6534"/>
                  </a:lnTo>
                  <a:lnTo>
                    <a:pt x="185737" y="17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9" name="SMARTInkShape-3288"/>
            <p:cNvSpPr/>
            <p:nvPr/>
          </p:nvSpPr>
          <p:spPr bwMode="auto">
            <a:xfrm>
              <a:off x="4380199" y="3008098"/>
              <a:ext cx="156083" cy="162884"/>
            </a:xfrm>
            <a:custGeom>
              <a:avLst/>
              <a:gdLst/>
              <a:ahLst/>
              <a:cxnLst/>
              <a:rect l="0" t="0" r="0" b="0"/>
              <a:pathLst>
                <a:path w="156083" h="162884">
                  <a:moveTo>
                    <a:pt x="41782" y="35140"/>
                  </a:moveTo>
                  <a:lnTo>
                    <a:pt x="41782" y="38932"/>
                  </a:lnTo>
                  <a:lnTo>
                    <a:pt x="29426" y="71099"/>
                  </a:lnTo>
                  <a:lnTo>
                    <a:pt x="25950" y="85217"/>
                  </a:lnTo>
                  <a:lnTo>
                    <a:pt x="22840" y="95496"/>
                  </a:lnTo>
                  <a:lnTo>
                    <a:pt x="15660" y="129730"/>
                  </a:lnTo>
                  <a:lnTo>
                    <a:pt x="13303" y="160879"/>
                  </a:lnTo>
                  <a:lnTo>
                    <a:pt x="12477" y="161828"/>
                  </a:lnTo>
                  <a:lnTo>
                    <a:pt x="9443" y="162883"/>
                  </a:lnTo>
                  <a:lnTo>
                    <a:pt x="8316" y="161577"/>
                  </a:lnTo>
                  <a:lnTo>
                    <a:pt x="0" y="126328"/>
                  </a:lnTo>
                  <a:lnTo>
                    <a:pt x="4043" y="94192"/>
                  </a:lnTo>
                  <a:lnTo>
                    <a:pt x="7781" y="64090"/>
                  </a:lnTo>
                  <a:lnTo>
                    <a:pt x="15833" y="42394"/>
                  </a:lnTo>
                  <a:lnTo>
                    <a:pt x="32776" y="17523"/>
                  </a:lnTo>
                  <a:lnTo>
                    <a:pt x="46699" y="6019"/>
                  </a:lnTo>
                  <a:lnTo>
                    <a:pt x="56138" y="2354"/>
                  </a:lnTo>
                  <a:lnTo>
                    <a:pt x="71341" y="0"/>
                  </a:lnTo>
                  <a:lnTo>
                    <a:pt x="73394" y="601"/>
                  </a:lnTo>
                  <a:lnTo>
                    <a:pt x="74763" y="1795"/>
                  </a:lnTo>
                  <a:lnTo>
                    <a:pt x="76284" y="5238"/>
                  </a:lnTo>
                  <a:lnTo>
                    <a:pt x="76960" y="9415"/>
                  </a:lnTo>
                  <a:lnTo>
                    <a:pt x="73549" y="23813"/>
                  </a:lnTo>
                  <a:lnTo>
                    <a:pt x="54543" y="57824"/>
                  </a:lnTo>
                  <a:lnTo>
                    <a:pt x="45126" y="89509"/>
                  </a:lnTo>
                  <a:lnTo>
                    <a:pt x="42223" y="117803"/>
                  </a:lnTo>
                  <a:lnTo>
                    <a:pt x="44095" y="125589"/>
                  </a:lnTo>
                  <a:lnTo>
                    <a:pt x="45705" y="128777"/>
                  </a:lnTo>
                  <a:lnTo>
                    <a:pt x="51728" y="134435"/>
                  </a:lnTo>
                  <a:lnTo>
                    <a:pt x="55557" y="137055"/>
                  </a:lnTo>
                  <a:lnTo>
                    <a:pt x="72321" y="140743"/>
                  </a:lnTo>
                  <a:lnTo>
                    <a:pt x="92371" y="138043"/>
                  </a:lnTo>
                  <a:lnTo>
                    <a:pt x="115569" y="129226"/>
                  </a:lnTo>
                  <a:lnTo>
                    <a:pt x="141663" y="112284"/>
                  </a:lnTo>
                  <a:lnTo>
                    <a:pt x="156082" y="922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0" name="SMARTInkShape-3289"/>
            <p:cNvSpPr/>
            <p:nvPr/>
          </p:nvSpPr>
          <p:spPr bwMode="auto">
            <a:xfrm>
              <a:off x="4500596" y="2981996"/>
              <a:ext cx="71290" cy="179628"/>
            </a:xfrm>
            <a:custGeom>
              <a:avLst/>
              <a:gdLst/>
              <a:ahLst/>
              <a:cxnLst/>
              <a:rect l="0" t="0" r="0" b="0"/>
              <a:pathLst>
                <a:path w="71290" h="179628">
                  <a:moveTo>
                    <a:pt x="21398" y="11235"/>
                  </a:moveTo>
                  <a:lnTo>
                    <a:pt x="21398" y="15028"/>
                  </a:lnTo>
                  <a:lnTo>
                    <a:pt x="15247" y="41763"/>
                  </a:lnTo>
                  <a:lnTo>
                    <a:pt x="12268" y="75786"/>
                  </a:lnTo>
                  <a:lnTo>
                    <a:pt x="4337" y="107947"/>
                  </a:lnTo>
                  <a:lnTo>
                    <a:pt x="830" y="143286"/>
                  </a:lnTo>
                  <a:lnTo>
                    <a:pt x="17" y="178097"/>
                  </a:lnTo>
                  <a:lnTo>
                    <a:pt x="0" y="179627"/>
                  </a:lnTo>
                  <a:lnTo>
                    <a:pt x="783" y="179059"/>
                  </a:lnTo>
                  <a:lnTo>
                    <a:pt x="9913" y="162530"/>
                  </a:lnTo>
                  <a:lnTo>
                    <a:pt x="14190" y="132960"/>
                  </a:lnTo>
                  <a:lnTo>
                    <a:pt x="19703" y="105069"/>
                  </a:lnTo>
                  <a:lnTo>
                    <a:pt x="25570" y="72816"/>
                  </a:lnTo>
                  <a:lnTo>
                    <a:pt x="28455" y="43593"/>
                  </a:lnTo>
                  <a:lnTo>
                    <a:pt x="34576" y="8382"/>
                  </a:lnTo>
                  <a:lnTo>
                    <a:pt x="35740" y="4571"/>
                  </a:lnTo>
                  <a:lnTo>
                    <a:pt x="37309" y="2030"/>
                  </a:lnTo>
                  <a:lnTo>
                    <a:pt x="39149" y="336"/>
                  </a:lnTo>
                  <a:lnTo>
                    <a:pt x="40376" y="0"/>
                  </a:lnTo>
                  <a:lnTo>
                    <a:pt x="41193" y="570"/>
                  </a:lnTo>
                  <a:lnTo>
                    <a:pt x="42102" y="3320"/>
                  </a:lnTo>
                  <a:lnTo>
                    <a:pt x="43604" y="36162"/>
                  </a:lnTo>
                  <a:lnTo>
                    <a:pt x="48977" y="68846"/>
                  </a:lnTo>
                  <a:lnTo>
                    <a:pt x="55496" y="104164"/>
                  </a:lnTo>
                  <a:lnTo>
                    <a:pt x="58753" y="123437"/>
                  </a:lnTo>
                  <a:lnTo>
                    <a:pt x="71014" y="153238"/>
                  </a:lnTo>
                  <a:lnTo>
                    <a:pt x="71289" y="150059"/>
                  </a:lnTo>
                  <a:lnTo>
                    <a:pt x="69236" y="146224"/>
                  </a:lnTo>
                  <a:lnTo>
                    <a:pt x="49973" y="1255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1" name="SMARTInkShape-3290"/>
            <p:cNvSpPr/>
            <p:nvPr/>
          </p:nvSpPr>
          <p:spPr bwMode="auto">
            <a:xfrm>
              <a:off x="4457700" y="3043238"/>
              <a:ext cx="142876" cy="50007"/>
            </a:xfrm>
            <a:custGeom>
              <a:avLst/>
              <a:gdLst/>
              <a:ahLst/>
              <a:cxnLst/>
              <a:rect l="0" t="0" r="0" b="0"/>
              <a:pathLst>
                <a:path w="142876" h="50007">
                  <a:moveTo>
                    <a:pt x="0" y="50006"/>
                  </a:moveTo>
                  <a:lnTo>
                    <a:pt x="13772" y="49212"/>
                  </a:lnTo>
                  <a:lnTo>
                    <a:pt x="43735" y="43855"/>
                  </a:lnTo>
                  <a:lnTo>
                    <a:pt x="76519" y="37355"/>
                  </a:lnTo>
                  <a:lnTo>
                    <a:pt x="106749" y="28427"/>
                  </a:lnTo>
                  <a:lnTo>
                    <a:pt x="114029" y="26095"/>
                  </a:lnTo>
                  <a:lnTo>
                    <a:pt x="126350" y="17154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" name="SMARTInkShape-3291"/>
            <p:cNvSpPr/>
            <p:nvPr/>
          </p:nvSpPr>
          <p:spPr bwMode="auto">
            <a:xfrm>
              <a:off x="4614865" y="2936350"/>
              <a:ext cx="100008" cy="181413"/>
            </a:xfrm>
            <a:custGeom>
              <a:avLst/>
              <a:gdLst/>
              <a:ahLst/>
              <a:cxnLst/>
              <a:rect l="0" t="0" r="0" b="0"/>
              <a:pathLst>
                <a:path w="100008" h="181413">
                  <a:moveTo>
                    <a:pt x="14285" y="28306"/>
                  </a:moveTo>
                  <a:lnTo>
                    <a:pt x="14285" y="32099"/>
                  </a:lnTo>
                  <a:lnTo>
                    <a:pt x="16402" y="36077"/>
                  </a:lnTo>
                  <a:lnTo>
                    <a:pt x="18077" y="38249"/>
                  </a:lnTo>
                  <a:lnTo>
                    <a:pt x="18401" y="40491"/>
                  </a:lnTo>
                  <a:lnTo>
                    <a:pt x="12260" y="71801"/>
                  </a:lnTo>
                  <a:lnTo>
                    <a:pt x="8658" y="85643"/>
                  </a:lnTo>
                  <a:lnTo>
                    <a:pt x="5474" y="99799"/>
                  </a:lnTo>
                  <a:lnTo>
                    <a:pt x="2431" y="110087"/>
                  </a:lnTo>
                  <a:lnTo>
                    <a:pt x="211" y="144328"/>
                  </a:lnTo>
                  <a:lnTo>
                    <a:pt x="1" y="178128"/>
                  </a:lnTo>
                  <a:lnTo>
                    <a:pt x="0" y="180575"/>
                  </a:lnTo>
                  <a:lnTo>
                    <a:pt x="793" y="181412"/>
                  </a:lnTo>
                  <a:lnTo>
                    <a:pt x="2115" y="181177"/>
                  </a:lnTo>
                  <a:lnTo>
                    <a:pt x="3791" y="180226"/>
                  </a:lnTo>
                  <a:lnTo>
                    <a:pt x="4907" y="178799"/>
                  </a:lnTo>
                  <a:lnTo>
                    <a:pt x="6149" y="175096"/>
                  </a:lnTo>
                  <a:lnTo>
                    <a:pt x="14873" y="141319"/>
                  </a:lnTo>
                  <a:lnTo>
                    <a:pt x="19486" y="118677"/>
                  </a:lnTo>
                  <a:lnTo>
                    <a:pt x="21045" y="86374"/>
                  </a:lnTo>
                  <a:lnTo>
                    <a:pt x="21378" y="51975"/>
                  </a:lnTo>
                  <a:lnTo>
                    <a:pt x="21428" y="28887"/>
                  </a:lnTo>
                  <a:lnTo>
                    <a:pt x="22223" y="52710"/>
                  </a:lnTo>
                  <a:lnTo>
                    <a:pt x="30248" y="87608"/>
                  </a:lnTo>
                  <a:lnTo>
                    <a:pt x="43007" y="122853"/>
                  </a:lnTo>
                  <a:lnTo>
                    <a:pt x="54786" y="150618"/>
                  </a:lnTo>
                  <a:lnTo>
                    <a:pt x="62883" y="162114"/>
                  </a:lnTo>
                  <a:lnTo>
                    <a:pt x="65782" y="163183"/>
                  </a:lnTo>
                  <a:lnTo>
                    <a:pt x="67666" y="163467"/>
                  </a:lnTo>
                  <a:lnTo>
                    <a:pt x="71877" y="161667"/>
                  </a:lnTo>
                  <a:lnTo>
                    <a:pt x="77187" y="156634"/>
                  </a:lnTo>
                  <a:lnTo>
                    <a:pt x="84840" y="146460"/>
                  </a:lnTo>
                  <a:lnTo>
                    <a:pt x="89299" y="134000"/>
                  </a:lnTo>
                  <a:lnTo>
                    <a:pt x="95954" y="102806"/>
                  </a:lnTo>
                  <a:lnTo>
                    <a:pt x="98809" y="75427"/>
                  </a:lnTo>
                  <a:lnTo>
                    <a:pt x="99654" y="47207"/>
                  </a:lnTo>
                  <a:lnTo>
                    <a:pt x="99963" y="15253"/>
                  </a:lnTo>
                  <a:lnTo>
                    <a:pt x="100007" y="640"/>
                  </a:lnTo>
                  <a:lnTo>
                    <a:pt x="97892" y="135"/>
                  </a:lnTo>
                  <a:lnTo>
                    <a:pt x="96216" y="0"/>
                  </a:lnTo>
                  <a:lnTo>
                    <a:pt x="95100" y="1498"/>
                  </a:lnTo>
                  <a:lnTo>
                    <a:pt x="92734" y="10397"/>
                  </a:lnTo>
                  <a:lnTo>
                    <a:pt x="85226" y="20918"/>
                  </a:lnTo>
                  <a:lnTo>
                    <a:pt x="78579" y="28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4" name="SMARTInkShape-3292"/>
          <p:cNvSpPr/>
          <p:nvPr/>
        </p:nvSpPr>
        <p:spPr bwMode="auto">
          <a:xfrm>
            <a:off x="4230206" y="4264819"/>
            <a:ext cx="1127608" cy="28395"/>
          </a:xfrm>
          <a:custGeom>
            <a:avLst/>
            <a:gdLst/>
            <a:ahLst/>
            <a:cxnLst/>
            <a:rect l="0" t="0" r="0" b="0"/>
            <a:pathLst>
              <a:path w="1127608" h="28395">
                <a:moveTo>
                  <a:pt x="20325" y="0"/>
                </a:moveTo>
                <a:lnTo>
                  <a:pt x="16533" y="0"/>
                </a:lnTo>
                <a:lnTo>
                  <a:pt x="12554" y="2116"/>
                </a:lnTo>
                <a:lnTo>
                  <a:pt x="10382" y="3792"/>
                </a:lnTo>
                <a:lnTo>
                  <a:pt x="7969" y="7771"/>
                </a:lnTo>
                <a:lnTo>
                  <a:pt x="6102" y="12185"/>
                </a:lnTo>
                <a:lnTo>
                  <a:pt x="0" y="20057"/>
                </a:lnTo>
                <a:lnTo>
                  <a:pt x="425" y="21309"/>
                </a:lnTo>
                <a:lnTo>
                  <a:pt x="5142" y="27461"/>
                </a:lnTo>
                <a:lnTo>
                  <a:pt x="37241" y="17904"/>
                </a:lnTo>
                <a:lnTo>
                  <a:pt x="70678" y="14764"/>
                </a:lnTo>
                <a:lnTo>
                  <a:pt x="102768" y="14381"/>
                </a:lnTo>
                <a:lnTo>
                  <a:pt x="134093" y="18107"/>
                </a:lnTo>
                <a:lnTo>
                  <a:pt x="158995" y="19954"/>
                </a:lnTo>
                <a:lnTo>
                  <a:pt x="186731" y="20774"/>
                </a:lnTo>
                <a:lnTo>
                  <a:pt x="217579" y="21139"/>
                </a:lnTo>
                <a:lnTo>
                  <a:pt x="251927" y="21301"/>
                </a:lnTo>
                <a:lnTo>
                  <a:pt x="269976" y="21344"/>
                </a:lnTo>
                <a:lnTo>
                  <a:pt x="289947" y="21373"/>
                </a:lnTo>
                <a:lnTo>
                  <a:pt x="311198" y="21393"/>
                </a:lnTo>
                <a:lnTo>
                  <a:pt x="333303" y="21405"/>
                </a:lnTo>
                <a:lnTo>
                  <a:pt x="355183" y="20620"/>
                </a:lnTo>
                <a:lnTo>
                  <a:pt x="376914" y="19303"/>
                </a:lnTo>
                <a:lnTo>
                  <a:pt x="398545" y="17631"/>
                </a:lnTo>
                <a:lnTo>
                  <a:pt x="421697" y="15723"/>
                </a:lnTo>
                <a:lnTo>
                  <a:pt x="445862" y="13657"/>
                </a:lnTo>
                <a:lnTo>
                  <a:pt x="470704" y="11486"/>
                </a:lnTo>
                <a:lnTo>
                  <a:pt x="495203" y="10038"/>
                </a:lnTo>
                <a:lnTo>
                  <a:pt x="519473" y="9073"/>
                </a:lnTo>
                <a:lnTo>
                  <a:pt x="543590" y="8430"/>
                </a:lnTo>
                <a:lnTo>
                  <a:pt x="567606" y="8001"/>
                </a:lnTo>
                <a:lnTo>
                  <a:pt x="591554" y="7715"/>
                </a:lnTo>
                <a:lnTo>
                  <a:pt x="615457" y="7524"/>
                </a:lnTo>
                <a:lnTo>
                  <a:pt x="639330" y="7398"/>
                </a:lnTo>
                <a:lnTo>
                  <a:pt x="663183" y="7313"/>
                </a:lnTo>
                <a:lnTo>
                  <a:pt x="687022" y="7256"/>
                </a:lnTo>
                <a:lnTo>
                  <a:pt x="710852" y="7219"/>
                </a:lnTo>
                <a:lnTo>
                  <a:pt x="734676" y="7193"/>
                </a:lnTo>
                <a:lnTo>
                  <a:pt x="758497" y="7177"/>
                </a:lnTo>
                <a:lnTo>
                  <a:pt x="781521" y="7959"/>
                </a:lnTo>
                <a:lnTo>
                  <a:pt x="804014" y="9275"/>
                </a:lnTo>
                <a:lnTo>
                  <a:pt x="826154" y="10946"/>
                </a:lnTo>
                <a:lnTo>
                  <a:pt x="846469" y="12853"/>
                </a:lnTo>
                <a:lnTo>
                  <a:pt x="865569" y="14919"/>
                </a:lnTo>
                <a:lnTo>
                  <a:pt x="883859" y="17090"/>
                </a:lnTo>
                <a:lnTo>
                  <a:pt x="902402" y="19330"/>
                </a:lnTo>
                <a:lnTo>
                  <a:pt x="921114" y="21618"/>
                </a:lnTo>
                <a:lnTo>
                  <a:pt x="939938" y="23937"/>
                </a:lnTo>
                <a:lnTo>
                  <a:pt x="973555" y="26514"/>
                </a:lnTo>
                <a:lnTo>
                  <a:pt x="1004371" y="27659"/>
                </a:lnTo>
                <a:lnTo>
                  <a:pt x="1033941" y="28167"/>
                </a:lnTo>
                <a:lnTo>
                  <a:pt x="1058725" y="28394"/>
                </a:lnTo>
                <a:lnTo>
                  <a:pt x="1090529" y="26404"/>
                </a:lnTo>
                <a:lnTo>
                  <a:pt x="1113710" y="20788"/>
                </a:lnTo>
                <a:lnTo>
                  <a:pt x="1121430" y="16383"/>
                </a:lnTo>
                <a:lnTo>
                  <a:pt x="1127607" y="71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5" name="SMARTInkShape-3293"/>
          <p:cNvSpPr/>
          <p:nvPr/>
        </p:nvSpPr>
        <p:spPr bwMode="auto">
          <a:xfrm>
            <a:off x="3436144" y="3486150"/>
            <a:ext cx="71438" cy="121445"/>
          </a:xfrm>
          <a:custGeom>
            <a:avLst/>
            <a:gdLst/>
            <a:ahLst/>
            <a:cxnLst/>
            <a:rect l="0" t="0" r="0" b="0"/>
            <a:pathLst>
              <a:path w="71438" h="121445">
                <a:moveTo>
                  <a:pt x="0" y="121444"/>
                </a:moveTo>
                <a:lnTo>
                  <a:pt x="19775" y="91781"/>
                </a:lnTo>
                <a:lnTo>
                  <a:pt x="35776" y="66192"/>
                </a:lnTo>
                <a:lnTo>
                  <a:pt x="53471" y="33652"/>
                </a:lnTo>
                <a:lnTo>
                  <a:pt x="7143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4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3.31 Operations on NFA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530888"/>
            <a:ext cx="8853487" cy="3925016"/>
          </a:xfrm>
          <a:prstGeom prst="rect">
            <a:avLst/>
          </a:prstGeom>
        </p:spPr>
      </p:pic>
      <p:sp>
        <p:nvSpPr>
          <p:cNvPr id="5" name="SMARTInkShape-3294"/>
          <p:cNvSpPr/>
          <p:nvPr/>
        </p:nvSpPr>
        <p:spPr bwMode="auto">
          <a:xfrm>
            <a:off x="571500" y="2464594"/>
            <a:ext cx="1228726" cy="48597"/>
          </a:xfrm>
          <a:custGeom>
            <a:avLst/>
            <a:gdLst/>
            <a:ahLst/>
            <a:cxnLst/>
            <a:rect l="0" t="0" r="0" b="0"/>
            <a:pathLst>
              <a:path w="1228726" h="48597">
                <a:moveTo>
                  <a:pt x="0" y="0"/>
                </a:moveTo>
                <a:lnTo>
                  <a:pt x="3792" y="0"/>
                </a:lnTo>
                <a:lnTo>
                  <a:pt x="7771" y="2116"/>
                </a:lnTo>
                <a:lnTo>
                  <a:pt x="12185" y="4909"/>
                </a:lnTo>
                <a:lnTo>
                  <a:pt x="37118" y="13207"/>
                </a:lnTo>
                <a:lnTo>
                  <a:pt x="72187" y="14192"/>
                </a:lnTo>
                <a:lnTo>
                  <a:pt x="101748" y="14269"/>
                </a:lnTo>
                <a:lnTo>
                  <a:pt x="132100" y="14282"/>
                </a:lnTo>
                <a:lnTo>
                  <a:pt x="162349" y="14286"/>
                </a:lnTo>
                <a:lnTo>
                  <a:pt x="196887" y="13493"/>
                </a:lnTo>
                <a:lnTo>
                  <a:pt x="223237" y="10495"/>
                </a:lnTo>
                <a:lnTo>
                  <a:pt x="250823" y="8633"/>
                </a:lnTo>
                <a:lnTo>
                  <a:pt x="279752" y="7805"/>
                </a:lnTo>
                <a:lnTo>
                  <a:pt x="311130" y="7438"/>
                </a:lnTo>
                <a:lnTo>
                  <a:pt x="343597" y="7274"/>
                </a:lnTo>
                <a:lnTo>
                  <a:pt x="377341" y="7995"/>
                </a:lnTo>
                <a:lnTo>
                  <a:pt x="395229" y="9299"/>
                </a:lnTo>
                <a:lnTo>
                  <a:pt x="413505" y="10962"/>
                </a:lnTo>
                <a:lnTo>
                  <a:pt x="432039" y="12864"/>
                </a:lnTo>
                <a:lnTo>
                  <a:pt x="450745" y="14926"/>
                </a:lnTo>
                <a:lnTo>
                  <a:pt x="469565" y="17094"/>
                </a:lnTo>
                <a:lnTo>
                  <a:pt x="488462" y="19334"/>
                </a:lnTo>
                <a:lnTo>
                  <a:pt x="507410" y="21620"/>
                </a:lnTo>
                <a:lnTo>
                  <a:pt x="526392" y="23938"/>
                </a:lnTo>
                <a:lnTo>
                  <a:pt x="545397" y="26278"/>
                </a:lnTo>
                <a:lnTo>
                  <a:pt x="564417" y="28631"/>
                </a:lnTo>
                <a:lnTo>
                  <a:pt x="583447" y="30993"/>
                </a:lnTo>
                <a:lnTo>
                  <a:pt x="603277" y="33362"/>
                </a:lnTo>
                <a:lnTo>
                  <a:pt x="623641" y="35735"/>
                </a:lnTo>
                <a:lnTo>
                  <a:pt x="644360" y="38111"/>
                </a:lnTo>
                <a:lnTo>
                  <a:pt x="665317" y="40488"/>
                </a:lnTo>
                <a:lnTo>
                  <a:pt x="686432" y="42867"/>
                </a:lnTo>
                <a:lnTo>
                  <a:pt x="707653" y="45247"/>
                </a:lnTo>
                <a:lnTo>
                  <a:pt x="728944" y="46833"/>
                </a:lnTo>
                <a:lnTo>
                  <a:pt x="750281" y="47891"/>
                </a:lnTo>
                <a:lnTo>
                  <a:pt x="771650" y="48596"/>
                </a:lnTo>
                <a:lnTo>
                  <a:pt x="793040" y="48272"/>
                </a:lnTo>
                <a:lnTo>
                  <a:pt x="814443" y="47263"/>
                </a:lnTo>
                <a:lnTo>
                  <a:pt x="835856" y="45796"/>
                </a:lnTo>
                <a:lnTo>
                  <a:pt x="856481" y="44024"/>
                </a:lnTo>
                <a:lnTo>
                  <a:pt x="876581" y="42049"/>
                </a:lnTo>
                <a:lnTo>
                  <a:pt x="896331" y="39939"/>
                </a:lnTo>
                <a:lnTo>
                  <a:pt x="915848" y="37739"/>
                </a:lnTo>
                <a:lnTo>
                  <a:pt x="935209" y="35477"/>
                </a:lnTo>
                <a:lnTo>
                  <a:pt x="954466" y="33177"/>
                </a:lnTo>
                <a:lnTo>
                  <a:pt x="973655" y="30849"/>
                </a:lnTo>
                <a:lnTo>
                  <a:pt x="992797" y="28503"/>
                </a:lnTo>
                <a:lnTo>
                  <a:pt x="1011908" y="26146"/>
                </a:lnTo>
                <a:lnTo>
                  <a:pt x="1030999" y="23780"/>
                </a:lnTo>
                <a:lnTo>
                  <a:pt x="1050077" y="21410"/>
                </a:lnTo>
                <a:lnTo>
                  <a:pt x="1069145" y="19036"/>
                </a:lnTo>
                <a:lnTo>
                  <a:pt x="1103032" y="14281"/>
                </a:lnTo>
                <a:lnTo>
                  <a:pt x="1133968" y="11110"/>
                </a:lnTo>
                <a:lnTo>
                  <a:pt x="1163592" y="12346"/>
                </a:lnTo>
                <a:lnTo>
                  <a:pt x="1190516" y="13424"/>
                </a:lnTo>
                <a:lnTo>
                  <a:pt x="1228725" y="142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2" name="SMARTInkShape-Group691"/>
          <p:cNvGrpSpPr/>
          <p:nvPr/>
        </p:nvGrpSpPr>
        <p:grpSpPr>
          <a:xfrm>
            <a:off x="2931653" y="78581"/>
            <a:ext cx="2923697" cy="1494071"/>
            <a:chOff x="2931653" y="78581"/>
            <a:chExt cx="2923697" cy="1494071"/>
          </a:xfrm>
        </p:grpSpPr>
        <p:sp>
          <p:nvSpPr>
            <p:cNvPr id="6" name="SMARTInkShape-3295"/>
            <p:cNvSpPr/>
            <p:nvPr/>
          </p:nvSpPr>
          <p:spPr bwMode="auto">
            <a:xfrm>
              <a:off x="4379413" y="227889"/>
              <a:ext cx="757290" cy="747778"/>
            </a:xfrm>
            <a:custGeom>
              <a:avLst/>
              <a:gdLst/>
              <a:ahLst/>
              <a:cxnLst/>
              <a:rect l="0" t="0" r="0" b="0"/>
              <a:pathLst>
                <a:path w="757290" h="747778">
                  <a:moveTo>
                    <a:pt x="6850" y="743661"/>
                  </a:moveTo>
                  <a:lnTo>
                    <a:pt x="3057" y="747453"/>
                  </a:lnTo>
                  <a:lnTo>
                    <a:pt x="1940" y="747777"/>
                  </a:lnTo>
                  <a:lnTo>
                    <a:pt x="1195" y="747199"/>
                  </a:lnTo>
                  <a:lnTo>
                    <a:pt x="368" y="744440"/>
                  </a:lnTo>
                  <a:lnTo>
                    <a:pt x="0" y="740567"/>
                  </a:lnTo>
                  <a:lnTo>
                    <a:pt x="11964" y="719414"/>
                  </a:lnTo>
                  <a:lnTo>
                    <a:pt x="32971" y="692115"/>
                  </a:lnTo>
                  <a:lnTo>
                    <a:pt x="58411" y="664925"/>
                  </a:lnTo>
                  <a:lnTo>
                    <a:pt x="90355" y="632202"/>
                  </a:lnTo>
                  <a:lnTo>
                    <a:pt x="107763" y="614587"/>
                  </a:lnTo>
                  <a:lnTo>
                    <a:pt x="128101" y="594111"/>
                  </a:lnTo>
                  <a:lnTo>
                    <a:pt x="150390" y="571730"/>
                  </a:lnTo>
                  <a:lnTo>
                    <a:pt x="173980" y="548078"/>
                  </a:lnTo>
                  <a:lnTo>
                    <a:pt x="200026" y="522785"/>
                  </a:lnTo>
                  <a:lnTo>
                    <a:pt x="227709" y="496398"/>
                  </a:lnTo>
                  <a:lnTo>
                    <a:pt x="256483" y="469281"/>
                  </a:lnTo>
                  <a:lnTo>
                    <a:pt x="286778" y="440885"/>
                  </a:lnTo>
                  <a:lnTo>
                    <a:pt x="318087" y="411635"/>
                  </a:lnTo>
                  <a:lnTo>
                    <a:pt x="350073" y="381817"/>
                  </a:lnTo>
                  <a:lnTo>
                    <a:pt x="382509" y="351619"/>
                  </a:lnTo>
                  <a:lnTo>
                    <a:pt x="415245" y="321168"/>
                  </a:lnTo>
                  <a:lnTo>
                    <a:pt x="448182" y="290549"/>
                  </a:lnTo>
                  <a:lnTo>
                    <a:pt x="480459" y="260612"/>
                  </a:lnTo>
                  <a:lnTo>
                    <a:pt x="512295" y="231128"/>
                  </a:lnTo>
                  <a:lnTo>
                    <a:pt x="543838" y="201947"/>
                  </a:lnTo>
                  <a:lnTo>
                    <a:pt x="573598" y="174556"/>
                  </a:lnTo>
                  <a:lnTo>
                    <a:pt x="602170" y="148358"/>
                  </a:lnTo>
                  <a:lnTo>
                    <a:pt x="629948" y="122955"/>
                  </a:lnTo>
                  <a:lnTo>
                    <a:pt x="653230" y="100463"/>
                  </a:lnTo>
                  <a:lnTo>
                    <a:pt x="673513" y="79912"/>
                  </a:lnTo>
                  <a:lnTo>
                    <a:pt x="707163" y="45437"/>
                  </a:lnTo>
                  <a:lnTo>
                    <a:pt x="741576" y="14228"/>
                  </a:lnTo>
                  <a:lnTo>
                    <a:pt x="757289" y="0"/>
                  </a:lnTo>
                  <a:lnTo>
                    <a:pt x="757173" y="237"/>
                  </a:lnTo>
                  <a:lnTo>
                    <a:pt x="727134" y="34291"/>
                  </a:lnTo>
                  <a:lnTo>
                    <a:pt x="714081" y="50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296"/>
            <p:cNvSpPr/>
            <p:nvPr/>
          </p:nvSpPr>
          <p:spPr bwMode="auto">
            <a:xfrm>
              <a:off x="5036344" y="192968"/>
              <a:ext cx="143000" cy="342814"/>
            </a:xfrm>
            <a:custGeom>
              <a:avLst/>
              <a:gdLst/>
              <a:ahLst/>
              <a:cxnLst/>
              <a:rect l="0" t="0" r="0" b="0"/>
              <a:pathLst>
                <a:path w="143000" h="342814">
                  <a:moveTo>
                    <a:pt x="0" y="7057"/>
                  </a:moveTo>
                  <a:lnTo>
                    <a:pt x="0" y="0"/>
                  </a:lnTo>
                  <a:lnTo>
                    <a:pt x="12200" y="724"/>
                  </a:lnTo>
                  <a:lnTo>
                    <a:pt x="40951" y="7688"/>
                  </a:lnTo>
                  <a:lnTo>
                    <a:pt x="70871" y="16504"/>
                  </a:lnTo>
                  <a:lnTo>
                    <a:pt x="99844" y="29171"/>
                  </a:lnTo>
                  <a:lnTo>
                    <a:pt x="109426" y="33706"/>
                  </a:lnTo>
                  <a:lnTo>
                    <a:pt x="124305" y="49328"/>
                  </a:lnTo>
                  <a:lnTo>
                    <a:pt x="135415" y="71882"/>
                  </a:lnTo>
                  <a:lnTo>
                    <a:pt x="142999" y="103072"/>
                  </a:lnTo>
                  <a:lnTo>
                    <a:pt x="142665" y="138101"/>
                  </a:lnTo>
                  <a:lnTo>
                    <a:pt x="140354" y="156332"/>
                  </a:lnTo>
                  <a:lnTo>
                    <a:pt x="137225" y="175630"/>
                  </a:lnTo>
                  <a:lnTo>
                    <a:pt x="133553" y="195639"/>
                  </a:lnTo>
                  <a:lnTo>
                    <a:pt x="129516" y="216122"/>
                  </a:lnTo>
                  <a:lnTo>
                    <a:pt x="124444" y="235334"/>
                  </a:lnTo>
                  <a:lnTo>
                    <a:pt x="118682" y="253698"/>
                  </a:lnTo>
                  <a:lnTo>
                    <a:pt x="105928" y="287331"/>
                  </a:lnTo>
                  <a:lnTo>
                    <a:pt x="92323" y="315509"/>
                  </a:lnTo>
                  <a:lnTo>
                    <a:pt x="77180" y="341536"/>
                  </a:lnTo>
                  <a:lnTo>
                    <a:pt x="76853" y="342755"/>
                  </a:lnTo>
                  <a:lnTo>
                    <a:pt x="78581" y="3428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3297"/>
            <p:cNvSpPr/>
            <p:nvPr/>
          </p:nvSpPr>
          <p:spPr bwMode="auto">
            <a:xfrm>
              <a:off x="5215364" y="78581"/>
              <a:ext cx="475227" cy="324123"/>
            </a:xfrm>
            <a:custGeom>
              <a:avLst/>
              <a:gdLst/>
              <a:ahLst/>
              <a:cxnLst/>
              <a:rect l="0" t="0" r="0" b="0"/>
              <a:pathLst>
                <a:path w="475227" h="324123">
                  <a:moveTo>
                    <a:pt x="206742" y="14288"/>
                  </a:moveTo>
                  <a:lnTo>
                    <a:pt x="210534" y="14288"/>
                  </a:lnTo>
                  <a:lnTo>
                    <a:pt x="211652" y="13494"/>
                  </a:lnTo>
                  <a:lnTo>
                    <a:pt x="212397" y="12171"/>
                  </a:lnTo>
                  <a:lnTo>
                    <a:pt x="213592" y="4345"/>
                  </a:lnTo>
                  <a:lnTo>
                    <a:pt x="212896" y="2897"/>
                  </a:lnTo>
                  <a:lnTo>
                    <a:pt x="211638" y="1931"/>
                  </a:lnTo>
                  <a:lnTo>
                    <a:pt x="207331" y="858"/>
                  </a:lnTo>
                  <a:lnTo>
                    <a:pt x="195186" y="1048"/>
                  </a:lnTo>
                  <a:lnTo>
                    <a:pt x="159506" y="9977"/>
                  </a:lnTo>
                  <a:lnTo>
                    <a:pt x="128541" y="24388"/>
                  </a:lnTo>
                  <a:lnTo>
                    <a:pt x="94231" y="51323"/>
                  </a:lnTo>
                  <a:lnTo>
                    <a:pt x="70747" y="75198"/>
                  </a:lnTo>
                  <a:lnTo>
                    <a:pt x="47875" y="102478"/>
                  </a:lnTo>
                  <a:lnTo>
                    <a:pt x="27126" y="133123"/>
                  </a:lnTo>
                  <a:lnTo>
                    <a:pt x="11555" y="167380"/>
                  </a:lnTo>
                  <a:lnTo>
                    <a:pt x="1723" y="202185"/>
                  </a:lnTo>
                  <a:lnTo>
                    <a:pt x="0" y="233529"/>
                  </a:lnTo>
                  <a:lnTo>
                    <a:pt x="8230" y="263335"/>
                  </a:lnTo>
                  <a:lnTo>
                    <a:pt x="24058" y="290075"/>
                  </a:lnTo>
                  <a:lnTo>
                    <a:pt x="46968" y="309897"/>
                  </a:lnTo>
                  <a:lnTo>
                    <a:pt x="77259" y="320295"/>
                  </a:lnTo>
                  <a:lnTo>
                    <a:pt x="94226" y="323067"/>
                  </a:lnTo>
                  <a:lnTo>
                    <a:pt x="113475" y="324122"/>
                  </a:lnTo>
                  <a:lnTo>
                    <a:pt x="134246" y="324032"/>
                  </a:lnTo>
                  <a:lnTo>
                    <a:pt x="156030" y="323177"/>
                  </a:lnTo>
                  <a:lnTo>
                    <a:pt x="178490" y="320227"/>
                  </a:lnTo>
                  <a:lnTo>
                    <a:pt x="201401" y="315878"/>
                  </a:lnTo>
                  <a:lnTo>
                    <a:pt x="224613" y="310598"/>
                  </a:lnTo>
                  <a:lnTo>
                    <a:pt x="248025" y="303903"/>
                  </a:lnTo>
                  <a:lnTo>
                    <a:pt x="271570" y="296265"/>
                  </a:lnTo>
                  <a:lnTo>
                    <a:pt x="295204" y="287997"/>
                  </a:lnTo>
                  <a:lnTo>
                    <a:pt x="317311" y="279311"/>
                  </a:lnTo>
                  <a:lnTo>
                    <a:pt x="338399" y="270345"/>
                  </a:lnTo>
                  <a:lnTo>
                    <a:pt x="358807" y="261192"/>
                  </a:lnTo>
                  <a:lnTo>
                    <a:pt x="377968" y="250328"/>
                  </a:lnTo>
                  <a:lnTo>
                    <a:pt x="396299" y="238323"/>
                  </a:lnTo>
                  <a:lnTo>
                    <a:pt x="428309" y="212284"/>
                  </a:lnTo>
                  <a:lnTo>
                    <a:pt x="450472" y="184836"/>
                  </a:lnTo>
                  <a:lnTo>
                    <a:pt x="466144" y="156762"/>
                  </a:lnTo>
                  <a:lnTo>
                    <a:pt x="475226" y="129997"/>
                  </a:lnTo>
                  <a:lnTo>
                    <a:pt x="473970" y="107518"/>
                  </a:lnTo>
                  <a:lnTo>
                    <a:pt x="456754" y="73221"/>
                  </a:lnTo>
                  <a:lnTo>
                    <a:pt x="427752" y="45508"/>
                  </a:lnTo>
                  <a:lnTo>
                    <a:pt x="401277" y="31867"/>
                  </a:lnTo>
                  <a:lnTo>
                    <a:pt x="370990" y="21307"/>
                  </a:lnTo>
                  <a:lnTo>
                    <a:pt x="339008" y="13968"/>
                  </a:lnTo>
                  <a:lnTo>
                    <a:pt x="304934" y="5374"/>
                  </a:lnTo>
                  <a:lnTo>
                    <a:pt x="28532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298"/>
            <p:cNvSpPr/>
            <p:nvPr/>
          </p:nvSpPr>
          <p:spPr bwMode="auto">
            <a:xfrm>
              <a:off x="4486275" y="1157288"/>
              <a:ext cx="721520" cy="189765"/>
            </a:xfrm>
            <a:custGeom>
              <a:avLst/>
              <a:gdLst/>
              <a:ahLst/>
              <a:cxnLst/>
              <a:rect l="0" t="0" r="0" b="0"/>
              <a:pathLst>
                <a:path w="721520" h="189765">
                  <a:moveTo>
                    <a:pt x="0" y="0"/>
                  </a:moveTo>
                  <a:lnTo>
                    <a:pt x="3792" y="3792"/>
                  </a:lnTo>
                  <a:lnTo>
                    <a:pt x="32132" y="16589"/>
                  </a:lnTo>
                  <a:lnTo>
                    <a:pt x="66670" y="31373"/>
                  </a:lnTo>
                  <a:lnTo>
                    <a:pt x="100275" y="44106"/>
                  </a:lnTo>
                  <a:lnTo>
                    <a:pt x="119238" y="50835"/>
                  </a:lnTo>
                  <a:lnTo>
                    <a:pt x="139023" y="57702"/>
                  </a:lnTo>
                  <a:lnTo>
                    <a:pt x="161738" y="65456"/>
                  </a:lnTo>
                  <a:lnTo>
                    <a:pt x="186407" y="73799"/>
                  </a:lnTo>
                  <a:lnTo>
                    <a:pt x="212377" y="82537"/>
                  </a:lnTo>
                  <a:lnTo>
                    <a:pt x="240010" y="90743"/>
                  </a:lnTo>
                  <a:lnTo>
                    <a:pt x="268750" y="98595"/>
                  </a:lnTo>
                  <a:lnTo>
                    <a:pt x="298229" y="106211"/>
                  </a:lnTo>
                  <a:lnTo>
                    <a:pt x="328995" y="113670"/>
                  </a:lnTo>
                  <a:lnTo>
                    <a:pt x="360617" y="121024"/>
                  </a:lnTo>
                  <a:lnTo>
                    <a:pt x="392812" y="128307"/>
                  </a:lnTo>
                  <a:lnTo>
                    <a:pt x="424593" y="135544"/>
                  </a:lnTo>
                  <a:lnTo>
                    <a:pt x="456099" y="142750"/>
                  </a:lnTo>
                  <a:lnTo>
                    <a:pt x="487423" y="149935"/>
                  </a:lnTo>
                  <a:lnTo>
                    <a:pt x="517036" y="157107"/>
                  </a:lnTo>
                  <a:lnTo>
                    <a:pt x="545509" y="164269"/>
                  </a:lnTo>
                  <a:lnTo>
                    <a:pt x="573223" y="171425"/>
                  </a:lnTo>
                  <a:lnTo>
                    <a:pt x="597255" y="176989"/>
                  </a:lnTo>
                  <a:lnTo>
                    <a:pt x="618833" y="181493"/>
                  </a:lnTo>
                  <a:lnTo>
                    <a:pt x="638774" y="185289"/>
                  </a:lnTo>
                  <a:lnTo>
                    <a:pt x="669398" y="189507"/>
                  </a:lnTo>
                  <a:lnTo>
                    <a:pt x="700254" y="189764"/>
                  </a:lnTo>
                  <a:lnTo>
                    <a:pt x="721519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299"/>
            <p:cNvSpPr/>
            <p:nvPr/>
          </p:nvSpPr>
          <p:spPr bwMode="auto">
            <a:xfrm>
              <a:off x="5143500" y="1185863"/>
              <a:ext cx="171679" cy="306602"/>
            </a:xfrm>
            <a:custGeom>
              <a:avLst/>
              <a:gdLst/>
              <a:ahLst/>
              <a:cxnLst/>
              <a:rect l="0" t="0" r="0" b="0"/>
              <a:pathLst>
                <a:path w="171679" h="306602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6793" y="9943"/>
                  </a:lnTo>
                  <a:lnTo>
                    <a:pt x="40910" y="39943"/>
                  </a:lnTo>
                  <a:lnTo>
                    <a:pt x="71022" y="65921"/>
                  </a:lnTo>
                  <a:lnTo>
                    <a:pt x="105428" y="98687"/>
                  </a:lnTo>
                  <a:lnTo>
                    <a:pt x="139182" y="128325"/>
                  </a:lnTo>
                  <a:lnTo>
                    <a:pt x="159420" y="153733"/>
                  </a:lnTo>
                  <a:lnTo>
                    <a:pt x="171678" y="177577"/>
                  </a:lnTo>
                  <a:lnTo>
                    <a:pt x="171286" y="194546"/>
                  </a:lnTo>
                  <a:lnTo>
                    <a:pt x="165028" y="211877"/>
                  </a:lnTo>
                  <a:lnTo>
                    <a:pt x="147322" y="235022"/>
                  </a:lnTo>
                  <a:lnTo>
                    <a:pt x="121527" y="256961"/>
                  </a:lnTo>
                  <a:lnTo>
                    <a:pt x="89101" y="277749"/>
                  </a:lnTo>
                  <a:lnTo>
                    <a:pt x="55945" y="293521"/>
                  </a:lnTo>
                  <a:lnTo>
                    <a:pt x="24721" y="304247"/>
                  </a:lnTo>
                  <a:lnTo>
                    <a:pt x="10616" y="306601"/>
                  </a:lnTo>
                  <a:lnTo>
                    <a:pt x="41070" y="297187"/>
                  </a:lnTo>
                  <a:lnTo>
                    <a:pt x="71348" y="290373"/>
                  </a:lnTo>
                  <a:lnTo>
                    <a:pt x="92869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300"/>
            <p:cNvSpPr/>
            <p:nvPr/>
          </p:nvSpPr>
          <p:spPr bwMode="auto">
            <a:xfrm>
              <a:off x="4565650" y="271463"/>
              <a:ext cx="270670" cy="260504"/>
            </a:xfrm>
            <a:custGeom>
              <a:avLst/>
              <a:gdLst/>
              <a:ahLst/>
              <a:cxnLst/>
              <a:rect l="0" t="0" r="0" b="0"/>
              <a:pathLst>
                <a:path w="270670" h="260504">
                  <a:moveTo>
                    <a:pt x="270669" y="0"/>
                  </a:moveTo>
                  <a:lnTo>
                    <a:pt x="239606" y="0"/>
                  </a:lnTo>
                  <a:lnTo>
                    <a:pt x="205442" y="3792"/>
                  </a:lnTo>
                  <a:lnTo>
                    <a:pt x="172055" y="17527"/>
                  </a:lnTo>
                  <a:lnTo>
                    <a:pt x="146672" y="32131"/>
                  </a:lnTo>
                  <a:lnTo>
                    <a:pt x="119516" y="49999"/>
                  </a:lnTo>
                  <a:lnTo>
                    <a:pt x="91571" y="71169"/>
                  </a:lnTo>
                  <a:lnTo>
                    <a:pt x="65393" y="98041"/>
                  </a:lnTo>
                  <a:lnTo>
                    <a:pt x="41322" y="127711"/>
                  </a:lnTo>
                  <a:lnTo>
                    <a:pt x="20041" y="156773"/>
                  </a:lnTo>
                  <a:lnTo>
                    <a:pt x="6350" y="183447"/>
                  </a:lnTo>
                  <a:lnTo>
                    <a:pt x="0" y="207738"/>
                  </a:lnTo>
                  <a:lnTo>
                    <a:pt x="2470" y="229117"/>
                  </a:lnTo>
                  <a:lnTo>
                    <a:pt x="13092" y="244969"/>
                  </a:lnTo>
                  <a:lnTo>
                    <a:pt x="20369" y="251419"/>
                  </a:lnTo>
                  <a:lnTo>
                    <a:pt x="39039" y="258585"/>
                  </a:lnTo>
                  <a:lnTo>
                    <a:pt x="73980" y="260503"/>
                  </a:lnTo>
                  <a:lnTo>
                    <a:pt x="100701" y="256273"/>
                  </a:lnTo>
                  <a:lnTo>
                    <a:pt x="128453" y="246455"/>
                  </a:lnTo>
                  <a:lnTo>
                    <a:pt x="156369" y="2357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301"/>
            <p:cNvSpPr/>
            <p:nvPr/>
          </p:nvSpPr>
          <p:spPr bwMode="auto">
            <a:xfrm>
              <a:off x="4636294" y="407194"/>
              <a:ext cx="178595" cy="57151"/>
            </a:xfrm>
            <a:custGeom>
              <a:avLst/>
              <a:gdLst/>
              <a:ahLst/>
              <a:cxnLst/>
              <a:rect l="0" t="0" r="0" b="0"/>
              <a:pathLst>
                <a:path w="178595" h="57151">
                  <a:moveTo>
                    <a:pt x="0" y="57150"/>
                  </a:moveTo>
                  <a:lnTo>
                    <a:pt x="0" y="53357"/>
                  </a:lnTo>
                  <a:lnTo>
                    <a:pt x="1587" y="52240"/>
                  </a:lnTo>
                  <a:lnTo>
                    <a:pt x="30867" y="44499"/>
                  </a:lnTo>
                  <a:lnTo>
                    <a:pt x="56947" y="37879"/>
                  </a:lnTo>
                  <a:lnTo>
                    <a:pt x="89457" y="30097"/>
                  </a:lnTo>
                  <a:lnTo>
                    <a:pt x="125019" y="18090"/>
                  </a:lnTo>
                  <a:lnTo>
                    <a:pt x="160603" y="6065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302"/>
            <p:cNvSpPr/>
            <p:nvPr/>
          </p:nvSpPr>
          <p:spPr bwMode="auto">
            <a:xfrm>
              <a:off x="4783310" y="950119"/>
              <a:ext cx="195885" cy="204790"/>
            </a:xfrm>
            <a:custGeom>
              <a:avLst/>
              <a:gdLst/>
              <a:ahLst/>
              <a:cxnLst/>
              <a:rect l="0" t="0" r="0" b="0"/>
              <a:pathLst>
                <a:path w="195885" h="204790">
                  <a:moveTo>
                    <a:pt x="117303" y="0"/>
                  </a:moveTo>
                  <a:lnTo>
                    <a:pt x="98621" y="794"/>
                  </a:lnTo>
                  <a:lnTo>
                    <a:pt x="86775" y="3792"/>
                  </a:lnTo>
                  <a:lnTo>
                    <a:pt x="66718" y="17528"/>
                  </a:lnTo>
                  <a:lnTo>
                    <a:pt x="43517" y="45090"/>
                  </a:lnTo>
                  <a:lnTo>
                    <a:pt x="23738" y="75890"/>
                  </a:lnTo>
                  <a:lnTo>
                    <a:pt x="5178" y="109357"/>
                  </a:lnTo>
                  <a:lnTo>
                    <a:pt x="0" y="129830"/>
                  </a:lnTo>
                  <a:lnTo>
                    <a:pt x="878" y="159206"/>
                  </a:lnTo>
                  <a:lnTo>
                    <a:pt x="9958" y="184226"/>
                  </a:lnTo>
                  <a:lnTo>
                    <a:pt x="20381" y="195120"/>
                  </a:lnTo>
                  <a:lnTo>
                    <a:pt x="26495" y="199136"/>
                  </a:lnTo>
                  <a:lnTo>
                    <a:pt x="54061" y="204789"/>
                  </a:lnTo>
                  <a:lnTo>
                    <a:pt x="87364" y="202671"/>
                  </a:lnTo>
                  <a:lnTo>
                    <a:pt x="122367" y="193224"/>
                  </a:lnTo>
                  <a:lnTo>
                    <a:pt x="154080" y="176579"/>
                  </a:lnTo>
                  <a:lnTo>
                    <a:pt x="176001" y="152773"/>
                  </a:lnTo>
                  <a:lnTo>
                    <a:pt x="19588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303"/>
            <p:cNvSpPr/>
            <p:nvPr/>
          </p:nvSpPr>
          <p:spPr bwMode="auto">
            <a:xfrm>
              <a:off x="4772025" y="1057275"/>
              <a:ext cx="171451" cy="42864"/>
            </a:xfrm>
            <a:custGeom>
              <a:avLst/>
              <a:gdLst/>
              <a:ahLst/>
              <a:cxnLst/>
              <a:rect l="0" t="0" r="0" b="0"/>
              <a:pathLst>
                <a:path w="171451" h="42864">
                  <a:moveTo>
                    <a:pt x="0" y="42863"/>
                  </a:moveTo>
                  <a:lnTo>
                    <a:pt x="7291" y="42069"/>
                  </a:lnTo>
                  <a:lnTo>
                    <a:pt x="34249" y="35092"/>
                  </a:lnTo>
                  <a:lnTo>
                    <a:pt x="56497" y="30677"/>
                  </a:lnTo>
                  <a:lnTo>
                    <a:pt x="84905" y="26070"/>
                  </a:lnTo>
                  <a:lnTo>
                    <a:pt x="118169" y="17143"/>
                  </a:lnTo>
                  <a:lnTo>
                    <a:pt x="147769" y="7619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304"/>
            <p:cNvSpPr/>
            <p:nvPr/>
          </p:nvSpPr>
          <p:spPr bwMode="auto">
            <a:xfrm>
              <a:off x="5350985" y="1208342"/>
              <a:ext cx="504365" cy="364310"/>
            </a:xfrm>
            <a:custGeom>
              <a:avLst/>
              <a:gdLst/>
              <a:ahLst/>
              <a:cxnLst/>
              <a:rect l="0" t="0" r="0" b="0"/>
              <a:pathLst>
                <a:path w="504365" h="364310">
                  <a:moveTo>
                    <a:pt x="278290" y="13239"/>
                  </a:moveTo>
                  <a:lnTo>
                    <a:pt x="271793" y="7536"/>
                  </a:lnTo>
                  <a:lnTo>
                    <a:pt x="264555" y="3296"/>
                  </a:lnTo>
                  <a:lnTo>
                    <a:pt x="247762" y="239"/>
                  </a:lnTo>
                  <a:lnTo>
                    <a:pt x="214257" y="0"/>
                  </a:lnTo>
                  <a:lnTo>
                    <a:pt x="180912" y="7112"/>
                  </a:lnTo>
                  <a:lnTo>
                    <a:pt x="154842" y="20305"/>
                  </a:lnTo>
                  <a:lnTo>
                    <a:pt x="127381" y="40986"/>
                  </a:lnTo>
                  <a:lnTo>
                    <a:pt x="100094" y="66846"/>
                  </a:lnTo>
                  <a:lnTo>
                    <a:pt x="74737" y="96860"/>
                  </a:lnTo>
                  <a:lnTo>
                    <a:pt x="62419" y="114230"/>
                  </a:lnTo>
                  <a:lnTo>
                    <a:pt x="50239" y="132954"/>
                  </a:lnTo>
                  <a:lnTo>
                    <a:pt x="38150" y="152580"/>
                  </a:lnTo>
                  <a:lnTo>
                    <a:pt x="28503" y="172015"/>
                  </a:lnTo>
                  <a:lnTo>
                    <a:pt x="20484" y="191321"/>
                  </a:lnTo>
                  <a:lnTo>
                    <a:pt x="13550" y="210542"/>
                  </a:lnTo>
                  <a:lnTo>
                    <a:pt x="8134" y="228912"/>
                  </a:lnTo>
                  <a:lnTo>
                    <a:pt x="0" y="264139"/>
                  </a:lnTo>
                  <a:lnTo>
                    <a:pt x="4322" y="296200"/>
                  </a:lnTo>
                  <a:lnTo>
                    <a:pt x="17621" y="323944"/>
                  </a:lnTo>
                  <a:lnTo>
                    <a:pt x="36760" y="344211"/>
                  </a:lnTo>
                  <a:lnTo>
                    <a:pt x="66962" y="356923"/>
                  </a:lnTo>
                  <a:lnTo>
                    <a:pt x="85017" y="361424"/>
                  </a:lnTo>
                  <a:lnTo>
                    <a:pt x="105785" y="363632"/>
                  </a:lnTo>
                  <a:lnTo>
                    <a:pt x="128361" y="364309"/>
                  </a:lnTo>
                  <a:lnTo>
                    <a:pt x="152144" y="363967"/>
                  </a:lnTo>
                  <a:lnTo>
                    <a:pt x="177524" y="361358"/>
                  </a:lnTo>
                  <a:lnTo>
                    <a:pt x="203969" y="357237"/>
                  </a:lnTo>
                  <a:lnTo>
                    <a:pt x="231124" y="352109"/>
                  </a:lnTo>
                  <a:lnTo>
                    <a:pt x="257959" y="345515"/>
                  </a:lnTo>
                  <a:lnTo>
                    <a:pt x="284580" y="337944"/>
                  </a:lnTo>
                  <a:lnTo>
                    <a:pt x="311058" y="329721"/>
                  </a:lnTo>
                  <a:lnTo>
                    <a:pt x="336648" y="320271"/>
                  </a:lnTo>
                  <a:lnTo>
                    <a:pt x="361645" y="310002"/>
                  </a:lnTo>
                  <a:lnTo>
                    <a:pt x="386248" y="299187"/>
                  </a:lnTo>
                  <a:lnTo>
                    <a:pt x="408205" y="286421"/>
                  </a:lnTo>
                  <a:lnTo>
                    <a:pt x="428400" y="272354"/>
                  </a:lnTo>
                  <a:lnTo>
                    <a:pt x="462480" y="242702"/>
                  </a:lnTo>
                  <a:lnTo>
                    <a:pt x="485565" y="213648"/>
                  </a:lnTo>
                  <a:lnTo>
                    <a:pt x="499529" y="182743"/>
                  </a:lnTo>
                  <a:lnTo>
                    <a:pt x="504364" y="166723"/>
                  </a:lnTo>
                  <a:lnTo>
                    <a:pt x="501269" y="136223"/>
                  </a:lnTo>
                  <a:lnTo>
                    <a:pt x="487723" y="108380"/>
                  </a:lnTo>
                  <a:lnTo>
                    <a:pt x="465827" y="85422"/>
                  </a:lnTo>
                  <a:lnTo>
                    <a:pt x="435988" y="68868"/>
                  </a:lnTo>
                  <a:lnTo>
                    <a:pt x="401559" y="57807"/>
                  </a:lnTo>
                  <a:lnTo>
                    <a:pt x="383488" y="54857"/>
                  </a:lnTo>
                  <a:lnTo>
                    <a:pt x="365091" y="52891"/>
                  </a:lnTo>
                  <a:lnTo>
                    <a:pt x="346476" y="52374"/>
                  </a:lnTo>
                  <a:lnTo>
                    <a:pt x="327716" y="52823"/>
                  </a:lnTo>
                  <a:lnTo>
                    <a:pt x="308859" y="53916"/>
                  </a:lnTo>
                  <a:lnTo>
                    <a:pt x="275208" y="55130"/>
                  </a:lnTo>
                  <a:lnTo>
                    <a:pt x="228284" y="561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305"/>
            <p:cNvSpPr/>
            <p:nvPr/>
          </p:nvSpPr>
          <p:spPr bwMode="auto">
            <a:xfrm>
              <a:off x="4186595" y="1000125"/>
              <a:ext cx="108689" cy="176351"/>
            </a:xfrm>
            <a:custGeom>
              <a:avLst/>
              <a:gdLst/>
              <a:ahLst/>
              <a:cxnLst/>
              <a:rect l="0" t="0" r="0" b="0"/>
              <a:pathLst>
                <a:path w="108689" h="176351">
                  <a:moveTo>
                    <a:pt x="56793" y="0"/>
                  </a:moveTo>
                  <a:lnTo>
                    <a:pt x="33849" y="0"/>
                  </a:lnTo>
                  <a:lnTo>
                    <a:pt x="31178" y="1588"/>
                  </a:lnTo>
                  <a:lnTo>
                    <a:pt x="12246" y="19461"/>
                  </a:lnTo>
                  <a:lnTo>
                    <a:pt x="1452" y="48053"/>
                  </a:lnTo>
                  <a:lnTo>
                    <a:pt x="0" y="59145"/>
                  </a:lnTo>
                  <a:lnTo>
                    <a:pt x="1468" y="60862"/>
                  </a:lnTo>
                  <a:lnTo>
                    <a:pt x="7333" y="62768"/>
                  </a:lnTo>
                  <a:lnTo>
                    <a:pt x="33237" y="64160"/>
                  </a:lnTo>
                  <a:lnTo>
                    <a:pt x="67728" y="58131"/>
                  </a:lnTo>
                  <a:lnTo>
                    <a:pt x="86491" y="57441"/>
                  </a:lnTo>
                  <a:lnTo>
                    <a:pt x="91673" y="58931"/>
                  </a:lnTo>
                  <a:lnTo>
                    <a:pt x="99547" y="64821"/>
                  </a:lnTo>
                  <a:lnTo>
                    <a:pt x="108442" y="77062"/>
                  </a:lnTo>
                  <a:lnTo>
                    <a:pt x="108688" y="82331"/>
                  </a:lnTo>
                  <a:lnTo>
                    <a:pt x="104728" y="94535"/>
                  </a:lnTo>
                  <a:lnTo>
                    <a:pt x="88457" y="121773"/>
                  </a:lnTo>
                  <a:lnTo>
                    <a:pt x="60051" y="157206"/>
                  </a:lnTo>
                  <a:lnTo>
                    <a:pt x="45146" y="171022"/>
                  </a:lnTo>
                  <a:lnTo>
                    <a:pt x="34468" y="176350"/>
                  </a:lnTo>
                  <a:lnTo>
                    <a:pt x="32384" y="176304"/>
                  </a:lnTo>
                  <a:lnTo>
                    <a:pt x="30996" y="175480"/>
                  </a:lnTo>
                  <a:lnTo>
                    <a:pt x="30070" y="174137"/>
                  </a:lnTo>
                  <a:lnTo>
                    <a:pt x="33274" y="166294"/>
                  </a:lnTo>
                  <a:lnTo>
                    <a:pt x="53490" y="135052"/>
                  </a:lnTo>
                  <a:lnTo>
                    <a:pt x="78224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306"/>
            <p:cNvSpPr/>
            <p:nvPr/>
          </p:nvSpPr>
          <p:spPr bwMode="auto">
            <a:xfrm>
              <a:off x="4314825" y="1085850"/>
              <a:ext cx="107157" cy="34312"/>
            </a:xfrm>
            <a:custGeom>
              <a:avLst/>
              <a:gdLst/>
              <a:ahLst/>
              <a:cxnLst/>
              <a:rect l="0" t="0" r="0" b="0"/>
              <a:pathLst>
                <a:path w="107157" h="34312">
                  <a:moveTo>
                    <a:pt x="0" y="7144"/>
                  </a:moveTo>
                  <a:lnTo>
                    <a:pt x="0" y="993"/>
                  </a:lnTo>
                  <a:lnTo>
                    <a:pt x="794" y="662"/>
                  </a:lnTo>
                  <a:lnTo>
                    <a:pt x="10642" y="26"/>
                  </a:lnTo>
                  <a:lnTo>
                    <a:pt x="11857" y="811"/>
                  </a:lnTo>
                  <a:lnTo>
                    <a:pt x="12667" y="2128"/>
                  </a:lnTo>
                  <a:lnTo>
                    <a:pt x="13207" y="3800"/>
                  </a:lnTo>
                  <a:lnTo>
                    <a:pt x="19800" y="14474"/>
                  </a:lnTo>
                  <a:lnTo>
                    <a:pt x="21336" y="30967"/>
                  </a:lnTo>
                  <a:lnTo>
                    <a:pt x="22161" y="32551"/>
                  </a:lnTo>
                  <a:lnTo>
                    <a:pt x="23506" y="33607"/>
                  </a:lnTo>
                  <a:lnTo>
                    <a:pt x="25195" y="34311"/>
                  </a:lnTo>
                  <a:lnTo>
                    <a:pt x="31306" y="32976"/>
                  </a:lnTo>
                  <a:lnTo>
                    <a:pt x="43672" y="29879"/>
                  </a:lnTo>
                  <a:lnTo>
                    <a:pt x="65865" y="25040"/>
                  </a:lnTo>
                  <a:lnTo>
                    <a:pt x="87476" y="15647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307"/>
            <p:cNvSpPr/>
            <p:nvPr/>
          </p:nvSpPr>
          <p:spPr bwMode="auto">
            <a:xfrm>
              <a:off x="5330763" y="121444"/>
              <a:ext cx="100648" cy="184178"/>
            </a:xfrm>
            <a:custGeom>
              <a:avLst/>
              <a:gdLst/>
              <a:ahLst/>
              <a:cxnLst/>
              <a:rect l="0" t="0" r="0" b="0"/>
              <a:pathLst>
                <a:path w="100648" h="184178">
                  <a:moveTo>
                    <a:pt x="69912" y="0"/>
                  </a:moveTo>
                  <a:lnTo>
                    <a:pt x="63062" y="0"/>
                  </a:lnTo>
                  <a:lnTo>
                    <a:pt x="49382" y="7771"/>
                  </a:lnTo>
                  <a:lnTo>
                    <a:pt x="14716" y="40948"/>
                  </a:lnTo>
                  <a:lnTo>
                    <a:pt x="6197" y="51555"/>
                  </a:lnTo>
                  <a:lnTo>
                    <a:pt x="763" y="62636"/>
                  </a:lnTo>
                  <a:lnTo>
                    <a:pt x="0" y="65570"/>
                  </a:lnTo>
                  <a:lnTo>
                    <a:pt x="1079" y="68319"/>
                  </a:lnTo>
                  <a:lnTo>
                    <a:pt x="6511" y="73491"/>
                  </a:lnTo>
                  <a:lnTo>
                    <a:pt x="18495" y="80865"/>
                  </a:lnTo>
                  <a:lnTo>
                    <a:pt x="35892" y="84285"/>
                  </a:lnTo>
                  <a:lnTo>
                    <a:pt x="68019" y="87652"/>
                  </a:lnTo>
                  <a:lnTo>
                    <a:pt x="78596" y="92137"/>
                  </a:lnTo>
                  <a:lnTo>
                    <a:pt x="92682" y="103588"/>
                  </a:lnTo>
                  <a:lnTo>
                    <a:pt x="99346" y="112449"/>
                  </a:lnTo>
                  <a:lnTo>
                    <a:pt x="100647" y="117035"/>
                  </a:lnTo>
                  <a:lnTo>
                    <a:pt x="99976" y="126363"/>
                  </a:lnTo>
                  <a:lnTo>
                    <a:pt x="95136" y="144332"/>
                  </a:lnTo>
                  <a:lnTo>
                    <a:pt x="86679" y="155693"/>
                  </a:lnTo>
                  <a:lnTo>
                    <a:pt x="74983" y="165241"/>
                  </a:lnTo>
                  <a:lnTo>
                    <a:pt x="41064" y="180471"/>
                  </a:lnTo>
                  <a:lnTo>
                    <a:pt x="23617" y="184177"/>
                  </a:lnTo>
                  <a:lnTo>
                    <a:pt x="19205" y="183109"/>
                  </a:lnTo>
                  <a:lnTo>
                    <a:pt x="12186" y="177690"/>
                  </a:lnTo>
                  <a:lnTo>
                    <a:pt x="10791" y="174023"/>
                  </a:lnTo>
                  <a:lnTo>
                    <a:pt x="12762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308"/>
            <p:cNvSpPr/>
            <p:nvPr/>
          </p:nvSpPr>
          <p:spPr bwMode="auto">
            <a:xfrm>
              <a:off x="5651786" y="1328738"/>
              <a:ext cx="13209" cy="171451"/>
            </a:xfrm>
            <a:custGeom>
              <a:avLst/>
              <a:gdLst/>
              <a:ahLst/>
              <a:cxnLst/>
              <a:rect l="0" t="0" r="0" b="0"/>
              <a:pathLst>
                <a:path w="13209" h="171451">
                  <a:moveTo>
                    <a:pt x="13208" y="0"/>
                  </a:moveTo>
                  <a:lnTo>
                    <a:pt x="12414" y="18681"/>
                  </a:lnTo>
                  <a:lnTo>
                    <a:pt x="7057" y="54377"/>
                  </a:lnTo>
                  <a:lnTo>
                    <a:pt x="2566" y="85344"/>
                  </a:lnTo>
                  <a:lnTo>
                    <a:pt x="0" y="115862"/>
                  </a:lnTo>
                  <a:lnTo>
                    <a:pt x="4043" y="148122"/>
                  </a:lnTo>
                  <a:lnTo>
                    <a:pt x="6064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309"/>
            <p:cNvSpPr/>
            <p:nvPr/>
          </p:nvSpPr>
          <p:spPr bwMode="auto">
            <a:xfrm>
              <a:off x="5593945" y="1393031"/>
              <a:ext cx="85337" cy="63849"/>
            </a:xfrm>
            <a:custGeom>
              <a:avLst/>
              <a:gdLst/>
              <a:ahLst/>
              <a:cxnLst/>
              <a:rect l="0" t="0" r="0" b="0"/>
              <a:pathLst>
                <a:path w="85337" h="63849">
                  <a:moveTo>
                    <a:pt x="21043" y="0"/>
                  </a:moveTo>
                  <a:lnTo>
                    <a:pt x="17250" y="0"/>
                  </a:lnTo>
                  <a:lnTo>
                    <a:pt x="16133" y="794"/>
                  </a:lnTo>
                  <a:lnTo>
                    <a:pt x="15388" y="2117"/>
                  </a:lnTo>
                  <a:lnTo>
                    <a:pt x="14892" y="3793"/>
                  </a:lnTo>
                  <a:lnTo>
                    <a:pt x="2566" y="24042"/>
                  </a:lnTo>
                  <a:lnTo>
                    <a:pt x="487" y="33494"/>
                  </a:lnTo>
                  <a:lnTo>
                    <a:pt x="0" y="41609"/>
                  </a:lnTo>
                  <a:lnTo>
                    <a:pt x="1901" y="48391"/>
                  </a:lnTo>
                  <a:lnTo>
                    <a:pt x="9589" y="59212"/>
                  </a:lnTo>
                  <a:lnTo>
                    <a:pt x="16216" y="62035"/>
                  </a:lnTo>
                  <a:lnTo>
                    <a:pt x="33407" y="63848"/>
                  </a:lnTo>
                  <a:lnTo>
                    <a:pt x="51164" y="60369"/>
                  </a:lnTo>
                  <a:lnTo>
                    <a:pt x="63922" y="54312"/>
                  </a:lnTo>
                  <a:lnTo>
                    <a:pt x="85336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310"/>
            <p:cNvSpPr/>
            <p:nvPr/>
          </p:nvSpPr>
          <p:spPr bwMode="auto">
            <a:xfrm>
              <a:off x="5443538" y="1293019"/>
              <a:ext cx="111611" cy="163763"/>
            </a:xfrm>
            <a:custGeom>
              <a:avLst/>
              <a:gdLst/>
              <a:ahLst/>
              <a:cxnLst/>
              <a:rect l="0" t="0" r="0" b="0"/>
              <a:pathLst>
                <a:path w="111611" h="163763">
                  <a:moveTo>
                    <a:pt x="107156" y="0"/>
                  </a:moveTo>
                  <a:lnTo>
                    <a:pt x="83307" y="0"/>
                  </a:lnTo>
                  <a:lnTo>
                    <a:pt x="78564" y="2116"/>
                  </a:lnTo>
                  <a:lnTo>
                    <a:pt x="69053" y="9943"/>
                  </a:lnTo>
                  <a:lnTo>
                    <a:pt x="66409" y="14473"/>
                  </a:lnTo>
                  <a:lnTo>
                    <a:pt x="65704" y="16792"/>
                  </a:lnTo>
                  <a:lnTo>
                    <a:pt x="67036" y="23603"/>
                  </a:lnTo>
                  <a:lnTo>
                    <a:pt x="70133" y="36362"/>
                  </a:lnTo>
                  <a:lnTo>
                    <a:pt x="73168" y="50197"/>
                  </a:lnTo>
                  <a:lnTo>
                    <a:pt x="84365" y="73844"/>
                  </a:lnTo>
                  <a:lnTo>
                    <a:pt x="108248" y="107305"/>
                  </a:lnTo>
                  <a:lnTo>
                    <a:pt x="111610" y="118070"/>
                  </a:lnTo>
                  <a:lnTo>
                    <a:pt x="110987" y="128146"/>
                  </a:lnTo>
                  <a:lnTo>
                    <a:pt x="107271" y="137916"/>
                  </a:lnTo>
                  <a:lnTo>
                    <a:pt x="100328" y="147550"/>
                  </a:lnTo>
                  <a:lnTo>
                    <a:pt x="83701" y="158107"/>
                  </a:lnTo>
                  <a:lnTo>
                    <a:pt x="56750" y="163081"/>
                  </a:lnTo>
                  <a:lnTo>
                    <a:pt x="42684" y="163762"/>
                  </a:lnTo>
                  <a:lnTo>
                    <a:pt x="30612" y="159831"/>
                  </a:lnTo>
                  <a:lnTo>
                    <a:pt x="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311"/>
            <p:cNvSpPr/>
            <p:nvPr/>
          </p:nvSpPr>
          <p:spPr bwMode="auto">
            <a:xfrm>
              <a:off x="5464969" y="164314"/>
              <a:ext cx="101877" cy="121437"/>
            </a:xfrm>
            <a:custGeom>
              <a:avLst/>
              <a:gdLst/>
              <a:ahLst/>
              <a:cxnLst/>
              <a:rect l="0" t="0" r="0" b="0"/>
              <a:pathLst>
                <a:path w="101877" h="121437">
                  <a:moveTo>
                    <a:pt x="0" y="21424"/>
                  </a:moveTo>
                  <a:lnTo>
                    <a:pt x="0" y="7456"/>
                  </a:lnTo>
                  <a:lnTo>
                    <a:pt x="30073" y="2245"/>
                  </a:lnTo>
                  <a:lnTo>
                    <a:pt x="65072" y="190"/>
                  </a:lnTo>
                  <a:lnTo>
                    <a:pt x="84158" y="0"/>
                  </a:lnTo>
                  <a:lnTo>
                    <a:pt x="48656" y="23841"/>
                  </a:lnTo>
                  <a:lnTo>
                    <a:pt x="44579" y="27167"/>
                  </a:lnTo>
                  <a:lnTo>
                    <a:pt x="43626" y="30062"/>
                  </a:lnTo>
                  <a:lnTo>
                    <a:pt x="43371" y="31945"/>
                  </a:lnTo>
                  <a:lnTo>
                    <a:pt x="43996" y="33200"/>
                  </a:lnTo>
                  <a:lnTo>
                    <a:pt x="45205" y="34037"/>
                  </a:lnTo>
                  <a:lnTo>
                    <a:pt x="49460" y="34967"/>
                  </a:lnTo>
                  <a:lnTo>
                    <a:pt x="60781" y="36284"/>
                  </a:lnTo>
                  <a:lnTo>
                    <a:pt x="80944" y="41322"/>
                  </a:lnTo>
                  <a:lnTo>
                    <a:pt x="92331" y="42967"/>
                  </a:lnTo>
                  <a:lnTo>
                    <a:pt x="100038" y="46344"/>
                  </a:lnTo>
                  <a:lnTo>
                    <a:pt x="101617" y="49150"/>
                  </a:lnTo>
                  <a:lnTo>
                    <a:pt x="101876" y="52608"/>
                  </a:lnTo>
                  <a:lnTo>
                    <a:pt x="100046" y="59889"/>
                  </a:lnTo>
                  <a:lnTo>
                    <a:pt x="96588" y="65772"/>
                  </a:lnTo>
                  <a:lnTo>
                    <a:pt x="75700" y="81719"/>
                  </a:lnTo>
                  <a:lnTo>
                    <a:pt x="43940" y="100156"/>
                  </a:lnTo>
                  <a:lnTo>
                    <a:pt x="11254" y="117340"/>
                  </a:lnTo>
                  <a:lnTo>
                    <a:pt x="10677" y="118705"/>
                  </a:lnTo>
                  <a:lnTo>
                    <a:pt x="14287" y="1214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312"/>
            <p:cNvSpPr/>
            <p:nvPr/>
          </p:nvSpPr>
          <p:spPr bwMode="auto">
            <a:xfrm>
              <a:off x="5493544" y="1385888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7144" y="0"/>
                  </a:moveTo>
                  <a:lnTo>
                    <a:pt x="7144" y="13000"/>
                  </a:lnTo>
                  <a:lnTo>
                    <a:pt x="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313"/>
            <p:cNvSpPr/>
            <p:nvPr/>
          </p:nvSpPr>
          <p:spPr bwMode="auto">
            <a:xfrm>
              <a:off x="4111877" y="865768"/>
              <a:ext cx="337784" cy="388461"/>
            </a:xfrm>
            <a:custGeom>
              <a:avLst/>
              <a:gdLst/>
              <a:ahLst/>
              <a:cxnLst/>
              <a:rect l="0" t="0" r="0" b="0"/>
              <a:pathLst>
                <a:path w="337784" h="388461">
                  <a:moveTo>
                    <a:pt x="202948" y="20057"/>
                  </a:moveTo>
                  <a:lnTo>
                    <a:pt x="202948" y="16265"/>
                  </a:lnTo>
                  <a:lnTo>
                    <a:pt x="200831" y="12286"/>
                  </a:lnTo>
                  <a:lnTo>
                    <a:pt x="198039" y="7872"/>
                  </a:lnTo>
                  <a:lnTo>
                    <a:pt x="196797" y="3264"/>
                  </a:lnTo>
                  <a:lnTo>
                    <a:pt x="194879" y="1718"/>
                  </a:lnTo>
                  <a:lnTo>
                    <a:pt x="188514" y="0"/>
                  </a:lnTo>
                  <a:lnTo>
                    <a:pt x="185388" y="336"/>
                  </a:lnTo>
                  <a:lnTo>
                    <a:pt x="172551" y="4461"/>
                  </a:lnTo>
                  <a:lnTo>
                    <a:pt x="168395" y="4897"/>
                  </a:lnTo>
                  <a:lnTo>
                    <a:pt x="143823" y="17797"/>
                  </a:lnTo>
                  <a:lnTo>
                    <a:pt x="109219" y="46686"/>
                  </a:lnTo>
                  <a:lnTo>
                    <a:pt x="89853" y="69199"/>
                  </a:lnTo>
                  <a:lnTo>
                    <a:pt x="68017" y="97725"/>
                  </a:lnTo>
                  <a:lnTo>
                    <a:pt x="47199" y="133157"/>
                  </a:lnTo>
                  <a:lnTo>
                    <a:pt x="37203" y="152607"/>
                  </a:lnTo>
                  <a:lnTo>
                    <a:pt x="28158" y="171924"/>
                  </a:lnTo>
                  <a:lnTo>
                    <a:pt x="19746" y="191151"/>
                  </a:lnTo>
                  <a:lnTo>
                    <a:pt x="11757" y="210320"/>
                  </a:lnTo>
                  <a:lnTo>
                    <a:pt x="6431" y="228655"/>
                  </a:lnTo>
                  <a:lnTo>
                    <a:pt x="513" y="263844"/>
                  </a:lnTo>
                  <a:lnTo>
                    <a:pt x="0" y="293772"/>
                  </a:lnTo>
                  <a:lnTo>
                    <a:pt x="4799" y="320302"/>
                  </a:lnTo>
                  <a:lnTo>
                    <a:pt x="17515" y="345322"/>
                  </a:lnTo>
                  <a:lnTo>
                    <a:pt x="42524" y="370344"/>
                  </a:lnTo>
                  <a:lnTo>
                    <a:pt x="77627" y="384019"/>
                  </a:lnTo>
                  <a:lnTo>
                    <a:pt x="106504" y="388193"/>
                  </a:lnTo>
                  <a:lnTo>
                    <a:pt x="138653" y="388460"/>
                  </a:lnTo>
                  <a:lnTo>
                    <a:pt x="174108" y="383288"/>
                  </a:lnTo>
                  <a:lnTo>
                    <a:pt x="208915" y="373580"/>
                  </a:lnTo>
                  <a:lnTo>
                    <a:pt x="242113" y="359741"/>
                  </a:lnTo>
                  <a:lnTo>
                    <a:pt x="272742" y="340361"/>
                  </a:lnTo>
                  <a:lnTo>
                    <a:pt x="297997" y="318519"/>
                  </a:lnTo>
                  <a:lnTo>
                    <a:pt x="318217" y="294788"/>
                  </a:lnTo>
                  <a:lnTo>
                    <a:pt x="332495" y="268366"/>
                  </a:lnTo>
                  <a:lnTo>
                    <a:pt x="337783" y="238631"/>
                  </a:lnTo>
                  <a:lnTo>
                    <a:pt x="335900" y="206895"/>
                  </a:lnTo>
                  <a:lnTo>
                    <a:pt x="327125" y="174269"/>
                  </a:lnTo>
                  <a:lnTo>
                    <a:pt x="311055" y="145481"/>
                  </a:lnTo>
                  <a:lnTo>
                    <a:pt x="289889" y="121045"/>
                  </a:lnTo>
                  <a:lnTo>
                    <a:pt x="264607" y="102247"/>
                  </a:lnTo>
                  <a:lnTo>
                    <a:pt x="239612" y="88071"/>
                  </a:lnTo>
                  <a:lnTo>
                    <a:pt x="205345" y="73282"/>
                  </a:lnTo>
                  <a:lnTo>
                    <a:pt x="187345" y="68319"/>
                  </a:lnTo>
                  <a:lnTo>
                    <a:pt x="173542" y="68400"/>
                  </a:lnTo>
                  <a:lnTo>
                    <a:pt x="171438" y="67367"/>
                  </a:lnTo>
                  <a:lnTo>
                    <a:pt x="167229" y="62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3314"/>
            <p:cNvSpPr/>
            <p:nvPr/>
          </p:nvSpPr>
          <p:spPr bwMode="auto">
            <a:xfrm>
              <a:off x="3671888" y="871538"/>
              <a:ext cx="64294" cy="21432"/>
            </a:xfrm>
            <a:custGeom>
              <a:avLst/>
              <a:gdLst/>
              <a:ahLst/>
              <a:cxnLst/>
              <a:rect l="0" t="0" r="0" b="0"/>
              <a:pathLst>
                <a:path w="64294" h="21432">
                  <a:moveTo>
                    <a:pt x="0" y="21431"/>
                  </a:moveTo>
                  <a:lnTo>
                    <a:pt x="6150" y="21431"/>
                  </a:lnTo>
                  <a:lnTo>
                    <a:pt x="37158" y="9246"/>
                  </a:lnTo>
                  <a:lnTo>
                    <a:pt x="642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3315"/>
            <p:cNvSpPr/>
            <p:nvPr/>
          </p:nvSpPr>
          <p:spPr bwMode="auto">
            <a:xfrm>
              <a:off x="3633311" y="800100"/>
              <a:ext cx="110015" cy="193606"/>
            </a:xfrm>
            <a:custGeom>
              <a:avLst/>
              <a:gdLst/>
              <a:ahLst/>
              <a:cxnLst/>
              <a:rect l="0" t="0" r="0" b="0"/>
              <a:pathLst>
                <a:path w="110015" h="193606">
                  <a:moveTo>
                    <a:pt x="81439" y="0"/>
                  </a:moveTo>
                  <a:lnTo>
                    <a:pt x="71496" y="0"/>
                  </a:lnTo>
                  <a:lnTo>
                    <a:pt x="60854" y="7585"/>
                  </a:lnTo>
                  <a:lnTo>
                    <a:pt x="36038" y="37378"/>
                  </a:lnTo>
                  <a:lnTo>
                    <a:pt x="15997" y="70325"/>
                  </a:lnTo>
                  <a:lnTo>
                    <a:pt x="6310" y="98007"/>
                  </a:lnTo>
                  <a:lnTo>
                    <a:pt x="0" y="126318"/>
                  </a:lnTo>
                  <a:lnTo>
                    <a:pt x="2452" y="153227"/>
                  </a:lnTo>
                  <a:lnTo>
                    <a:pt x="6117" y="166261"/>
                  </a:lnTo>
                  <a:lnTo>
                    <a:pt x="14625" y="177346"/>
                  </a:lnTo>
                  <a:lnTo>
                    <a:pt x="26344" y="186770"/>
                  </a:lnTo>
                  <a:lnTo>
                    <a:pt x="39490" y="193605"/>
                  </a:lnTo>
                  <a:lnTo>
                    <a:pt x="55387" y="192938"/>
                  </a:lnTo>
                  <a:lnTo>
                    <a:pt x="82187" y="183638"/>
                  </a:lnTo>
                  <a:lnTo>
                    <a:pt x="110014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3316"/>
            <p:cNvSpPr/>
            <p:nvPr/>
          </p:nvSpPr>
          <p:spPr bwMode="auto">
            <a:xfrm>
              <a:off x="3979069" y="907256"/>
              <a:ext cx="133754" cy="233784"/>
            </a:xfrm>
            <a:custGeom>
              <a:avLst/>
              <a:gdLst/>
              <a:ahLst/>
              <a:cxnLst/>
              <a:rect l="0" t="0" r="0" b="0"/>
              <a:pathLst>
                <a:path w="133754" h="233784">
                  <a:moveTo>
                    <a:pt x="0" y="0"/>
                  </a:moveTo>
                  <a:lnTo>
                    <a:pt x="0" y="9943"/>
                  </a:lnTo>
                  <a:lnTo>
                    <a:pt x="2116" y="14474"/>
                  </a:lnTo>
                  <a:lnTo>
                    <a:pt x="3792" y="16793"/>
                  </a:lnTo>
                  <a:lnTo>
                    <a:pt x="37020" y="38255"/>
                  </a:lnTo>
                  <a:lnTo>
                    <a:pt x="66667" y="53800"/>
                  </a:lnTo>
                  <a:lnTo>
                    <a:pt x="99070" y="75538"/>
                  </a:lnTo>
                  <a:lnTo>
                    <a:pt x="117372" y="90292"/>
                  </a:lnTo>
                  <a:lnTo>
                    <a:pt x="129056" y="108510"/>
                  </a:lnTo>
                  <a:lnTo>
                    <a:pt x="133753" y="128989"/>
                  </a:lnTo>
                  <a:lnTo>
                    <a:pt x="131353" y="153930"/>
                  </a:lnTo>
                  <a:lnTo>
                    <a:pt x="123466" y="170014"/>
                  </a:lnTo>
                  <a:lnTo>
                    <a:pt x="99001" y="199741"/>
                  </a:lnTo>
                  <a:lnTo>
                    <a:pt x="66277" y="225819"/>
                  </a:lnTo>
                  <a:lnTo>
                    <a:pt x="53220" y="233783"/>
                  </a:lnTo>
                  <a:lnTo>
                    <a:pt x="52942" y="233643"/>
                  </a:lnTo>
                  <a:lnTo>
                    <a:pt x="57150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3317"/>
            <p:cNvSpPr/>
            <p:nvPr/>
          </p:nvSpPr>
          <p:spPr bwMode="auto">
            <a:xfrm>
              <a:off x="3293269" y="980015"/>
              <a:ext cx="664370" cy="127267"/>
            </a:xfrm>
            <a:custGeom>
              <a:avLst/>
              <a:gdLst/>
              <a:ahLst/>
              <a:cxnLst/>
              <a:rect l="0" t="0" r="0" b="0"/>
              <a:pathLst>
                <a:path w="664370" h="127267">
                  <a:moveTo>
                    <a:pt x="0" y="27254"/>
                  </a:moveTo>
                  <a:lnTo>
                    <a:pt x="10849" y="27254"/>
                  </a:lnTo>
                  <a:lnTo>
                    <a:pt x="11995" y="28048"/>
                  </a:lnTo>
                  <a:lnTo>
                    <a:pt x="12759" y="29370"/>
                  </a:lnTo>
                  <a:lnTo>
                    <a:pt x="13268" y="31046"/>
                  </a:lnTo>
                  <a:lnTo>
                    <a:pt x="14402" y="32163"/>
                  </a:lnTo>
                  <a:lnTo>
                    <a:pt x="17778" y="33404"/>
                  </a:lnTo>
                  <a:lnTo>
                    <a:pt x="19789" y="32942"/>
                  </a:lnTo>
                  <a:lnTo>
                    <a:pt x="28000" y="29292"/>
                  </a:lnTo>
                  <a:lnTo>
                    <a:pt x="61807" y="23730"/>
                  </a:lnTo>
                  <a:lnTo>
                    <a:pt x="92572" y="17390"/>
                  </a:lnTo>
                  <a:lnTo>
                    <a:pt x="117343" y="14932"/>
                  </a:lnTo>
                  <a:lnTo>
                    <a:pt x="145021" y="13046"/>
                  </a:lnTo>
                  <a:lnTo>
                    <a:pt x="175843" y="9562"/>
                  </a:lnTo>
                  <a:lnTo>
                    <a:pt x="210180" y="5368"/>
                  </a:lnTo>
                  <a:lnTo>
                    <a:pt x="228226" y="3138"/>
                  </a:lnTo>
                  <a:lnTo>
                    <a:pt x="246607" y="1652"/>
                  </a:lnTo>
                  <a:lnTo>
                    <a:pt x="265211" y="661"/>
                  </a:lnTo>
                  <a:lnTo>
                    <a:pt x="283963" y="0"/>
                  </a:lnTo>
                  <a:lnTo>
                    <a:pt x="319616" y="1383"/>
                  </a:lnTo>
                  <a:lnTo>
                    <a:pt x="353983" y="4643"/>
                  </a:lnTo>
                  <a:lnTo>
                    <a:pt x="387778" y="8738"/>
                  </a:lnTo>
                  <a:lnTo>
                    <a:pt x="421318" y="15320"/>
                  </a:lnTo>
                  <a:lnTo>
                    <a:pt x="453952" y="24331"/>
                  </a:lnTo>
                  <a:lnTo>
                    <a:pt x="484331" y="36274"/>
                  </a:lnTo>
                  <a:lnTo>
                    <a:pt x="511592" y="47402"/>
                  </a:lnTo>
                  <a:lnTo>
                    <a:pt x="536936" y="58434"/>
                  </a:lnTo>
                  <a:lnTo>
                    <a:pt x="561430" y="71274"/>
                  </a:lnTo>
                  <a:lnTo>
                    <a:pt x="593739" y="91891"/>
                  </a:lnTo>
                  <a:lnTo>
                    <a:pt x="628192" y="113693"/>
                  </a:lnTo>
                  <a:lnTo>
                    <a:pt x="664369" y="1272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318"/>
            <p:cNvSpPr/>
            <p:nvPr/>
          </p:nvSpPr>
          <p:spPr bwMode="auto">
            <a:xfrm>
              <a:off x="3157573" y="1121569"/>
              <a:ext cx="21397" cy="112738"/>
            </a:xfrm>
            <a:custGeom>
              <a:avLst/>
              <a:gdLst/>
              <a:ahLst/>
              <a:cxnLst/>
              <a:rect l="0" t="0" r="0" b="0"/>
              <a:pathLst>
                <a:path w="21397" h="112738">
                  <a:moveTo>
                    <a:pt x="21396" y="0"/>
                  </a:moveTo>
                  <a:lnTo>
                    <a:pt x="21396" y="3792"/>
                  </a:lnTo>
                  <a:lnTo>
                    <a:pt x="19279" y="7771"/>
                  </a:lnTo>
                  <a:lnTo>
                    <a:pt x="11453" y="20585"/>
                  </a:lnTo>
                  <a:lnTo>
                    <a:pt x="3057" y="43312"/>
                  </a:lnTo>
                  <a:lnTo>
                    <a:pt x="236" y="78558"/>
                  </a:lnTo>
                  <a:lnTo>
                    <a:pt x="0" y="100666"/>
                  </a:lnTo>
                  <a:lnTo>
                    <a:pt x="2097" y="106388"/>
                  </a:lnTo>
                  <a:lnTo>
                    <a:pt x="6118" y="112737"/>
                  </a:lnTo>
                  <a:lnTo>
                    <a:pt x="8785" y="109372"/>
                  </a:lnTo>
                  <a:lnTo>
                    <a:pt x="14252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319"/>
            <p:cNvSpPr/>
            <p:nvPr/>
          </p:nvSpPr>
          <p:spPr bwMode="auto">
            <a:xfrm>
              <a:off x="3005416" y="1057275"/>
              <a:ext cx="108726" cy="171325"/>
            </a:xfrm>
            <a:custGeom>
              <a:avLst/>
              <a:gdLst/>
              <a:ahLst/>
              <a:cxnLst/>
              <a:rect l="0" t="0" r="0" b="0"/>
              <a:pathLst>
                <a:path w="108726" h="171325">
                  <a:moveTo>
                    <a:pt x="80684" y="0"/>
                  </a:moveTo>
                  <a:lnTo>
                    <a:pt x="56835" y="0"/>
                  </a:lnTo>
                  <a:lnTo>
                    <a:pt x="52093" y="2117"/>
                  </a:lnTo>
                  <a:lnTo>
                    <a:pt x="35439" y="16793"/>
                  </a:lnTo>
                  <a:lnTo>
                    <a:pt x="32794" y="21486"/>
                  </a:lnTo>
                  <a:lnTo>
                    <a:pt x="24651" y="48046"/>
                  </a:lnTo>
                  <a:lnTo>
                    <a:pt x="27657" y="62037"/>
                  </a:lnTo>
                  <a:lnTo>
                    <a:pt x="33575" y="72445"/>
                  </a:lnTo>
                  <a:lnTo>
                    <a:pt x="48389" y="83072"/>
                  </a:lnTo>
                  <a:lnTo>
                    <a:pt x="64486" y="90698"/>
                  </a:lnTo>
                  <a:lnTo>
                    <a:pt x="100135" y="101631"/>
                  </a:lnTo>
                  <a:lnTo>
                    <a:pt x="103176" y="103473"/>
                  </a:lnTo>
                  <a:lnTo>
                    <a:pt x="106555" y="107636"/>
                  </a:lnTo>
                  <a:lnTo>
                    <a:pt x="108458" y="114442"/>
                  </a:lnTo>
                  <a:lnTo>
                    <a:pt x="108725" y="116776"/>
                  </a:lnTo>
                  <a:lnTo>
                    <a:pt x="107316" y="119126"/>
                  </a:lnTo>
                  <a:lnTo>
                    <a:pt x="97747" y="126225"/>
                  </a:lnTo>
                  <a:lnTo>
                    <a:pt x="65281" y="145405"/>
                  </a:lnTo>
                  <a:lnTo>
                    <a:pt x="30531" y="159250"/>
                  </a:lnTo>
                  <a:lnTo>
                    <a:pt x="139" y="170492"/>
                  </a:lnTo>
                  <a:lnTo>
                    <a:pt x="0" y="170811"/>
                  </a:lnTo>
                  <a:lnTo>
                    <a:pt x="1962" y="171166"/>
                  </a:lnTo>
                  <a:lnTo>
                    <a:pt x="5480" y="171324"/>
                  </a:lnTo>
                  <a:lnTo>
                    <a:pt x="37822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320"/>
            <p:cNvSpPr/>
            <p:nvPr/>
          </p:nvSpPr>
          <p:spPr bwMode="auto">
            <a:xfrm>
              <a:off x="2931653" y="932571"/>
              <a:ext cx="353978" cy="392722"/>
            </a:xfrm>
            <a:custGeom>
              <a:avLst/>
              <a:gdLst/>
              <a:ahLst/>
              <a:cxnLst/>
              <a:rect l="0" t="0" r="0" b="0"/>
              <a:pathLst>
                <a:path w="353978" h="392722">
                  <a:moveTo>
                    <a:pt x="125872" y="110417"/>
                  </a:moveTo>
                  <a:lnTo>
                    <a:pt x="122080" y="106624"/>
                  </a:lnTo>
                  <a:lnTo>
                    <a:pt x="120218" y="102646"/>
                  </a:lnTo>
                  <a:lnTo>
                    <a:pt x="118131" y="91284"/>
                  </a:lnTo>
                  <a:lnTo>
                    <a:pt x="113113" y="81825"/>
                  </a:lnTo>
                  <a:lnTo>
                    <a:pt x="112603" y="79449"/>
                  </a:lnTo>
                  <a:lnTo>
                    <a:pt x="108094" y="72313"/>
                  </a:lnTo>
                  <a:lnTo>
                    <a:pt x="103948" y="69669"/>
                  </a:lnTo>
                  <a:lnTo>
                    <a:pt x="95034" y="68181"/>
                  </a:lnTo>
                  <a:lnTo>
                    <a:pt x="91026" y="67972"/>
                  </a:lnTo>
                  <a:lnTo>
                    <a:pt x="82339" y="71973"/>
                  </a:lnTo>
                  <a:lnTo>
                    <a:pt x="63827" y="83685"/>
                  </a:lnTo>
                  <a:lnTo>
                    <a:pt x="56492" y="95096"/>
                  </a:lnTo>
                  <a:lnTo>
                    <a:pt x="37731" y="128292"/>
                  </a:lnTo>
                  <a:lnTo>
                    <a:pt x="26902" y="153022"/>
                  </a:lnTo>
                  <a:lnTo>
                    <a:pt x="16798" y="181740"/>
                  </a:lnTo>
                  <a:lnTo>
                    <a:pt x="7016" y="210378"/>
                  </a:lnTo>
                  <a:lnTo>
                    <a:pt x="1609" y="241098"/>
                  </a:lnTo>
                  <a:lnTo>
                    <a:pt x="0" y="272478"/>
                  </a:lnTo>
                  <a:lnTo>
                    <a:pt x="1931" y="302300"/>
                  </a:lnTo>
                  <a:lnTo>
                    <a:pt x="9668" y="327196"/>
                  </a:lnTo>
                  <a:lnTo>
                    <a:pt x="22632" y="348051"/>
                  </a:lnTo>
                  <a:lnTo>
                    <a:pt x="52244" y="372385"/>
                  </a:lnTo>
                  <a:lnTo>
                    <a:pt x="86946" y="388414"/>
                  </a:lnTo>
                  <a:lnTo>
                    <a:pt x="113334" y="392721"/>
                  </a:lnTo>
                  <a:lnTo>
                    <a:pt x="143054" y="392519"/>
                  </a:lnTo>
                  <a:lnTo>
                    <a:pt x="173990" y="388195"/>
                  </a:lnTo>
                  <a:lnTo>
                    <a:pt x="203614" y="378336"/>
                  </a:lnTo>
                  <a:lnTo>
                    <a:pt x="234772" y="363900"/>
                  </a:lnTo>
                  <a:lnTo>
                    <a:pt x="265553" y="345313"/>
                  </a:lnTo>
                  <a:lnTo>
                    <a:pt x="292463" y="321178"/>
                  </a:lnTo>
                  <a:lnTo>
                    <a:pt x="315535" y="292459"/>
                  </a:lnTo>
                  <a:lnTo>
                    <a:pt x="334786" y="261174"/>
                  </a:lnTo>
                  <a:lnTo>
                    <a:pt x="348633" y="228749"/>
                  </a:lnTo>
                  <a:lnTo>
                    <a:pt x="353729" y="193700"/>
                  </a:lnTo>
                  <a:lnTo>
                    <a:pt x="353977" y="175464"/>
                  </a:lnTo>
                  <a:lnTo>
                    <a:pt x="351761" y="156957"/>
                  </a:lnTo>
                  <a:lnTo>
                    <a:pt x="347902" y="138268"/>
                  </a:lnTo>
                  <a:lnTo>
                    <a:pt x="342948" y="119459"/>
                  </a:lnTo>
                  <a:lnTo>
                    <a:pt x="328977" y="85861"/>
                  </a:lnTo>
                  <a:lnTo>
                    <a:pt x="311391" y="56640"/>
                  </a:lnTo>
                  <a:lnTo>
                    <a:pt x="279971" y="23927"/>
                  </a:lnTo>
                  <a:lnTo>
                    <a:pt x="250200" y="5062"/>
                  </a:lnTo>
                  <a:lnTo>
                    <a:pt x="230871" y="92"/>
                  </a:lnTo>
                  <a:lnTo>
                    <a:pt x="215930" y="0"/>
                  </a:lnTo>
                  <a:lnTo>
                    <a:pt x="204792" y="2605"/>
                  </a:lnTo>
                  <a:lnTo>
                    <a:pt x="197195" y="6409"/>
                  </a:lnTo>
                  <a:lnTo>
                    <a:pt x="193290" y="10745"/>
                  </a:lnTo>
                  <a:lnTo>
                    <a:pt x="190166" y="17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48" name="SMARTInkShape-Group692"/>
          <p:cNvGrpSpPr/>
          <p:nvPr/>
        </p:nvGrpSpPr>
        <p:grpSpPr>
          <a:xfrm>
            <a:off x="6373593" y="682404"/>
            <a:ext cx="1870296" cy="515587"/>
            <a:chOff x="6373593" y="682404"/>
            <a:chExt cx="1870296" cy="515587"/>
          </a:xfrm>
        </p:grpSpPr>
        <p:sp>
          <p:nvSpPr>
            <p:cNvPr id="33" name="SMARTInkShape-3321"/>
            <p:cNvSpPr/>
            <p:nvPr/>
          </p:nvSpPr>
          <p:spPr bwMode="auto">
            <a:xfrm>
              <a:off x="6573080" y="1035844"/>
              <a:ext cx="149190" cy="134857"/>
            </a:xfrm>
            <a:custGeom>
              <a:avLst/>
              <a:gdLst/>
              <a:ahLst/>
              <a:cxnLst/>
              <a:rect l="0" t="0" r="0" b="0"/>
              <a:pathLst>
                <a:path w="149190" h="134857">
                  <a:moveTo>
                    <a:pt x="56320" y="0"/>
                  </a:moveTo>
                  <a:lnTo>
                    <a:pt x="36434" y="9943"/>
                  </a:lnTo>
                  <a:lnTo>
                    <a:pt x="22734" y="24377"/>
                  </a:lnTo>
                  <a:lnTo>
                    <a:pt x="5471" y="55497"/>
                  </a:lnTo>
                  <a:lnTo>
                    <a:pt x="415" y="85398"/>
                  </a:lnTo>
                  <a:lnTo>
                    <a:pt x="0" y="92651"/>
                  </a:lnTo>
                  <a:lnTo>
                    <a:pt x="3772" y="104943"/>
                  </a:lnTo>
                  <a:lnTo>
                    <a:pt x="11534" y="115697"/>
                  </a:lnTo>
                  <a:lnTo>
                    <a:pt x="22921" y="125769"/>
                  </a:lnTo>
                  <a:lnTo>
                    <a:pt x="35920" y="131303"/>
                  </a:lnTo>
                  <a:lnTo>
                    <a:pt x="67460" y="134856"/>
                  </a:lnTo>
                  <a:lnTo>
                    <a:pt x="83496" y="131109"/>
                  </a:lnTo>
                  <a:lnTo>
                    <a:pt x="116986" y="115768"/>
                  </a:lnTo>
                  <a:lnTo>
                    <a:pt x="131172" y="102517"/>
                  </a:lnTo>
                  <a:lnTo>
                    <a:pt x="149189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" name="SMARTInkShape-3322"/>
            <p:cNvSpPr/>
            <p:nvPr/>
          </p:nvSpPr>
          <p:spPr bwMode="auto">
            <a:xfrm>
              <a:off x="6400887" y="1092994"/>
              <a:ext cx="121358" cy="28576"/>
            </a:xfrm>
            <a:custGeom>
              <a:avLst/>
              <a:gdLst/>
              <a:ahLst/>
              <a:cxnLst/>
              <a:rect l="0" t="0" r="0" b="0"/>
              <a:pathLst>
                <a:path w="121358" h="28576">
                  <a:moveTo>
                    <a:pt x="7057" y="28575"/>
                  </a:moveTo>
                  <a:lnTo>
                    <a:pt x="906" y="28575"/>
                  </a:lnTo>
                  <a:lnTo>
                    <a:pt x="575" y="27781"/>
                  </a:lnTo>
                  <a:lnTo>
                    <a:pt x="0" y="22424"/>
                  </a:lnTo>
                  <a:lnTo>
                    <a:pt x="34901" y="15786"/>
                  </a:lnTo>
                  <a:lnTo>
                    <a:pt x="66179" y="9086"/>
                  </a:lnTo>
                  <a:lnTo>
                    <a:pt x="98904" y="3735"/>
                  </a:lnTo>
                  <a:lnTo>
                    <a:pt x="1213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" name="SMARTInkShape-3323"/>
            <p:cNvSpPr/>
            <p:nvPr/>
          </p:nvSpPr>
          <p:spPr bwMode="auto">
            <a:xfrm>
              <a:off x="6373593" y="1014500"/>
              <a:ext cx="141508" cy="183491"/>
            </a:xfrm>
            <a:custGeom>
              <a:avLst/>
              <a:gdLst/>
              <a:ahLst/>
              <a:cxnLst/>
              <a:rect l="0" t="0" r="0" b="0"/>
              <a:pathLst>
                <a:path w="141508" h="183491">
                  <a:moveTo>
                    <a:pt x="91501" y="7056"/>
                  </a:moveTo>
                  <a:lnTo>
                    <a:pt x="91501" y="906"/>
                  </a:lnTo>
                  <a:lnTo>
                    <a:pt x="90707" y="574"/>
                  </a:lnTo>
                  <a:lnTo>
                    <a:pt x="81558" y="0"/>
                  </a:lnTo>
                  <a:lnTo>
                    <a:pt x="70916" y="3731"/>
                  </a:lnTo>
                  <a:lnTo>
                    <a:pt x="39949" y="26650"/>
                  </a:lnTo>
                  <a:lnTo>
                    <a:pt x="23398" y="44347"/>
                  </a:lnTo>
                  <a:lnTo>
                    <a:pt x="8440" y="68465"/>
                  </a:lnTo>
                  <a:lnTo>
                    <a:pt x="1538" y="95719"/>
                  </a:lnTo>
                  <a:lnTo>
                    <a:pt x="0" y="128463"/>
                  </a:lnTo>
                  <a:lnTo>
                    <a:pt x="5299" y="153801"/>
                  </a:lnTo>
                  <a:lnTo>
                    <a:pt x="12443" y="166468"/>
                  </a:lnTo>
                  <a:lnTo>
                    <a:pt x="25143" y="175272"/>
                  </a:lnTo>
                  <a:lnTo>
                    <a:pt x="41371" y="181038"/>
                  </a:lnTo>
                  <a:lnTo>
                    <a:pt x="69151" y="183490"/>
                  </a:lnTo>
                  <a:lnTo>
                    <a:pt x="101371" y="178748"/>
                  </a:lnTo>
                  <a:lnTo>
                    <a:pt x="141507" y="1642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" name="SMARTInkShape-3324"/>
            <p:cNvSpPr/>
            <p:nvPr/>
          </p:nvSpPr>
          <p:spPr bwMode="auto">
            <a:xfrm>
              <a:off x="8020331" y="682404"/>
              <a:ext cx="223558" cy="408602"/>
            </a:xfrm>
            <a:custGeom>
              <a:avLst/>
              <a:gdLst/>
              <a:ahLst/>
              <a:cxnLst/>
              <a:rect l="0" t="0" r="0" b="0"/>
              <a:pathLst>
                <a:path w="223558" h="408602">
                  <a:moveTo>
                    <a:pt x="137832" y="17684"/>
                  </a:moveTo>
                  <a:lnTo>
                    <a:pt x="137832" y="684"/>
                  </a:lnTo>
                  <a:lnTo>
                    <a:pt x="137038" y="0"/>
                  </a:lnTo>
                  <a:lnTo>
                    <a:pt x="135715" y="339"/>
                  </a:lnTo>
                  <a:lnTo>
                    <a:pt x="131681" y="2792"/>
                  </a:lnTo>
                  <a:lnTo>
                    <a:pt x="107771" y="36966"/>
                  </a:lnTo>
                  <a:lnTo>
                    <a:pt x="79545" y="66231"/>
                  </a:lnTo>
                  <a:lnTo>
                    <a:pt x="44813" y="91310"/>
                  </a:lnTo>
                  <a:lnTo>
                    <a:pt x="13017" y="111497"/>
                  </a:lnTo>
                  <a:lnTo>
                    <a:pt x="1542" y="119652"/>
                  </a:lnTo>
                  <a:lnTo>
                    <a:pt x="141" y="122175"/>
                  </a:lnTo>
                  <a:lnTo>
                    <a:pt x="0" y="124651"/>
                  </a:lnTo>
                  <a:lnTo>
                    <a:pt x="700" y="127095"/>
                  </a:lnTo>
                  <a:lnTo>
                    <a:pt x="3548" y="127931"/>
                  </a:lnTo>
                  <a:lnTo>
                    <a:pt x="18140" y="125315"/>
                  </a:lnTo>
                  <a:lnTo>
                    <a:pt x="52070" y="110441"/>
                  </a:lnTo>
                  <a:lnTo>
                    <a:pt x="64266" y="105492"/>
                  </a:lnTo>
                  <a:lnTo>
                    <a:pt x="67357" y="104798"/>
                  </a:lnTo>
                  <a:lnTo>
                    <a:pt x="70211" y="105128"/>
                  </a:lnTo>
                  <a:lnTo>
                    <a:pt x="75499" y="107612"/>
                  </a:lnTo>
                  <a:lnTo>
                    <a:pt x="77227" y="109386"/>
                  </a:lnTo>
                  <a:lnTo>
                    <a:pt x="79145" y="113474"/>
                  </a:lnTo>
                  <a:lnTo>
                    <a:pt x="77882" y="120053"/>
                  </a:lnTo>
                  <a:lnTo>
                    <a:pt x="67613" y="146728"/>
                  </a:lnTo>
                  <a:lnTo>
                    <a:pt x="47973" y="181968"/>
                  </a:lnTo>
                  <a:lnTo>
                    <a:pt x="35827" y="202946"/>
                  </a:lnTo>
                  <a:lnTo>
                    <a:pt x="20241" y="221468"/>
                  </a:lnTo>
                  <a:lnTo>
                    <a:pt x="18101" y="226788"/>
                  </a:lnTo>
                  <a:lnTo>
                    <a:pt x="18323" y="228524"/>
                  </a:lnTo>
                  <a:lnTo>
                    <a:pt x="19266" y="229681"/>
                  </a:lnTo>
                  <a:lnTo>
                    <a:pt x="20687" y="230453"/>
                  </a:lnTo>
                  <a:lnTo>
                    <a:pt x="52367" y="231936"/>
                  </a:lnTo>
                  <a:lnTo>
                    <a:pt x="61747" y="232763"/>
                  </a:lnTo>
                  <a:lnTo>
                    <a:pt x="71208" y="235776"/>
                  </a:lnTo>
                  <a:lnTo>
                    <a:pt x="80705" y="243995"/>
                  </a:lnTo>
                  <a:lnTo>
                    <a:pt x="92859" y="262010"/>
                  </a:lnTo>
                  <a:lnTo>
                    <a:pt x="95943" y="268674"/>
                  </a:lnTo>
                  <a:lnTo>
                    <a:pt x="97254" y="284545"/>
                  </a:lnTo>
                  <a:lnTo>
                    <a:pt x="93530" y="311331"/>
                  </a:lnTo>
                  <a:lnTo>
                    <a:pt x="87399" y="339375"/>
                  </a:lnTo>
                  <a:lnTo>
                    <a:pt x="78438" y="365677"/>
                  </a:lnTo>
                  <a:lnTo>
                    <a:pt x="69963" y="386434"/>
                  </a:lnTo>
                  <a:lnTo>
                    <a:pt x="68774" y="396679"/>
                  </a:lnTo>
                  <a:lnTo>
                    <a:pt x="70891" y="403878"/>
                  </a:lnTo>
                  <a:lnTo>
                    <a:pt x="73361" y="406115"/>
                  </a:lnTo>
                  <a:lnTo>
                    <a:pt x="80339" y="408601"/>
                  </a:lnTo>
                  <a:lnTo>
                    <a:pt x="108366" y="404494"/>
                  </a:lnTo>
                  <a:lnTo>
                    <a:pt x="139772" y="393922"/>
                  </a:lnTo>
                  <a:lnTo>
                    <a:pt x="166982" y="381310"/>
                  </a:lnTo>
                  <a:lnTo>
                    <a:pt x="195152" y="367518"/>
                  </a:lnTo>
                  <a:lnTo>
                    <a:pt x="223557" y="3534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7" name="SMARTInkShape-3325"/>
            <p:cNvSpPr/>
            <p:nvPr/>
          </p:nvSpPr>
          <p:spPr bwMode="auto">
            <a:xfrm>
              <a:off x="7786688" y="971939"/>
              <a:ext cx="98072" cy="21043"/>
            </a:xfrm>
            <a:custGeom>
              <a:avLst/>
              <a:gdLst/>
              <a:ahLst/>
              <a:cxnLst/>
              <a:rect l="0" t="0" r="0" b="0"/>
              <a:pathLst>
                <a:path w="98072" h="21043">
                  <a:moveTo>
                    <a:pt x="0" y="21042"/>
                  </a:moveTo>
                  <a:lnTo>
                    <a:pt x="3792" y="17250"/>
                  </a:lnTo>
                  <a:lnTo>
                    <a:pt x="9887" y="15388"/>
                  </a:lnTo>
                  <a:lnTo>
                    <a:pt x="22244" y="12223"/>
                  </a:lnTo>
                  <a:lnTo>
                    <a:pt x="51054" y="2565"/>
                  </a:lnTo>
                  <a:lnTo>
                    <a:pt x="82070" y="0"/>
                  </a:lnTo>
                  <a:lnTo>
                    <a:pt x="90185" y="1901"/>
                  </a:lnTo>
                  <a:lnTo>
                    <a:pt x="98071" y="5796"/>
                  </a:lnTo>
                  <a:lnTo>
                    <a:pt x="97925" y="6909"/>
                  </a:lnTo>
                  <a:lnTo>
                    <a:pt x="93691" y="12821"/>
                  </a:lnTo>
                  <a:lnTo>
                    <a:pt x="93416" y="12387"/>
                  </a:lnTo>
                  <a:lnTo>
                    <a:pt x="92868" y="67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3326"/>
            <p:cNvSpPr/>
            <p:nvPr/>
          </p:nvSpPr>
          <p:spPr bwMode="auto">
            <a:xfrm>
              <a:off x="7751291" y="924571"/>
              <a:ext cx="113979" cy="11261"/>
            </a:xfrm>
            <a:custGeom>
              <a:avLst/>
              <a:gdLst/>
              <a:ahLst/>
              <a:cxnLst/>
              <a:rect l="0" t="0" r="0" b="0"/>
              <a:pathLst>
                <a:path w="113979" h="11261">
                  <a:moveTo>
                    <a:pt x="21109" y="4117"/>
                  </a:moveTo>
                  <a:lnTo>
                    <a:pt x="14958" y="4117"/>
                  </a:lnTo>
                  <a:lnTo>
                    <a:pt x="10467" y="324"/>
                  </a:lnTo>
                  <a:lnTo>
                    <a:pt x="9252" y="1"/>
                  </a:lnTo>
                  <a:lnTo>
                    <a:pt x="8442" y="579"/>
                  </a:lnTo>
                  <a:lnTo>
                    <a:pt x="7902" y="1758"/>
                  </a:lnTo>
                  <a:lnTo>
                    <a:pt x="6748" y="2544"/>
                  </a:lnTo>
                  <a:lnTo>
                    <a:pt x="0" y="4055"/>
                  </a:lnTo>
                  <a:lnTo>
                    <a:pt x="30913" y="4115"/>
                  </a:lnTo>
                  <a:lnTo>
                    <a:pt x="56560" y="0"/>
                  </a:lnTo>
                  <a:lnTo>
                    <a:pt x="91667" y="3651"/>
                  </a:lnTo>
                  <a:lnTo>
                    <a:pt x="99564" y="3909"/>
                  </a:lnTo>
                  <a:lnTo>
                    <a:pt x="105719" y="6141"/>
                  </a:lnTo>
                  <a:lnTo>
                    <a:pt x="113978" y="11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3327"/>
            <p:cNvSpPr/>
            <p:nvPr/>
          </p:nvSpPr>
          <p:spPr bwMode="auto">
            <a:xfrm>
              <a:off x="7629525" y="800100"/>
              <a:ext cx="78059" cy="307182"/>
            </a:xfrm>
            <a:custGeom>
              <a:avLst/>
              <a:gdLst/>
              <a:ahLst/>
              <a:cxnLst/>
              <a:rect l="0" t="0" r="0" b="0"/>
              <a:pathLst>
                <a:path w="78059" h="307182">
                  <a:moveTo>
                    <a:pt x="0" y="0"/>
                  </a:moveTo>
                  <a:lnTo>
                    <a:pt x="3793" y="0"/>
                  </a:lnTo>
                  <a:lnTo>
                    <a:pt x="7771" y="4233"/>
                  </a:lnTo>
                  <a:lnTo>
                    <a:pt x="25629" y="31661"/>
                  </a:lnTo>
                  <a:lnTo>
                    <a:pt x="42519" y="61857"/>
                  </a:lnTo>
                  <a:lnTo>
                    <a:pt x="54049" y="95939"/>
                  </a:lnTo>
                  <a:lnTo>
                    <a:pt x="62651" y="119369"/>
                  </a:lnTo>
                  <a:lnTo>
                    <a:pt x="69649" y="145128"/>
                  </a:lnTo>
                  <a:lnTo>
                    <a:pt x="74612" y="171657"/>
                  </a:lnTo>
                  <a:lnTo>
                    <a:pt x="76817" y="196678"/>
                  </a:lnTo>
                  <a:lnTo>
                    <a:pt x="78058" y="229284"/>
                  </a:lnTo>
                  <a:lnTo>
                    <a:pt x="74634" y="259053"/>
                  </a:lnTo>
                  <a:lnTo>
                    <a:pt x="66366" y="290266"/>
                  </a:lnTo>
                  <a:lnTo>
                    <a:pt x="57150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3328"/>
            <p:cNvSpPr/>
            <p:nvPr/>
          </p:nvSpPr>
          <p:spPr bwMode="auto">
            <a:xfrm>
              <a:off x="7608094" y="1000125"/>
              <a:ext cx="14288" cy="119903"/>
            </a:xfrm>
            <a:custGeom>
              <a:avLst/>
              <a:gdLst/>
              <a:ahLst/>
              <a:cxnLst/>
              <a:rect l="0" t="0" r="0" b="0"/>
              <a:pathLst>
                <a:path w="14288" h="119903">
                  <a:moveTo>
                    <a:pt x="14287" y="0"/>
                  </a:moveTo>
                  <a:lnTo>
                    <a:pt x="14287" y="9943"/>
                  </a:lnTo>
                  <a:lnTo>
                    <a:pt x="12170" y="14473"/>
                  </a:lnTo>
                  <a:lnTo>
                    <a:pt x="10494" y="16793"/>
                  </a:lnTo>
                  <a:lnTo>
                    <a:pt x="1080" y="48745"/>
                  </a:lnTo>
                  <a:lnTo>
                    <a:pt x="94" y="82449"/>
                  </a:lnTo>
                  <a:lnTo>
                    <a:pt x="4134" y="101423"/>
                  </a:lnTo>
                  <a:lnTo>
                    <a:pt x="207" y="119902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3329"/>
            <p:cNvSpPr/>
            <p:nvPr/>
          </p:nvSpPr>
          <p:spPr bwMode="auto">
            <a:xfrm>
              <a:off x="7469636" y="942975"/>
              <a:ext cx="83647" cy="113883"/>
            </a:xfrm>
            <a:custGeom>
              <a:avLst/>
              <a:gdLst/>
              <a:ahLst/>
              <a:cxnLst/>
              <a:rect l="0" t="0" r="0" b="0"/>
              <a:pathLst>
                <a:path w="83647" h="113883">
                  <a:moveTo>
                    <a:pt x="59877" y="0"/>
                  </a:moveTo>
                  <a:lnTo>
                    <a:pt x="49934" y="0"/>
                  </a:lnTo>
                  <a:lnTo>
                    <a:pt x="17357" y="12185"/>
                  </a:lnTo>
                  <a:lnTo>
                    <a:pt x="9758" y="16793"/>
                  </a:lnTo>
                  <a:lnTo>
                    <a:pt x="1017" y="27642"/>
                  </a:lnTo>
                  <a:lnTo>
                    <a:pt x="0" y="31128"/>
                  </a:lnTo>
                  <a:lnTo>
                    <a:pt x="115" y="34246"/>
                  </a:lnTo>
                  <a:lnTo>
                    <a:pt x="986" y="37118"/>
                  </a:lnTo>
                  <a:lnTo>
                    <a:pt x="9795" y="48745"/>
                  </a:lnTo>
                  <a:lnTo>
                    <a:pt x="22459" y="58452"/>
                  </a:lnTo>
                  <a:lnTo>
                    <a:pt x="54871" y="65641"/>
                  </a:lnTo>
                  <a:lnTo>
                    <a:pt x="63208" y="68861"/>
                  </a:lnTo>
                  <a:lnTo>
                    <a:pt x="76033" y="71468"/>
                  </a:lnTo>
                  <a:lnTo>
                    <a:pt x="82403" y="74891"/>
                  </a:lnTo>
                  <a:lnTo>
                    <a:pt x="83625" y="76915"/>
                  </a:lnTo>
                  <a:lnTo>
                    <a:pt x="83646" y="79058"/>
                  </a:lnTo>
                  <a:lnTo>
                    <a:pt x="81553" y="83555"/>
                  </a:lnTo>
                  <a:lnTo>
                    <a:pt x="71501" y="95278"/>
                  </a:lnTo>
                  <a:lnTo>
                    <a:pt x="47527" y="109540"/>
                  </a:lnTo>
                  <a:lnTo>
                    <a:pt x="33092" y="113882"/>
                  </a:lnTo>
                  <a:lnTo>
                    <a:pt x="33289" y="113228"/>
                  </a:lnTo>
                  <a:lnTo>
                    <a:pt x="35624" y="110384"/>
                  </a:lnTo>
                  <a:lnTo>
                    <a:pt x="59877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3330"/>
            <p:cNvSpPr/>
            <p:nvPr/>
          </p:nvSpPr>
          <p:spPr bwMode="auto">
            <a:xfrm>
              <a:off x="6848832" y="978694"/>
              <a:ext cx="118563" cy="178442"/>
            </a:xfrm>
            <a:custGeom>
              <a:avLst/>
              <a:gdLst/>
              <a:ahLst/>
              <a:cxnLst/>
              <a:rect l="0" t="0" r="0" b="0"/>
              <a:pathLst>
                <a:path w="118563" h="178442">
                  <a:moveTo>
                    <a:pt x="94893" y="0"/>
                  </a:moveTo>
                  <a:lnTo>
                    <a:pt x="84950" y="0"/>
                  </a:lnTo>
                  <a:lnTo>
                    <a:pt x="83501" y="794"/>
                  </a:lnTo>
                  <a:lnTo>
                    <a:pt x="82536" y="2116"/>
                  </a:lnTo>
                  <a:lnTo>
                    <a:pt x="81892" y="3792"/>
                  </a:lnTo>
                  <a:lnTo>
                    <a:pt x="53826" y="29257"/>
                  </a:lnTo>
                  <a:lnTo>
                    <a:pt x="42861" y="51552"/>
                  </a:lnTo>
                  <a:lnTo>
                    <a:pt x="42134" y="62864"/>
                  </a:lnTo>
                  <a:lnTo>
                    <a:pt x="43052" y="68103"/>
                  </a:lnTo>
                  <a:lnTo>
                    <a:pt x="48304" y="78157"/>
                  </a:lnTo>
                  <a:lnTo>
                    <a:pt x="78424" y="111894"/>
                  </a:lnTo>
                  <a:lnTo>
                    <a:pt x="110780" y="144461"/>
                  </a:lnTo>
                  <a:lnTo>
                    <a:pt x="117299" y="150988"/>
                  </a:lnTo>
                  <a:lnTo>
                    <a:pt x="118562" y="154634"/>
                  </a:lnTo>
                  <a:lnTo>
                    <a:pt x="117847" y="162918"/>
                  </a:lnTo>
                  <a:lnTo>
                    <a:pt x="114958" y="166555"/>
                  </a:lnTo>
                  <a:lnTo>
                    <a:pt x="105398" y="172714"/>
                  </a:lnTo>
                  <a:lnTo>
                    <a:pt x="86628" y="176851"/>
                  </a:lnTo>
                  <a:lnTo>
                    <a:pt x="58401" y="178077"/>
                  </a:lnTo>
                  <a:lnTo>
                    <a:pt x="32487" y="178441"/>
                  </a:lnTo>
                  <a:lnTo>
                    <a:pt x="19267" y="174292"/>
                  </a:lnTo>
                  <a:lnTo>
                    <a:pt x="13520" y="170963"/>
                  </a:lnTo>
                  <a:lnTo>
                    <a:pt x="5016" y="160915"/>
                  </a:lnTo>
                  <a:lnTo>
                    <a:pt x="1637" y="154902"/>
                  </a:lnTo>
                  <a:lnTo>
                    <a:pt x="0" y="141870"/>
                  </a:lnTo>
                  <a:lnTo>
                    <a:pt x="675" y="135061"/>
                  </a:lnTo>
                  <a:lnTo>
                    <a:pt x="7774" y="121146"/>
                  </a:lnTo>
                  <a:lnTo>
                    <a:pt x="23456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3331"/>
            <p:cNvSpPr/>
            <p:nvPr/>
          </p:nvSpPr>
          <p:spPr bwMode="auto">
            <a:xfrm>
              <a:off x="6948684" y="1009540"/>
              <a:ext cx="266505" cy="131919"/>
            </a:xfrm>
            <a:custGeom>
              <a:avLst/>
              <a:gdLst/>
              <a:ahLst/>
              <a:cxnLst/>
              <a:rect l="0" t="0" r="0" b="0"/>
              <a:pathLst>
                <a:path w="266505" h="131919">
                  <a:moveTo>
                    <a:pt x="73622" y="26304"/>
                  </a:moveTo>
                  <a:lnTo>
                    <a:pt x="67125" y="32007"/>
                  </a:lnTo>
                  <a:lnTo>
                    <a:pt x="32009" y="55561"/>
                  </a:lnTo>
                  <a:lnTo>
                    <a:pt x="11956" y="77856"/>
                  </a:lnTo>
                  <a:lnTo>
                    <a:pt x="1288" y="94407"/>
                  </a:lnTo>
                  <a:lnTo>
                    <a:pt x="0" y="99487"/>
                  </a:lnTo>
                  <a:lnTo>
                    <a:pt x="684" y="109365"/>
                  </a:lnTo>
                  <a:lnTo>
                    <a:pt x="2772" y="113428"/>
                  </a:lnTo>
                  <a:lnTo>
                    <a:pt x="9325" y="120059"/>
                  </a:lnTo>
                  <a:lnTo>
                    <a:pt x="21939" y="128255"/>
                  </a:lnTo>
                  <a:lnTo>
                    <a:pt x="39524" y="131918"/>
                  </a:lnTo>
                  <a:lnTo>
                    <a:pt x="56022" y="129211"/>
                  </a:lnTo>
                  <a:lnTo>
                    <a:pt x="70965" y="119589"/>
                  </a:lnTo>
                  <a:lnTo>
                    <a:pt x="93641" y="89014"/>
                  </a:lnTo>
                  <a:lnTo>
                    <a:pt x="105417" y="62503"/>
                  </a:lnTo>
                  <a:lnTo>
                    <a:pt x="114765" y="28588"/>
                  </a:lnTo>
                  <a:lnTo>
                    <a:pt x="115338" y="25445"/>
                  </a:lnTo>
                  <a:lnTo>
                    <a:pt x="114927" y="24144"/>
                  </a:lnTo>
                  <a:lnTo>
                    <a:pt x="113859" y="24070"/>
                  </a:lnTo>
                  <a:lnTo>
                    <a:pt x="112352" y="24815"/>
                  </a:lnTo>
                  <a:lnTo>
                    <a:pt x="111349" y="26105"/>
                  </a:lnTo>
                  <a:lnTo>
                    <a:pt x="110233" y="29655"/>
                  </a:lnTo>
                  <a:lnTo>
                    <a:pt x="107342" y="54144"/>
                  </a:lnTo>
                  <a:lnTo>
                    <a:pt x="103722" y="71065"/>
                  </a:lnTo>
                  <a:lnTo>
                    <a:pt x="102287" y="105548"/>
                  </a:lnTo>
                  <a:lnTo>
                    <a:pt x="104354" y="111265"/>
                  </a:lnTo>
                  <a:lnTo>
                    <a:pt x="108357" y="117611"/>
                  </a:lnTo>
                  <a:lnTo>
                    <a:pt x="111020" y="118478"/>
                  </a:lnTo>
                  <a:lnTo>
                    <a:pt x="112842" y="118710"/>
                  </a:lnTo>
                  <a:lnTo>
                    <a:pt x="114850" y="117276"/>
                  </a:lnTo>
                  <a:lnTo>
                    <a:pt x="143126" y="85575"/>
                  </a:lnTo>
                  <a:lnTo>
                    <a:pt x="161349" y="51086"/>
                  </a:lnTo>
                  <a:lnTo>
                    <a:pt x="172191" y="29211"/>
                  </a:lnTo>
                  <a:lnTo>
                    <a:pt x="172672" y="29830"/>
                  </a:lnTo>
                  <a:lnTo>
                    <a:pt x="173508" y="46445"/>
                  </a:lnTo>
                  <a:lnTo>
                    <a:pt x="167473" y="77817"/>
                  </a:lnTo>
                  <a:lnTo>
                    <a:pt x="165755" y="113426"/>
                  </a:lnTo>
                  <a:lnTo>
                    <a:pt x="160348" y="128254"/>
                  </a:lnTo>
                  <a:lnTo>
                    <a:pt x="160808" y="129196"/>
                  </a:lnTo>
                  <a:lnTo>
                    <a:pt x="161908" y="129030"/>
                  </a:lnTo>
                  <a:lnTo>
                    <a:pt x="169378" y="123060"/>
                  </a:lnTo>
                  <a:lnTo>
                    <a:pt x="183407" y="102831"/>
                  </a:lnTo>
                  <a:lnTo>
                    <a:pt x="196761" y="73788"/>
                  </a:lnTo>
                  <a:lnTo>
                    <a:pt x="210658" y="41504"/>
                  </a:lnTo>
                  <a:lnTo>
                    <a:pt x="221841" y="13784"/>
                  </a:lnTo>
                  <a:lnTo>
                    <a:pt x="229720" y="5394"/>
                  </a:lnTo>
                  <a:lnTo>
                    <a:pt x="236397" y="1135"/>
                  </a:lnTo>
                  <a:lnTo>
                    <a:pt x="239289" y="0"/>
                  </a:lnTo>
                  <a:lnTo>
                    <a:pt x="242010" y="37"/>
                  </a:lnTo>
                  <a:lnTo>
                    <a:pt x="247151" y="2194"/>
                  </a:lnTo>
                  <a:lnTo>
                    <a:pt x="248839" y="3881"/>
                  </a:lnTo>
                  <a:lnTo>
                    <a:pt x="257672" y="19241"/>
                  </a:lnTo>
                  <a:lnTo>
                    <a:pt x="259261" y="32041"/>
                  </a:lnTo>
                  <a:lnTo>
                    <a:pt x="260088" y="31716"/>
                  </a:lnTo>
                  <a:lnTo>
                    <a:pt x="266504" y="263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332"/>
            <p:cNvSpPr/>
            <p:nvPr/>
          </p:nvSpPr>
          <p:spPr bwMode="auto">
            <a:xfrm>
              <a:off x="7172620" y="1040083"/>
              <a:ext cx="106106" cy="102918"/>
            </a:xfrm>
            <a:custGeom>
              <a:avLst/>
              <a:gdLst/>
              <a:ahLst/>
              <a:cxnLst/>
              <a:rect l="0" t="0" r="0" b="0"/>
              <a:pathLst>
                <a:path w="106106" h="102918">
                  <a:moveTo>
                    <a:pt x="6849" y="31480"/>
                  </a:moveTo>
                  <a:lnTo>
                    <a:pt x="3056" y="35272"/>
                  </a:lnTo>
                  <a:lnTo>
                    <a:pt x="1194" y="39250"/>
                  </a:lnTo>
                  <a:lnTo>
                    <a:pt x="0" y="52064"/>
                  </a:lnTo>
                  <a:lnTo>
                    <a:pt x="1952" y="58620"/>
                  </a:lnTo>
                  <a:lnTo>
                    <a:pt x="3585" y="61480"/>
                  </a:lnTo>
                  <a:lnTo>
                    <a:pt x="6260" y="63386"/>
                  </a:lnTo>
                  <a:lnTo>
                    <a:pt x="13466" y="65504"/>
                  </a:lnTo>
                  <a:lnTo>
                    <a:pt x="26449" y="66696"/>
                  </a:lnTo>
                  <a:lnTo>
                    <a:pt x="58314" y="57211"/>
                  </a:lnTo>
                  <a:lnTo>
                    <a:pt x="74926" y="46600"/>
                  </a:lnTo>
                  <a:lnTo>
                    <a:pt x="101116" y="15514"/>
                  </a:lnTo>
                  <a:lnTo>
                    <a:pt x="105159" y="6200"/>
                  </a:lnTo>
                  <a:lnTo>
                    <a:pt x="106105" y="929"/>
                  </a:lnTo>
                  <a:lnTo>
                    <a:pt x="104770" y="0"/>
                  </a:lnTo>
                  <a:lnTo>
                    <a:pt x="99052" y="1085"/>
                  </a:lnTo>
                  <a:lnTo>
                    <a:pt x="93336" y="6329"/>
                  </a:lnTo>
                  <a:lnTo>
                    <a:pt x="66006" y="40235"/>
                  </a:lnTo>
                  <a:lnTo>
                    <a:pt x="47714" y="71684"/>
                  </a:lnTo>
                  <a:lnTo>
                    <a:pt x="46793" y="76539"/>
                  </a:lnTo>
                  <a:lnTo>
                    <a:pt x="47885" y="86166"/>
                  </a:lnTo>
                  <a:lnTo>
                    <a:pt x="50081" y="89369"/>
                  </a:lnTo>
                  <a:lnTo>
                    <a:pt x="53133" y="91503"/>
                  </a:lnTo>
                  <a:lnTo>
                    <a:pt x="78587" y="101053"/>
                  </a:lnTo>
                  <a:lnTo>
                    <a:pt x="92574" y="1029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333"/>
            <p:cNvSpPr/>
            <p:nvPr/>
          </p:nvSpPr>
          <p:spPr bwMode="auto">
            <a:xfrm>
              <a:off x="7360586" y="871538"/>
              <a:ext cx="118921" cy="254761"/>
            </a:xfrm>
            <a:custGeom>
              <a:avLst/>
              <a:gdLst/>
              <a:ahLst/>
              <a:cxnLst/>
              <a:rect l="0" t="0" r="0" b="0"/>
              <a:pathLst>
                <a:path w="118921" h="254761">
                  <a:moveTo>
                    <a:pt x="68914" y="0"/>
                  </a:moveTo>
                  <a:lnTo>
                    <a:pt x="65121" y="0"/>
                  </a:lnTo>
                  <a:lnTo>
                    <a:pt x="55178" y="3792"/>
                  </a:lnTo>
                  <a:lnTo>
                    <a:pt x="37597" y="23591"/>
                  </a:lnTo>
                  <a:lnTo>
                    <a:pt x="24357" y="45090"/>
                  </a:lnTo>
                  <a:lnTo>
                    <a:pt x="14261" y="75889"/>
                  </a:lnTo>
                  <a:lnTo>
                    <a:pt x="3155" y="110944"/>
                  </a:lnTo>
                  <a:lnTo>
                    <a:pt x="0" y="137415"/>
                  </a:lnTo>
                  <a:lnTo>
                    <a:pt x="2831" y="162938"/>
                  </a:lnTo>
                  <a:lnTo>
                    <a:pt x="15467" y="197502"/>
                  </a:lnTo>
                  <a:lnTo>
                    <a:pt x="34292" y="225736"/>
                  </a:lnTo>
                  <a:lnTo>
                    <a:pt x="47970" y="240027"/>
                  </a:lnTo>
                  <a:lnTo>
                    <a:pt x="61987" y="249024"/>
                  </a:lnTo>
                  <a:lnTo>
                    <a:pt x="83265" y="254760"/>
                  </a:lnTo>
                  <a:lnTo>
                    <a:pt x="97518" y="251868"/>
                  </a:lnTo>
                  <a:lnTo>
                    <a:pt x="118920" y="24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334"/>
            <p:cNvSpPr/>
            <p:nvPr/>
          </p:nvSpPr>
          <p:spPr bwMode="auto">
            <a:xfrm>
              <a:off x="6715238" y="942975"/>
              <a:ext cx="57038" cy="216471"/>
            </a:xfrm>
            <a:custGeom>
              <a:avLst/>
              <a:gdLst/>
              <a:ahLst/>
              <a:cxnLst/>
              <a:rect l="0" t="0" r="0" b="0"/>
              <a:pathLst>
                <a:path w="57038" h="216471">
                  <a:moveTo>
                    <a:pt x="14175" y="0"/>
                  </a:moveTo>
                  <a:lnTo>
                    <a:pt x="13381" y="7291"/>
                  </a:lnTo>
                  <a:lnTo>
                    <a:pt x="4232" y="36679"/>
                  </a:lnTo>
                  <a:lnTo>
                    <a:pt x="1174" y="65019"/>
                  </a:lnTo>
                  <a:lnTo>
                    <a:pt x="268" y="98552"/>
                  </a:lnTo>
                  <a:lnTo>
                    <a:pt x="0" y="133623"/>
                  </a:lnTo>
                  <a:lnTo>
                    <a:pt x="3713" y="165357"/>
                  </a:lnTo>
                  <a:lnTo>
                    <a:pt x="9840" y="187284"/>
                  </a:lnTo>
                  <a:lnTo>
                    <a:pt x="23930" y="208121"/>
                  </a:lnTo>
                  <a:lnTo>
                    <a:pt x="29887" y="215000"/>
                  </a:lnTo>
                  <a:lnTo>
                    <a:pt x="32587" y="216358"/>
                  </a:lnTo>
                  <a:lnTo>
                    <a:pt x="35181" y="216470"/>
                  </a:lnTo>
                  <a:lnTo>
                    <a:pt x="40179" y="214478"/>
                  </a:lnTo>
                  <a:lnTo>
                    <a:pt x="45047" y="210946"/>
                  </a:lnTo>
                  <a:lnTo>
                    <a:pt x="57037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7" name="SMARTInkShape-3335"/>
            <p:cNvSpPr/>
            <p:nvPr/>
          </p:nvSpPr>
          <p:spPr bwMode="auto">
            <a:xfrm>
              <a:off x="6755088" y="1028700"/>
              <a:ext cx="79950" cy="128028"/>
            </a:xfrm>
            <a:custGeom>
              <a:avLst/>
              <a:gdLst/>
              <a:ahLst/>
              <a:cxnLst/>
              <a:rect l="0" t="0" r="0" b="0"/>
              <a:pathLst>
                <a:path w="79950" h="128028">
                  <a:moveTo>
                    <a:pt x="45762" y="0"/>
                  </a:moveTo>
                  <a:lnTo>
                    <a:pt x="38178" y="3792"/>
                  </a:lnTo>
                  <a:lnTo>
                    <a:pt x="35943" y="6497"/>
                  </a:lnTo>
                  <a:lnTo>
                    <a:pt x="26164" y="37021"/>
                  </a:lnTo>
                  <a:lnTo>
                    <a:pt x="17078" y="66668"/>
                  </a:lnTo>
                  <a:lnTo>
                    <a:pt x="13964" y="82811"/>
                  </a:lnTo>
                  <a:lnTo>
                    <a:pt x="16673" y="100825"/>
                  </a:lnTo>
                  <a:lnTo>
                    <a:pt x="20398" y="111222"/>
                  </a:lnTo>
                  <a:lnTo>
                    <a:pt x="26817" y="119017"/>
                  </a:lnTo>
                  <a:lnTo>
                    <a:pt x="34960" y="124334"/>
                  </a:lnTo>
                  <a:lnTo>
                    <a:pt x="53124" y="127747"/>
                  </a:lnTo>
                  <a:lnTo>
                    <a:pt x="57814" y="128027"/>
                  </a:lnTo>
                  <a:lnTo>
                    <a:pt x="61734" y="126627"/>
                  </a:lnTo>
                  <a:lnTo>
                    <a:pt x="68206" y="120837"/>
                  </a:lnTo>
                  <a:lnTo>
                    <a:pt x="76313" y="108652"/>
                  </a:lnTo>
                  <a:lnTo>
                    <a:pt x="79949" y="94988"/>
                  </a:lnTo>
                  <a:lnTo>
                    <a:pt x="75475" y="70445"/>
                  </a:lnTo>
                  <a:lnTo>
                    <a:pt x="68413" y="51300"/>
                  </a:lnTo>
                  <a:lnTo>
                    <a:pt x="60856" y="43173"/>
                  </a:lnTo>
                  <a:lnTo>
                    <a:pt x="47677" y="34135"/>
                  </a:lnTo>
                  <a:lnTo>
                    <a:pt x="33718" y="30222"/>
                  </a:lnTo>
                  <a:lnTo>
                    <a:pt x="24270" y="31424"/>
                  </a:lnTo>
                  <a:lnTo>
                    <a:pt x="19528" y="32855"/>
                  </a:lnTo>
                  <a:lnTo>
                    <a:pt x="12142" y="38680"/>
                  </a:lnTo>
                  <a:lnTo>
                    <a:pt x="933" y="55354"/>
                  </a:lnTo>
                  <a:lnTo>
                    <a:pt x="0" y="59127"/>
                  </a:lnTo>
                  <a:lnTo>
                    <a:pt x="173" y="62437"/>
                  </a:lnTo>
                  <a:lnTo>
                    <a:pt x="1083" y="65437"/>
                  </a:lnTo>
                  <a:lnTo>
                    <a:pt x="6325" y="70887"/>
                  </a:lnTo>
                  <a:lnTo>
                    <a:pt x="13947" y="75162"/>
                  </a:lnTo>
                  <a:lnTo>
                    <a:pt x="33892" y="77906"/>
                  </a:lnTo>
                  <a:lnTo>
                    <a:pt x="52906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51" name="SMARTInkShape-Group693"/>
          <p:cNvGrpSpPr/>
          <p:nvPr/>
        </p:nvGrpSpPr>
        <p:grpSpPr>
          <a:xfrm>
            <a:off x="8165306" y="779173"/>
            <a:ext cx="214314" cy="213809"/>
            <a:chOff x="8165306" y="779173"/>
            <a:chExt cx="214314" cy="213809"/>
          </a:xfrm>
        </p:grpSpPr>
        <p:sp>
          <p:nvSpPr>
            <p:cNvPr id="49" name="SMARTInkShape-3336"/>
            <p:cNvSpPr/>
            <p:nvPr/>
          </p:nvSpPr>
          <p:spPr bwMode="auto">
            <a:xfrm>
              <a:off x="8165306" y="779173"/>
              <a:ext cx="131468" cy="163803"/>
            </a:xfrm>
            <a:custGeom>
              <a:avLst/>
              <a:gdLst/>
              <a:ahLst/>
              <a:cxnLst/>
              <a:rect l="0" t="0" r="0" b="0"/>
              <a:pathLst>
                <a:path w="131468" h="163803">
                  <a:moveTo>
                    <a:pt x="107157" y="42358"/>
                  </a:moveTo>
                  <a:lnTo>
                    <a:pt x="107157" y="32415"/>
                  </a:lnTo>
                  <a:lnTo>
                    <a:pt x="105040" y="27885"/>
                  </a:lnTo>
                  <a:lnTo>
                    <a:pt x="103364" y="25566"/>
                  </a:lnTo>
                  <a:lnTo>
                    <a:pt x="96515" y="5240"/>
                  </a:lnTo>
                  <a:lnTo>
                    <a:pt x="92373" y="2049"/>
                  </a:lnTo>
                  <a:lnTo>
                    <a:pt x="85578" y="252"/>
                  </a:lnTo>
                  <a:lnTo>
                    <a:pt x="83246" y="0"/>
                  </a:lnTo>
                  <a:lnTo>
                    <a:pt x="78538" y="1837"/>
                  </a:lnTo>
                  <a:lnTo>
                    <a:pt x="73800" y="4505"/>
                  </a:lnTo>
                  <a:lnTo>
                    <a:pt x="66669" y="6801"/>
                  </a:lnTo>
                  <a:lnTo>
                    <a:pt x="47625" y="23407"/>
                  </a:lnTo>
                  <a:lnTo>
                    <a:pt x="38894" y="37762"/>
                  </a:lnTo>
                  <a:lnTo>
                    <a:pt x="36346" y="49065"/>
                  </a:lnTo>
                  <a:lnTo>
                    <a:pt x="35843" y="58941"/>
                  </a:lnTo>
                  <a:lnTo>
                    <a:pt x="39548" y="69938"/>
                  </a:lnTo>
                  <a:lnTo>
                    <a:pt x="62458" y="97249"/>
                  </a:lnTo>
                  <a:lnTo>
                    <a:pt x="96686" y="115770"/>
                  </a:lnTo>
                  <a:lnTo>
                    <a:pt x="122331" y="130429"/>
                  </a:lnTo>
                  <a:lnTo>
                    <a:pt x="130526" y="137598"/>
                  </a:lnTo>
                  <a:lnTo>
                    <a:pt x="131467" y="139982"/>
                  </a:lnTo>
                  <a:lnTo>
                    <a:pt x="131302" y="142366"/>
                  </a:lnTo>
                  <a:lnTo>
                    <a:pt x="130397" y="144749"/>
                  </a:lnTo>
                  <a:lnTo>
                    <a:pt x="123042" y="149513"/>
                  </a:lnTo>
                  <a:lnTo>
                    <a:pt x="111835" y="153483"/>
                  </a:lnTo>
                  <a:lnTo>
                    <a:pt x="83122" y="158148"/>
                  </a:lnTo>
                  <a:lnTo>
                    <a:pt x="50903" y="162685"/>
                  </a:lnTo>
                  <a:lnTo>
                    <a:pt x="16522" y="163655"/>
                  </a:lnTo>
                  <a:lnTo>
                    <a:pt x="0" y="1638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3337"/>
            <p:cNvSpPr/>
            <p:nvPr/>
          </p:nvSpPr>
          <p:spPr bwMode="auto">
            <a:xfrm>
              <a:off x="8372478" y="885825"/>
              <a:ext cx="7142" cy="107157"/>
            </a:xfrm>
            <a:custGeom>
              <a:avLst/>
              <a:gdLst/>
              <a:ahLst/>
              <a:cxnLst/>
              <a:rect l="0" t="0" r="0" b="0"/>
              <a:pathLst>
                <a:path w="7142" h="107157">
                  <a:moveTo>
                    <a:pt x="7141" y="0"/>
                  </a:moveTo>
                  <a:lnTo>
                    <a:pt x="3348" y="3792"/>
                  </a:lnTo>
                  <a:lnTo>
                    <a:pt x="1486" y="9888"/>
                  </a:lnTo>
                  <a:lnTo>
                    <a:pt x="55" y="45351"/>
                  </a:lnTo>
                  <a:lnTo>
                    <a:pt x="0" y="78588"/>
                  </a:lnTo>
                  <a:lnTo>
                    <a:pt x="792" y="88109"/>
                  </a:lnTo>
                  <a:lnTo>
                    <a:pt x="7141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55" name="SMARTInkShape-Group694"/>
          <p:cNvGrpSpPr/>
          <p:nvPr/>
        </p:nvGrpSpPr>
        <p:grpSpPr>
          <a:xfrm>
            <a:off x="8422481" y="736126"/>
            <a:ext cx="342901" cy="285431"/>
            <a:chOff x="8422481" y="736126"/>
            <a:chExt cx="342901" cy="285431"/>
          </a:xfrm>
        </p:grpSpPr>
        <p:sp>
          <p:nvSpPr>
            <p:cNvPr id="52" name="SMARTInkShape-3338"/>
            <p:cNvSpPr/>
            <p:nvPr/>
          </p:nvSpPr>
          <p:spPr bwMode="auto">
            <a:xfrm>
              <a:off x="8422481" y="950119"/>
              <a:ext cx="35303" cy="71438"/>
            </a:xfrm>
            <a:custGeom>
              <a:avLst/>
              <a:gdLst/>
              <a:ahLst/>
              <a:cxnLst/>
              <a:rect l="0" t="0" r="0" b="0"/>
              <a:pathLst>
                <a:path w="35303" h="71438">
                  <a:moveTo>
                    <a:pt x="0" y="0"/>
                  </a:moveTo>
                  <a:lnTo>
                    <a:pt x="9943" y="0"/>
                  </a:lnTo>
                  <a:lnTo>
                    <a:pt x="14474" y="2116"/>
                  </a:lnTo>
                  <a:lnTo>
                    <a:pt x="23849" y="9943"/>
                  </a:lnTo>
                  <a:lnTo>
                    <a:pt x="30967" y="20585"/>
                  </a:lnTo>
                  <a:lnTo>
                    <a:pt x="34311" y="33792"/>
                  </a:lnTo>
                  <a:lnTo>
                    <a:pt x="35302" y="47759"/>
                  </a:lnTo>
                  <a:lnTo>
                    <a:pt x="28575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3" name="SMARTInkShape-3339"/>
            <p:cNvSpPr/>
            <p:nvPr/>
          </p:nvSpPr>
          <p:spPr bwMode="auto">
            <a:xfrm>
              <a:off x="8609299" y="835819"/>
              <a:ext cx="156083" cy="85003"/>
            </a:xfrm>
            <a:custGeom>
              <a:avLst/>
              <a:gdLst/>
              <a:ahLst/>
              <a:cxnLst/>
              <a:rect l="0" t="0" r="0" b="0"/>
              <a:pathLst>
                <a:path w="156083" h="85003">
                  <a:moveTo>
                    <a:pt x="13207" y="0"/>
                  </a:moveTo>
                  <a:lnTo>
                    <a:pt x="0" y="13207"/>
                  </a:lnTo>
                  <a:lnTo>
                    <a:pt x="3633" y="13807"/>
                  </a:lnTo>
                  <a:lnTo>
                    <a:pt x="38683" y="14259"/>
                  </a:lnTo>
                  <a:lnTo>
                    <a:pt x="74063" y="14285"/>
                  </a:lnTo>
                  <a:lnTo>
                    <a:pt x="85302" y="14286"/>
                  </a:lnTo>
                  <a:lnTo>
                    <a:pt x="87465" y="15874"/>
                  </a:lnTo>
                  <a:lnTo>
                    <a:pt x="89866" y="21872"/>
                  </a:lnTo>
                  <a:lnTo>
                    <a:pt x="88817" y="29829"/>
                  </a:lnTo>
                  <a:lnTo>
                    <a:pt x="79491" y="51759"/>
                  </a:lnTo>
                  <a:lnTo>
                    <a:pt x="67924" y="66278"/>
                  </a:lnTo>
                  <a:lnTo>
                    <a:pt x="67147" y="69586"/>
                  </a:lnTo>
                  <a:lnTo>
                    <a:pt x="68402" y="77493"/>
                  </a:lnTo>
                  <a:lnTo>
                    <a:pt x="69847" y="80237"/>
                  </a:lnTo>
                  <a:lnTo>
                    <a:pt x="71604" y="82066"/>
                  </a:lnTo>
                  <a:lnTo>
                    <a:pt x="73569" y="83286"/>
                  </a:lnTo>
                  <a:lnTo>
                    <a:pt x="83921" y="85002"/>
                  </a:lnTo>
                  <a:lnTo>
                    <a:pt x="112254" y="79879"/>
                  </a:lnTo>
                  <a:lnTo>
                    <a:pt x="145019" y="68913"/>
                  </a:lnTo>
                  <a:lnTo>
                    <a:pt x="156082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4" name="SMARTInkShape-3340"/>
            <p:cNvSpPr/>
            <p:nvPr/>
          </p:nvSpPr>
          <p:spPr bwMode="auto">
            <a:xfrm>
              <a:off x="8498146" y="736126"/>
              <a:ext cx="73608" cy="190710"/>
            </a:xfrm>
            <a:custGeom>
              <a:avLst/>
              <a:gdLst/>
              <a:ahLst/>
              <a:cxnLst/>
              <a:rect l="0" t="0" r="0" b="0"/>
              <a:pathLst>
                <a:path w="73608" h="190710">
                  <a:moveTo>
                    <a:pt x="52923" y="13968"/>
                  </a:moveTo>
                  <a:lnTo>
                    <a:pt x="56716" y="10175"/>
                  </a:lnTo>
                  <a:lnTo>
                    <a:pt x="60694" y="8314"/>
                  </a:lnTo>
                  <a:lnTo>
                    <a:pt x="62866" y="7817"/>
                  </a:lnTo>
                  <a:lnTo>
                    <a:pt x="64314" y="6692"/>
                  </a:lnTo>
                  <a:lnTo>
                    <a:pt x="65924" y="3326"/>
                  </a:lnTo>
                  <a:lnTo>
                    <a:pt x="65558" y="2111"/>
                  </a:lnTo>
                  <a:lnTo>
                    <a:pt x="64521" y="1300"/>
                  </a:lnTo>
                  <a:lnTo>
                    <a:pt x="60459" y="400"/>
                  </a:lnTo>
                  <a:lnTo>
                    <a:pt x="53361" y="0"/>
                  </a:lnTo>
                  <a:lnTo>
                    <a:pt x="47032" y="1939"/>
                  </a:lnTo>
                  <a:lnTo>
                    <a:pt x="19240" y="20274"/>
                  </a:lnTo>
                  <a:lnTo>
                    <a:pt x="3499" y="42746"/>
                  </a:lnTo>
                  <a:lnTo>
                    <a:pt x="924" y="47441"/>
                  </a:lnTo>
                  <a:lnTo>
                    <a:pt x="0" y="52158"/>
                  </a:lnTo>
                  <a:lnTo>
                    <a:pt x="1091" y="61633"/>
                  </a:lnTo>
                  <a:lnTo>
                    <a:pt x="6168" y="75892"/>
                  </a:lnTo>
                  <a:lnTo>
                    <a:pt x="12564" y="83294"/>
                  </a:lnTo>
                  <a:lnTo>
                    <a:pt x="47464" y="109282"/>
                  </a:lnTo>
                  <a:lnTo>
                    <a:pt x="65835" y="126993"/>
                  </a:lnTo>
                  <a:lnTo>
                    <a:pt x="70567" y="138020"/>
                  </a:lnTo>
                  <a:lnTo>
                    <a:pt x="73607" y="160709"/>
                  </a:lnTo>
                  <a:lnTo>
                    <a:pt x="70340" y="175627"/>
                  </a:lnTo>
                  <a:lnTo>
                    <a:pt x="64368" y="183183"/>
                  </a:lnTo>
                  <a:lnTo>
                    <a:pt x="56422" y="188393"/>
                  </a:lnTo>
                  <a:lnTo>
                    <a:pt x="47599" y="190709"/>
                  </a:lnTo>
                  <a:lnTo>
                    <a:pt x="40503" y="189621"/>
                  </a:lnTo>
                  <a:lnTo>
                    <a:pt x="37499" y="188220"/>
                  </a:lnTo>
                  <a:lnTo>
                    <a:pt x="32045" y="182430"/>
                  </a:lnTo>
                  <a:lnTo>
                    <a:pt x="29479" y="178663"/>
                  </a:lnTo>
                  <a:lnTo>
                    <a:pt x="28563" y="174565"/>
                  </a:lnTo>
                  <a:lnTo>
                    <a:pt x="31492" y="156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SMARTInkShape-Group695"/>
          <p:cNvGrpSpPr/>
          <p:nvPr/>
        </p:nvGrpSpPr>
        <p:grpSpPr>
          <a:xfrm>
            <a:off x="8545450" y="708224"/>
            <a:ext cx="426779" cy="534790"/>
            <a:chOff x="8545450" y="708224"/>
            <a:chExt cx="426779" cy="534790"/>
          </a:xfrm>
        </p:grpSpPr>
        <p:sp>
          <p:nvSpPr>
            <p:cNvPr id="56" name="SMARTInkShape-3341"/>
            <p:cNvSpPr/>
            <p:nvPr/>
          </p:nvSpPr>
          <p:spPr bwMode="auto">
            <a:xfrm>
              <a:off x="8929688" y="807244"/>
              <a:ext cx="42541" cy="92870"/>
            </a:xfrm>
            <a:custGeom>
              <a:avLst/>
              <a:gdLst/>
              <a:ahLst/>
              <a:cxnLst/>
              <a:rect l="0" t="0" r="0" b="0"/>
              <a:pathLst>
                <a:path w="42541" h="92870">
                  <a:moveTo>
                    <a:pt x="0" y="0"/>
                  </a:moveTo>
                  <a:lnTo>
                    <a:pt x="17698" y="0"/>
                  </a:lnTo>
                  <a:lnTo>
                    <a:pt x="18943" y="794"/>
                  </a:lnTo>
                  <a:lnTo>
                    <a:pt x="19772" y="2116"/>
                  </a:lnTo>
                  <a:lnTo>
                    <a:pt x="21212" y="7275"/>
                  </a:lnTo>
                  <a:lnTo>
                    <a:pt x="21431" y="24921"/>
                  </a:lnTo>
                  <a:lnTo>
                    <a:pt x="22225" y="26139"/>
                  </a:lnTo>
                  <a:lnTo>
                    <a:pt x="23548" y="26951"/>
                  </a:lnTo>
                  <a:lnTo>
                    <a:pt x="25224" y="27492"/>
                  </a:lnTo>
                  <a:lnTo>
                    <a:pt x="26341" y="28647"/>
                  </a:lnTo>
                  <a:lnTo>
                    <a:pt x="27582" y="32046"/>
                  </a:lnTo>
                  <a:lnTo>
                    <a:pt x="28706" y="33270"/>
                  </a:lnTo>
                  <a:lnTo>
                    <a:pt x="32073" y="34630"/>
                  </a:lnTo>
                  <a:lnTo>
                    <a:pt x="33287" y="35787"/>
                  </a:lnTo>
                  <a:lnTo>
                    <a:pt x="42137" y="49923"/>
                  </a:lnTo>
                  <a:lnTo>
                    <a:pt x="42540" y="53409"/>
                  </a:lnTo>
                  <a:lnTo>
                    <a:pt x="40602" y="57604"/>
                  </a:lnTo>
                  <a:lnTo>
                    <a:pt x="11894" y="88108"/>
                  </a:lnTo>
                  <a:lnTo>
                    <a:pt x="7138" y="90753"/>
                  </a:lnTo>
                  <a:lnTo>
                    <a:pt x="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7" name="SMARTInkShape-3342"/>
            <p:cNvSpPr/>
            <p:nvPr/>
          </p:nvSpPr>
          <p:spPr bwMode="auto">
            <a:xfrm>
              <a:off x="8545450" y="1065706"/>
              <a:ext cx="75505" cy="126850"/>
            </a:xfrm>
            <a:custGeom>
              <a:avLst/>
              <a:gdLst/>
              <a:ahLst/>
              <a:cxnLst/>
              <a:rect l="0" t="0" r="0" b="0"/>
              <a:pathLst>
                <a:path w="75505" h="126850">
                  <a:moveTo>
                    <a:pt x="69913" y="13000"/>
                  </a:moveTo>
                  <a:lnTo>
                    <a:pt x="66120" y="9208"/>
                  </a:lnTo>
                  <a:lnTo>
                    <a:pt x="64258" y="5229"/>
                  </a:lnTo>
                  <a:lnTo>
                    <a:pt x="63762" y="3057"/>
                  </a:lnTo>
                  <a:lnTo>
                    <a:pt x="61843" y="1609"/>
                  </a:lnTo>
                  <a:lnTo>
                    <a:pt x="55478" y="0"/>
                  </a:lnTo>
                  <a:lnTo>
                    <a:pt x="52352" y="365"/>
                  </a:lnTo>
                  <a:lnTo>
                    <a:pt x="18078" y="17868"/>
                  </a:lnTo>
                  <a:lnTo>
                    <a:pt x="3624" y="29683"/>
                  </a:lnTo>
                  <a:lnTo>
                    <a:pt x="763" y="34438"/>
                  </a:lnTo>
                  <a:lnTo>
                    <a:pt x="0" y="36817"/>
                  </a:lnTo>
                  <a:lnTo>
                    <a:pt x="286" y="39197"/>
                  </a:lnTo>
                  <a:lnTo>
                    <a:pt x="2719" y="43958"/>
                  </a:lnTo>
                  <a:lnTo>
                    <a:pt x="12345" y="51101"/>
                  </a:lnTo>
                  <a:lnTo>
                    <a:pt x="47510" y="63448"/>
                  </a:lnTo>
                  <a:lnTo>
                    <a:pt x="63547" y="72619"/>
                  </a:lnTo>
                  <a:lnTo>
                    <a:pt x="71819" y="79701"/>
                  </a:lnTo>
                  <a:lnTo>
                    <a:pt x="74728" y="86566"/>
                  </a:lnTo>
                  <a:lnTo>
                    <a:pt x="75504" y="90619"/>
                  </a:lnTo>
                  <a:lnTo>
                    <a:pt x="74250" y="99356"/>
                  </a:lnTo>
                  <a:lnTo>
                    <a:pt x="72804" y="103908"/>
                  </a:lnTo>
                  <a:lnTo>
                    <a:pt x="66965" y="111083"/>
                  </a:lnTo>
                  <a:lnTo>
                    <a:pt x="58284" y="116918"/>
                  </a:lnTo>
                  <a:lnTo>
                    <a:pt x="37542" y="125014"/>
                  </a:lnTo>
                  <a:lnTo>
                    <a:pt x="21537" y="126849"/>
                  </a:lnTo>
                  <a:lnTo>
                    <a:pt x="17819" y="125412"/>
                  </a:lnTo>
                  <a:lnTo>
                    <a:pt x="11570" y="119582"/>
                  </a:lnTo>
                  <a:lnTo>
                    <a:pt x="10380" y="116598"/>
                  </a:lnTo>
                  <a:lnTo>
                    <a:pt x="10380" y="113816"/>
                  </a:lnTo>
                  <a:lnTo>
                    <a:pt x="12763" y="105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8" name="SMARTInkShape-3343"/>
            <p:cNvSpPr/>
            <p:nvPr/>
          </p:nvSpPr>
          <p:spPr bwMode="auto">
            <a:xfrm>
              <a:off x="8658312" y="1121569"/>
              <a:ext cx="99927" cy="41747"/>
            </a:xfrm>
            <a:custGeom>
              <a:avLst/>
              <a:gdLst/>
              <a:ahLst/>
              <a:cxnLst/>
              <a:rect l="0" t="0" r="0" b="0"/>
              <a:pathLst>
                <a:path w="99927" h="41747">
                  <a:moveTo>
                    <a:pt x="7057" y="0"/>
                  </a:moveTo>
                  <a:lnTo>
                    <a:pt x="3264" y="0"/>
                  </a:lnTo>
                  <a:lnTo>
                    <a:pt x="2147" y="794"/>
                  </a:lnTo>
                  <a:lnTo>
                    <a:pt x="1402" y="2116"/>
                  </a:lnTo>
                  <a:lnTo>
                    <a:pt x="208" y="9943"/>
                  </a:lnTo>
                  <a:lnTo>
                    <a:pt x="0" y="16792"/>
                  </a:lnTo>
                  <a:lnTo>
                    <a:pt x="2069" y="21486"/>
                  </a:lnTo>
                  <a:lnTo>
                    <a:pt x="4840" y="26218"/>
                  </a:lnTo>
                  <a:lnTo>
                    <a:pt x="6072" y="30967"/>
                  </a:lnTo>
                  <a:lnTo>
                    <a:pt x="7988" y="32551"/>
                  </a:lnTo>
                  <a:lnTo>
                    <a:pt x="36824" y="41746"/>
                  </a:lnTo>
                  <a:lnTo>
                    <a:pt x="57916" y="36938"/>
                  </a:lnTo>
                  <a:lnTo>
                    <a:pt x="91207" y="24504"/>
                  </a:lnTo>
                  <a:lnTo>
                    <a:pt x="99926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9" name="SMARTInkShape-3344"/>
            <p:cNvSpPr/>
            <p:nvPr/>
          </p:nvSpPr>
          <p:spPr bwMode="auto">
            <a:xfrm>
              <a:off x="8836847" y="708224"/>
              <a:ext cx="35302" cy="130516"/>
            </a:xfrm>
            <a:custGeom>
              <a:avLst/>
              <a:gdLst/>
              <a:ahLst/>
              <a:cxnLst/>
              <a:rect l="0" t="0" r="0" b="0"/>
              <a:pathLst>
                <a:path w="35302" h="130516">
                  <a:moveTo>
                    <a:pt x="14259" y="6151"/>
                  </a:moveTo>
                  <a:lnTo>
                    <a:pt x="10466" y="6151"/>
                  </a:lnTo>
                  <a:lnTo>
                    <a:pt x="9349" y="5357"/>
                  </a:lnTo>
                  <a:lnTo>
                    <a:pt x="8605" y="4034"/>
                  </a:lnTo>
                  <a:lnTo>
                    <a:pt x="8108" y="2359"/>
                  </a:lnTo>
                  <a:lnTo>
                    <a:pt x="6984" y="1242"/>
                  </a:lnTo>
                  <a:lnTo>
                    <a:pt x="3617" y="0"/>
                  </a:lnTo>
                  <a:lnTo>
                    <a:pt x="2403" y="463"/>
                  </a:lnTo>
                  <a:lnTo>
                    <a:pt x="1592" y="1565"/>
                  </a:lnTo>
                  <a:lnTo>
                    <a:pt x="66" y="5883"/>
                  </a:lnTo>
                  <a:lnTo>
                    <a:pt x="0" y="9864"/>
                  </a:lnTo>
                  <a:lnTo>
                    <a:pt x="7249" y="31761"/>
                  </a:lnTo>
                  <a:lnTo>
                    <a:pt x="11829" y="40109"/>
                  </a:lnTo>
                  <a:lnTo>
                    <a:pt x="21471" y="74345"/>
                  </a:lnTo>
                  <a:lnTo>
                    <a:pt x="32730" y="90213"/>
                  </a:lnTo>
                  <a:lnTo>
                    <a:pt x="35301" y="111334"/>
                  </a:lnTo>
                  <a:lnTo>
                    <a:pt x="33401" y="118516"/>
                  </a:lnTo>
                  <a:lnTo>
                    <a:pt x="31782" y="121542"/>
                  </a:lnTo>
                  <a:lnTo>
                    <a:pt x="21921" y="129594"/>
                  </a:lnTo>
                  <a:lnTo>
                    <a:pt x="19367" y="130515"/>
                  </a:lnTo>
                  <a:lnTo>
                    <a:pt x="17664" y="130335"/>
                  </a:lnTo>
                  <a:lnTo>
                    <a:pt x="14259" y="127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0" name="SMARTInkShape-3345"/>
            <p:cNvSpPr/>
            <p:nvPr/>
          </p:nvSpPr>
          <p:spPr bwMode="auto">
            <a:xfrm>
              <a:off x="8751094" y="878681"/>
              <a:ext cx="64295" cy="78583"/>
            </a:xfrm>
            <a:custGeom>
              <a:avLst/>
              <a:gdLst/>
              <a:ahLst/>
              <a:cxnLst/>
              <a:rect l="0" t="0" r="0" b="0"/>
              <a:pathLst>
                <a:path w="64295" h="78583">
                  <a:moveTo>
                    <a:pt x="64294" y="0"/>
                  </a:moveTo>
                  <a:lnTo>
                    <a:pt x="35036" y="31374"/>
                  </a:lnTo>
                  <a:lnTo>
                    <a:pt x="9777" y="66374"/>
                  </a:lnTo>
                  <a:lnTo>
                    <a:pt x="0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1" name="SMARTInkShape-3346"/>
            <p:cNvSpPr/>
            <p:nvPr/>
          </p:nvSpPr>
          <p:spPr bwMode="auto">
            <a:xfrm>
              <a:off x="8779669" y="971550"/>
              <a:ext cx="134419" cy="271464"/>
            </a:xfrm>
            <a:custGeom>
              <a:avLst/>
              <a:gdLst/>
              <a:ahLst/>
              <a:cxnLst/>
              <a:rect l="0" t="0" r="0" b="0"/>
              <a:pathLst>
                <a:path w="134419" h="271464">
                  <a:moveTo>
                    <a:pt x="0" y="0"/>
                  </a:moveTo>
                  <a:lnTo>
                    <a:pt x="14434" y="0"/>
                  </a:lnTo>
                  <a:lnTo>
                    <a:pt x="20438" y="2117"/>
                  </a:lnTo>
                  <a:lnTo>
                    <a:pt x="26968" y="6151"/>
                  </a:lnTo>
                  <a:lnTo>
                    <a:pt x="40735" y="7057"/>
                  </a:lnTo>
                  <a:lnTo>
                    <a:pt x="48939" y="12036"/>
                  </a:lnTo>
                  <a:lnTo>
                    <a:pt x="59832" y="14414"/>
                  </a:lnTo>
                  <a:lnTo>
                    <a:pt x="94681" y="33403"/>
                  </a:lnTo>
                  <a:lnTo>
                    <a:pt x="101083" y="38129"/>
                  </a:lnTo>
                  <a:lnTo>
                    <a:pt x="109149" y="49045"/>
                  </a:lnTo>
                  <a:lnTo>
                    <a:pt x="112773" y="58541"/>
                  </a:lnTo>
                  <a:lnTo>
                    <a:pt x="114282" y="92416"/>
                  </a:lnTo>
                  <a:lnTo>
                    <a:pt x="114299" y="124086"/>
                  </a:lnTo>
                  <a:lnTo>
                    <a:pt x="115094" y="137396"/>
                  </a:lnTo>
                  <a:lnTo>
                    <a:pt x="119954" y="151524"/>
                  </a:lnTo>
                  <a:lnTo>
                    <a:pt x="123119" y="164752"/>
                  </a:lnTo>
                  <a:lnTo>
                    <a:pt x="129083" y="176609"/>
                  </a:lnTo>
                  <a:lnTo>
                    <a:pt x="131299" y="179652"/>
                  </a:lnTo>
                  <a:lnTo>
                    <a:pt x="133761" y="187266"/>
                  </a:lnTo>
                  <a:lnTo>
                    <a:pt x="134418" y="191519"/>
                  </a:lnTo>
                  <a:lnTo>
                    <a:pt x="127757" y="212674"/>
                  </a:lnTo>
                  <a:lnTo>
                    <a:pt x="111937" y="235258"/>
                  </a:lnTo>
                  <a:lnTo>
                    <a:pt x="76849" y="261511"/>
                  </a:lnTo>
                  <a:lnTo>
                    <a:pt x="64294" y="2714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3347"/>
            <p:cNvSpPr/>
            <p:nvPr/>
          </p:nvSpPr>
          <p:spPr bwMode="auto">
            <a:xfrm>
              <a:off x="8708354" y="1085850"/>
              <a:ext cx="35597" cy="124319"/>
            </a:xfrm>
            <a:custGeom>
              <a:avLst/>
              <a:gdLst/>
              <a:ahLst/>
              <a:cxnLst/>
              <a:rect l="0" t="0" r="0" b="0"/>
              <a:pathLst>
                <a:path w="35597" h="124319">
                  <a:moveTo>
                    <a:pt x="28452" y="0"/>
                  </a:moveTo>
                  <a:lnTo>
                    <a:pt x="13979" y="16590"/>
                  </a:lnTo>
                  <a:lnTo>
                    <a:pt x="4603" y="33792"/>
                  </a:lnTo>
                  <a:lnTo>
                    <a:pt x="811" y="58181"/>
                  </a:lnTo>
                  <a:lnTo>
                    <a:pt x="0" y="89212"/>
                  </a:lnTo>
                  <a:lnTo>
                    <a:pt x="3706" y="104397"/>
                  </a:lnTo>
                  <a:lnTo>
                    <a:pt x="9832" y="115158"/>
                  </a:lnTo>
                  <a:lnTo>
                    <a:pt x="16673" y="123374"/>
                  </a:lnTo>
                  <a:lnTo>
                    <a:pt x="19805" y="124318"/>
                  </a:lnTo>
                  <a:lnTo>
                    <a:pt x="35596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64" name="SMARTInkShape-3348"/>
          <p:cNvSpPr/>
          <p:nvPr/>
        </p:nvSpPr>
        <p:spPr bwMode="auto">
          <a:xfrm>
            <a:off x="3328988" y="2464594"/>
            <a:ext cx="7144" cy="1"/>
          </a:xfrm>
          <a:custGeom>
            <a:avLst/>
            <a:gdLst/>
            <a:ahLst/>
            <a:cxnLst/>
            <a:rect l="0" t="0" r="0" b="0"/>
            <a:pathLst>
              <a:path w="7144" h="1">
                <a:moveTo>
                  <a:pt x="7143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5" name="SMARTInkShape-3349"/>
          <p:cNvSpPr/>
          <p:nvPr/>
        </p:nvSpPr>
        <p:spPr bwMode="auto">
          <a:xfrm>
            <a:off x="6379369" y="2421734"/>
            <a:ext cx="1564482" cy="21430"/>
          </a:xfrm>
          <a:custGeom>
            <a:avLst/>
            <a:gdLst/>
            <a:ahLst/>
            <a:cxnLst/>
            <a:rect l="0" t="0" r="0" b="0"/>
            <a:pathLst>
              <a:path w="1564482" h="21430">
                <a:moveTo>
                  <a:pt x="0" y="21429"/>
                </a:moveTo>
                <a:lnTo>
                  <a:pt x="31921" y="21429"/>
                </a:lnTo>
                <a:lnTo>
                  <a:pt x="66467" y="21429"/>
                </a:lnTo>
                <a:lnTo>
                  <a:pt x="100298" y="20635"/>
                </a:lnTo>
                <a:lnTo>
                  <a:pt x="130761" y="15774"/>
                </a:lnTo>
                <a:lnTo>
                  <a:pt x="157806" y="14726"/>
                </a:lnTo>
                <a:lnTo>
                  <a:pt x="191597" y="14372"/>
                </a:lnTo>
                <a:lnTo>
                  <a:pt x="221516" y="14311"/>
                </a:lnTo>
                <a:lnTo>
                  <a:pt x="255517" y="14292"/>
                </a:lnTo>
                <a:lnTo>
                  <a:pt x="290727" y="14287"/>
                </a:lnTo>
                <a:lnTo>
                  <a:pt x="316537" y="14286"/>
                </a:lnTo>
                <a:lnTo>
                  <a:pt x="344677" y="14285"/>
                </a:lnTo>
                <a:lnTo>
                  <a:pt x="375704" y="14285"/>
                </a:lnTo>
                <a:lnTo>
                  <a:pt x="408015" y="14285"/>
                </a:lnTo>
                <a:lnTo>
                  <a:pt x="441690" y="14285"/>
                </a:lnTo>
                <a:lnTo>
                  <a:pt x="459560" y="14285"/>
                </a:lnTo>
                <a:lnTo>
                  <a:pt x="477823" y="14285"/>
                </a:lnTo>
                <a:lnTo>
                  <a:pt x="496349" y="13491"/>
                </a:lnTo>
                <a:lnTo>
                  <a:pt x="515049" y="12168"/>
                </a:lnTo>
                <a:lnTo>
                  <a:pt x="533866" y="10492"/>
                </a:lnTo>
                <a:lnTo>
                  <a:pt x="553554" y="9375"/>
                </a:lnTo>
                <a:lnTo>
                  <a:pt x="573824" y="8630"/>
                </a:lnTo>
                <a:lnTo>
                  <a:pt x="594481" y="8134"/>
                </a:lnTo>
                <a:lnTo>
                  <a:pt x="614601" y="7009"/>
                </a:lnTo>
                <a:lnTo>
                  <a:pt x="634366" y="5466"/>
                </a:lnTo>
                <a:lnTo>
                  <a:pt x="653892" y="3643"/>
                </a:lnTo>
                <a:lnTo>
                  <a:pt x="674846" y="2428"/>
                </a:lnTo>
                <a:lnTo>
                  <a:pt x="696754" y="1617"/>
                </a:lnTo>
                <a:lnTo>
                  <a:pt x="719297" y="1077"/>
                </a:lnTo>
                <a:lnTo>
                  <a:pt x="741468" y="717"/>
                </a:lnTo>
                <a:lnTo>
                  <a:pt x="763393" y="477"/>
                </a:lnTo>
                <a:lnTo>
                  <a:pt x="785154" y="317"/>
                </a:lnTo>
                <a:lnTo>
                  <a:pt x="807599" y="211"/>
                </a:lnTo>
                <a:lnTo>
                  <a:pt x="830499" y="139"/>
                </a:lnTo>
                <a:lnTo>
                  <a:pt x="853703" y="92"/>
                </a:lnTo>
                <a:lnTo>
                  <a:pt x="877111" y="60"/>
                </a:lnTo>
                <a:lnTo>
                  <a:pt x="900653" y="39"/>
                </a:lnTo>
                <a:lnTo>
                  <a:pt x="924285" y="25"/>
                </a:lnTo>
                <a:lnTo>
                  <a:pt x="948771" y="16"/>
                </a:lnTo>
                <a:lnTo>
                  <a:pt x="973826" y="10"/>
                </a:lnTo>
                <a:lnTo>
                  <a:pt x="999261" y="6"/>
                </a:lnTo>
                <a:lnTo>
                  <a:pt x="1023362" y="3"/>
                </a:lnTo>
                <a:lnTo>
                  <a:pt x="1046572" y="1"/>
                </a:lnTo>
                <a:lnTo>
                  <a:pt x="1069190" y="0"/>
                </a:lnTo>
                <a:lnTo>
                  <a:pt x="1092206" y="793"/>
                </a:lnTo>
                <a:lnTo>
                  <a:pt x="1115487" y="2115"/>
                </a:lnTo>
                <a:lnTo>
                  <a:pt x="1138946" y="3790"/>
                </a:lnTo>
                <a:lnTo>
                  <a:pt x="1161728" y="4907"/>
                </a:lnTo>
                <a:lnTo>
                  <a:pt x="1184060" y="5652"/>
                </a:lnTo>
                <a:lnTo>
                  <a:pt x="1206092" y="6148"/>
                </a:lnTo>
                <a:lnTo>
                  <a:pt x="1227923" y="6479"/>
                </a:lnTo>
                <a:lnTo>
                  <a:pt x="1249622" y="6700"/>
                </a:lnTo>
                <a:lnTo>
                  <a:pt x="1271231" y="6847"/>
                </a:lnTo>
                <a:lnTo>
                  <a:pt x="1291988" y="7739"/>
                </a:lnTo>
                <a:lnTo>
                  <a:pt x="1312175" y="9127"/>
                </a:lnTo>
                <a:lnTo>
                  <a:pt x="1331983" y="10846"/>
                </a:lnTo>
                <a:lnTo>
                  <a:pt x="1352333" y="11992"/>
                </a:lnTo>
                <a:lnTo>
                  <a:pt x="1373042" y="12757"/>
                </a:lnTo>
                <a:lnTo>
                  <a:pt x="1393992" y="13266"/>
                </a:lnTo>
                <a:lnTo>
                  <a:pt x="1412722" y="13606"/>
                </a:lnTo>
                <a:lnTo>
                  <a:pt x="1446232" y="13983"/>
                </a:lnTo>
                <a:lnTo>
                  <a:pt x="1479118" y="12034"/>
                </a:lnTo>
                <a:lnTo>
                  <a:pt x="1510667" y="9316"/>
                </a:lnTo>
                <a:lnTo>
                  <a:pt x="1537918" y="8108"/>
                </a:lnTo>
                <a:lnTo>
                  <a:pt x="1564481" y="71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6" name="SMARTInkShape-3350"/>
          <p:cNvSpPr/>
          <p:nvPr/>
        </p:nvSpPr>
        <p:spPr bwMode="auto">
          <a:xfrm>
            <a:off x="2814638" y="2786063"/>
            <a:ext cx="2167705" cy="42863"/>
          </a:xfrm>
          <a:custGeom>
            <a:avLst/>
            <a:gdLst/>
            <a:ahLst/>
            <a:cxnLst/>
            <a:rect l="0" t="0" r="0" b="0"/>
            <a:pathLst>
              <a:path w="2167705" h="42863">
                <a:moveTo>
                  <a:pt x="7143" y="42862"/>
                </a:moveTo>
                <a:lnTo>
                  <a:pt x="7143" y="36711"/>
                </a:lnTo>
                <a:lnTo>
                  <a:pt x="6350" y="36380"/>
                </a:lnTo>
                <a:lnTo>
                  <a:pt x="87" y="35726"/>
                </a:lnTo>
                <a:lnTo>
                  <a:pt x="2" y="28869"/>
                </a:lnTo>
                <a:lnTo>
                  <a:pt x="0" y="39426"/>
                </a:lnTo>
                <a:lnTo>
                  <a:pt x="793" y="40571"/>
                </a:lnTo>
                <a:lnTo>
                  <a:pt x="2116" y="41335"/>
                </a:lnTo>
                <a:lnTo>
                  <a:pt x="3792" y="41844"/>
                </a:lnTo>
                <a:lnTo>
                  <a:pt x="5703" y="41389"/>
                </a:lnTo>
                <a:lnTo>
                  <a:pt x="14473" y="37074"/>
                </a:lnTo>
                <a:lnTo>
                  <a:pt x="23602" y="34003"/>
                </a:lnTo>
                <a:lnTo>
                  <a:pt x="34245" y="30183"/>
                </a:lnTo>
                <a:lnTo>
                  <a:pt x="68395" y="28669"/>
                </a:lnTo>
                <a:lnTo>
                  <a:pt x="87975" y="29387"/>
                </a:lnTo>
                <a:lnTo>
                  <a:pt x="117463" y="35058"/>
                </a:lnTo>
                <a:lnTo>
                  <a:pt x="150435" y="35631"/>
                </a:lnTo>
                <a:lnTo>
                  <a:pt x="183585" y="35701"/>
                </a:lnTo>
                <a:lnTo>
                  <a:pt x="213887" y="33598"/>
                </a:lnTo>
                <a:lnTo>
                  <a:pt x="246595" y="29567"/>
                </a:lnTo>
                <a:lnTo>
                  <a:pt x="274237" y="25076"/>
                </a:lnTo>
                <a:lnTo>
                  <a:pt x="302535" y="22511"/>
                </a:lnTo>
                <a:lnTo>
                  <a:pt x="335632" y="21644"/>
                </a:lnTo>
                <a:lnTo>
                  <a:pt x="362618" y="21494"/>
                </a:lnTo>
                <a:lnTo>
                  <a:pt x="390723" y="22243"/>
                </a:lnTo>
                <a:lnTo>
                  <a:pt x="418364" y="27139"/>
                </a:lnTo>
                <a:lnTo>
                  <a:pt x="451557" y="33789"/>
                </a:lnTo>
                <a:lnTo>
                  <a:pt x="484660" y="39129"/>
                </a:lnTo>
                <a:lnTo>
                  <a:pt x="519832" y="42124"/>
                </a:lnTo>
                <a:lnTo>
                  <a:pt x="547900" y="42643"/>
                </a:lnTo>
                <a:lnTo>
                  <a:pt x="576325" y="42797"/>
                </a:lnTo>
                <a:lnTo>
                  <a:pt x="605649" y="42049"/>
                </a:lnTo>
                <a:lnTo>
                  <a:pt x="638327" y="37947"/>
                </a:lnTo>
                <a:lnTo>
                  <a:pt x="669264" y="36379"/>
                </a:lnTo>
                <a:lnTo>
                  <a:pt x="703214" y="35914"/>
                </a:lnTo>
                <a:lnTo>
                  <a:pt x="738408" y="35776"/>
                </a:lnTo>
                <a:lnTo>
                  <a:pt x="773177" y="35735"/>
                </a:lnTo>
                <a:lnTo>
                  <a:pt x="804734" y="35723"/>
                </a:lnTo>
                <a:lnTo>
                  <a:pt x="838073" y="36514"/>
                </a:lnTo>
                <a:lnTo>
                  <a:pt x="869207" y="39835"/>
                </a:lnTo>
                <a:lnTo>
                  <a:pt x="903214" y="37291"/>
                </a:lnTo>
                <a:lnTo>
                  <a:pt x="938425" y="36184"/>
                </a:lnTo>
                <a:lnTo>
                  <a:pt x="962119" y="35925"/>
                </a:lnTo>
                <a:lnTo>
                  <a:pt x="987996" y="33694"/>
                </a:lnTo>
                <a:lnTo>
                  <a:pt x="1014578" y="30850"/>
                </a:lnTo>
                <a:lnTo>
                  <a:pt x="1039621" y="29586"/>
                </a:lnTo>
                <a:lnTo>
                  <a:pt x="1063981" y="26907"/>
                </a:lnTo>
                <a:lnTo>
                  <a:pt x="1088036" y="23865"/>
                </a:lnTo>
                <a:lnTo>
                  <a:pt x="1111956" y="22512"/>
                </a:lnTo>
                <a:lnTo>
                  <a:pt x="1135817" y="21912"/>
                </a:lnTo>
                <a:lnTo>
                  <a:pt x="1159651" y="21644"/>
                </a:lnTo>
                <a:lnTo>
                  <a:pt x="1183473" y="21526"/>
                </a:lnTo>
                <a:lnTo>
                  <a:pt x="1207290" y="19356"/>
                </a:lnTo>
                <a:lnTo>
                  <a:pt x="1231104" y="17334"/>
                </a:lnTo>
                <a:lnTo>
                  <a:pt x="1266030" y="19864"/>
                </a:lnTo>
                <a:lnTo>
                  <a:pt x="1297633" y="20173"/>
                </a:lnTo>
                <a:lnTo>
                  <a:pt x="1330986" y="16384"/>
                </a:lnTo>
                <a:lnTo>
                  <a:pt x="1361330" y="14908"/>
                </a:lnTo>
                <a:lnTo>
                  <a:pt x="1391223" y="14471"/>
                </a:lnTo>
                <a:lnTo>
                  <a:pt x="1424069" y="13548"/>
                </a:lnTo>
                <a:lnTo>
                  <a:pt x="1455056" y="8600"/>
                </a:lnTo>
                <a:lnTo>
                  <a:pt x="1488226" y="2900"/>
                </a:lnTo>
                <a:lnTo>
                  <a:pt x="1519309" y="859"/>
                </a:lnTo>
                <a:lnTo>
                  <a:pt x="1553302" y="254"/>
                </a:lnTo>
                <a:lnTo>
                  <a:pt x="1587715" y="75"/>
                </a:lnTo>
                <a:lnTo>
                  <a:pt x="1618372" y="816"/>
                </a:lnTo>
                <a:lnTo>
                  <a:pt x="1647565" y="4916"/>
                </a:lnTo>
                <a:lnTo>
                  <a:pt x="1676322" y="6483"/>
                </a:lnTo>
                <a:lnTo>
                  <a:pt x="1704952" y="6948"/>
                </a:lnTo>
                <a:lnTo>
                  <a:pt x="1733543" y="7879"/>
                </a:lnTo>
                <a:lnTo>
                  <a:pt x="1762916" y="12036"/>
                </a:lnTo>
                <a:lnTo>
                  <a:pt x="1795609" y="13620"/>
                </a:lnTo>
                <a:lnTo>
                  <a:pt x="1825756" y="13296"/>
                </a:lnTo>
                <a:lnTo>
                  <a:pt x="1854003" y="9319"/>
                </a:lnTo>
                <a:lnTo>
                  <a:pt x="1887400" y="7573"/>
                </a:lnTo>
                <a:lnTo>
                  <a:pt x="1920544" y="7228"/>
                </a:lnTo>
                <a:lnTo>
                  <a:pt x="1954931" y="7160"/>
                </a:lnTo>
                <a:lnTo>
                  <a:pt x="1985477" y="7146"/>
                </a:lnTo>
                <a:lnTo>
                  <a:pt x="2007249" y="5027"/>
                </a:lnTo>
                <a:lnTo>
                  <a:pt x="2035940" y="993"/>
                </a:lnTo>
                <a:lnTo>
                  <a:pt x="2064537" y="196"/>
                </a:lnTo>
                <a:lnTo>
                  <a:pt x="2093117" y="38"/>
                </a:lnTo>
                <a:lnTo>
                  <a:pt x="2128210" y="3"/>
                </a:lnTo>
                <a:lnTo>
                  <a:pt x="2159658" y="0"/>
                </a:lnTo>
                <a:lnTo>
                  <a:pt x="2164496" y="2116"/>
                </a:lnTo>
                <a:lnTo>
                  <a:pt x="2166897" y="3792"/>
                </a:lnTo>
                <a:lnTo>
                  <a:pt x="2167704" y="4909"/>
                </a:lnTo>
                <a:lnTo>
                  <a:pt x="2167449" y="5654"/>
                </a:lnTo>
                <a:lnTo>
                  <a:pt x="2166484" y="6150"/>
                </a:lnTo>
                <a:lnTo>
                  <a:pt x="215026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69" name="SMARTInkShape-Group699"/>
          <p:cNvGrpSpPr/>
          <p:nvPr/>
        </p:nvGrpSpPr>
        <p:grpSpPr>
          <a:xfrm>
            <a:off x="6322550" y="3251399"/>
            <a:ext cx="421122" cy="498986"/>
            <a:chOff x="6322550" y="3251399"/>
            <a:chExt cx="421122" cy="498986"/>
          </a:xfrm>
        </p:grpSpPr>
        <p:sp>
          <p:nvSpPr>
            <p:cNvPr id="67" name="SMARTInkShape-3351"/>
            <p:cNvSpPr/>
            <p:nvPr/>
          </p:nvSpPr>
          <p:spPr bwMode="auto">
            <a:xfrm>
              <a:off x="6657975" y="3286125"/>
              <a:ext cx="50007" cy="71439"/>
            </a:xfrm>
            <a:custGeom>
              <a:avLst/>
              <a:gdLst/>
              <a:ahLst/>
              <a:cxnLst/>
              <a:rect l="0" t="0" r="0" b="0"/>
              <a:pathLst>
                <a:path w="50007" h="71439">
                  <a:moveTo>
                    <a:pt x="50006" y="71438"/>
                  </a:moveTo>
                  <a:lnTo>
                    <a:pt x="46213" y="71438"/>
                  </a:lnTo>
                  <a:lnTo>
                    <a:pt x="45096" y="70644"/>
                  </a:lnTo>
                  <a:lnTo>
                    <a:pt x="44352" y="69321"/>
                  </a:lnTo>
                  <a:lnTo>
                    <a:pt x="43059" y="64162"/>
                  </a:lnTo>
                  <a:lnTo>
                    <a:pt x="42870" y="47527"/>
                  </a:lnTo>
                  <a:lnTo>
                    <a:pt x="42074" y="45972"/>
                  </a:lnTo>
                  <a:lnTo>
                    <a:pt x="40749" y="44936"/>
                  </a:lnTo>
                  <a:lnTo>
                    <a:pt x="39073" y="44245"/>
                  </a:lnTo>
                  <a:lnTo>
                    <a:pt x="37954" y="42990"/>
                  </a:lnTo>
                  <a:lnTo>
                    <a:pt x="36013" y="36833"/>
                  </a:lnTo>
                  <a:lnTo>
                    <a:pt x="35744" y="29666"/>
                  </a:lnTo>
                  <a:lnTo>
                    <a:pt x="34942" y="29302"/>
                  </a:lnTo>
                  <a:lnTo>
                    <a:pt x="31934" y="28898"/>
                  </a:lnTo>
                  <a:lnTo>
                    <a:pt x="30814" y="27997"/>
                  </a:lnTo>
                  <a:lnTo>
                    <a:pt x="22512" y="15584"/>
                  </a:lnTo>
                  <a:lnTo>
                    <a:pt x="15375" y="8251"/>
                  </a:lnTo>
                  <a:lnTo>
                    <a:pt x="8799" y="656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8" name="SMARTInkShape-3352"/>
            <p:cNvSpPr/>
            <p:nvPr/>
          </p:nvSpPr>
          <p:spPr bwMode="auto">
            <a:xfrm>
              <a:off x="6322550" y="3251399"/>
              <a:ext cx="421122" cy="498986"/>
            </a:xfrm>
            <a:custGeom>
              <a:avLst/>
              <a:gdLst/>
              <a:ahLst/>
              <a:cxnLst/>
              <a:rect l="0" t="0" r="0" b="0"/>
              <a:pathLst>
                <a:path w="421122" h="498986">
                  <a:moveTo>
                    <a:pt x="278275" y="6151"/>
                  </a:moveTo>
                  <a:lnTo>
                    <a:pt x="274482" y="2359"/>
                  </a:lnTo>
                  <a:lnTo>
                    <a:pt x="268387" y="497"/>
                  </a:lnTo>
                  <a:lnTo>
                    <a:pt x="264539" y="0"/>
                  </a:lnTo>
                  <a:lnTo>
                    <a:pt x="232924" y="5547"/>
                  </a:lnTo>
                  <a:lnTo>
                    <a:pt x="219506" y="6766"/>
                  </a:lnTo>
                  <a:lnTo>
                    <a:pt x="205341" y="11770"/>
                  </a:lnTo>
                  <a:lnTo>
                    <a:pt x="173412" y="13206"/>
                  </a:lnTo>
                  <a:lnTo>
                    <a:pt x="146639" y="14083"/>
                  </a:lnTo>
                  <a:lnTo>
                    <a:pt x="116047" y="22114"/>
                  </a:lnTo>
                  <a:lnTo>
                    <a:pt x="99864" y="34873"/>
                  </a:lnTo>
                  <a:lnTo>
                    <a:pt x="76523" y="58691"/>
                  </a:lnTo>
                  <a:lnTo>
                    <a:pt x="66672" y="79921"/>
                  </a:lnTo>
                  <a:lnTo>
                    <a:pt x="54125" y="111249"/>
                  </a:lnTo>
                  <a:lnTo>
                    <a:pt x="38544" y="137801"/>
                  </a:lnTo>
                  <a:lnTo>
                    <a:pt x="27801" y="172614"/>
                  </a:lnTo>
                  <a:lnTo>
                    <a:pt x="13917" y="207855"/>
                  </a:lnTo>
                  <a:lnTo>
                    <a:pt x="8918" y="228105"/>
                  </a:lnTo>
                  <a:lnTo>
                    <a:pt x="5320" y="247069"/>
                  </a:lnTo>
                  <a:lnTo>
                    <a:pt x="1343" y="264859"/>
                  </a:lnTo>
                  <a:lnTo>
                    <a:pt x="0" y="288412"/>
                  </a:lnTo>
                  <a:lnTo>
                    <a:pt x="1933" y="296436"/>
                  </a:lnTo>
                  <a:lnTo>
                    <a:pt x="4644" y="303441"/>
                  </a:lnTo>
                  <a:lnTo>
                    <a:pt x="12339" y="334881"/>
                  </a:lnTo>
                  <a:lnTo>
                    <a:pt x="13637" y="353837"/>
                  </a:lnTo>
                  <a:lnTo>
                    <a:pt x="18047" y="363349"/>
                  </a:lnTo>
                  <a:lnTo>
                    <a:pt x="37590" y="396677"/>
                  </a:lnTo>
                  <a:lnTo>
                    <a:pt x="58929" y="422419"/>
                  </a:lnTo>
                  <a:lnTo>
                    <a:pt x="77808" y="443579"/>
                  </a:lnTo>
                  <a:lnTo>
                    <a:pt x="84404" y="452182"/>
                  </a:lnTo>
                  <a:lnTo>
                    <a:pt x="110987" y="471562"/>
                  </a:lnTo>
                  <a:lnTo>
                    <a:pt x="142468" y="480898"/>
                  </a:lnTo>
                  <a:lnTo>
                    <a:pt x="175208" y="485348"/>
                  </a:lnTo>
                  <a:lnTo>
                    <a:pt x="197537" y="490903"/>
                  </a:lnTo>
                  <a:lnTo>
                    <a:pt x="215964" y="491836"/>
                  </a:lnTo>
                  <a:lnTo>
                    <a:pt x="220948" y="494003"/>
                  </a:lnTo>
                  <a:lnTo>
                    <a:pt x="226823" y="498069"/>
                  </a:lnTo>
                  <a:lnTo>
                    <a:pt x="231633" y="498773"/>
                  </a:lnTo>
                  <a:lnTo>
                    <a:pt x="235850" y="496821"/>
                  </a:lnTo>
                  <a:lnTo>
                    <a:pt x="240369" y="494102"/>
                  </a:lnTo>
                  <a:lnTo>
                    <a:pt x="249738" y="492356"/>
                  </a:lnTo>
                  <a:lnTo>
                    <a:pt x="252107" y="492213"/>
                  </a:lnTo>
                  <a:lnTo>
                    <a:pt x="256855" y="494170"/>
                  </a:lnTo>
                  <a:lnTo>
                    <a:pt x="259233" y="495803"/>
                  </a:lnTo>
                  <a:lnTo>
                    <a:pt x="270163" y="498102"/>
                  </a:lnTo>
                  <a:lnTo>
                    <a:pt x="287505" y="498985"/>
                  </a:lnTo>
                  <a:lnTo>
                    <a:pt x="292432" y="496915"/>
                  </a:lnTo>
                  <a:lnTo>
                    <a:pt x="294857" y="495252"/>
                  </a:lnTo>
                  <a:lnTo>
                    <a:pt x="312493" y="490247"/>
                  </a:lnTo>
                  <a:lnTo>
                    <a:pt x="318090" y="487211"/>
                  </a:lnTo>
                  <a:lnTo>
                    <a:pt x="328149" y="485262"/>
                  </a:lnTo>
                  <a:lnTo>
                    <a:pt x="330575" y="485102"/>
                  </a:lnTo>
                  <a:lnTo>
                    <a:pt x="335386" y="482808"/>
                  </a:lnTo>
                  <a:lnTo>
                    <a:pt x="340170" y="479936"/>
                  </a:lnTo>
                  <a:lnTo>
                    <a:pt x="347326" y="477525"/>
                  </a:lnTo>
                  <a:lnTo>
                    <a:pt x="365734" y="465513"/>
                  </a:lnTo>
                  <a:lnTo>
                    <a:pt x="370334" y="459317"/>
                  </a:lnTo>
                  <a:lnTo>
                    <a:pt x="380876" y="452825"/>
                  </a:lnTo>
                  <a:lnTo>
                    <a:pt x="383407" y="448619"/>
                  </a:lnTo>
                  <a:lnTo>
                    <a:pt x="384081" y="446386"/>
                  </a:lnTo>
                  <a:lnTo>
                    <a:pt x="385325" y="444897"/>
                  </a:lnTo>
                  <a:lnTo>
                    <a:pt x="391463" y="442312"/>
                  </a:lnTo>
                  <a:lnTo>
                    <a:pt x="392081" y="439977"/>
                  </a:lnTo>
                  <a:lnTo>
                    <a:pt x="392574" y="417024"/>
                  </a:lnTo>
                  <a:lnTo>
                    <a:pt x="394691" y="412863"/>
                  </a:lnTo>
                  <a:lnTo>
                    <a:pt x="402518" y="399932"/>
                  </a:lnTo>
                  <a:lnTo>
                    <a:pt x="405576" y="386705"/>
                  </a:lnTo>
                  <a:lnTo>
                    <a:pt x="407402" y="368806"/>
                  </a:lnTo>
                  <a:lnTo>
                    <a:pt x="414116" y="352497"/>
                  </a:lnTo>
                  <a:lnTo>
                    <a:pt x="415667" y="351348"/>
                  </a:lnTo>
                  <a:lnTo>
                    <a:pt x="421055" y="349091"/>
                  </a:lnTo>
                  <a:lnTo>
                    <a:pt x="421121" y="345271"/>
                  </a:lnTo>
                  <a:lnTo>
                    <a:pt x="419021" y="341285"/>
                  </a:lnTo>
                  <a:lnTo>
                    <a:pt x="414006" y="3347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0" name="SMARTInkShape-3353"/>
          <p:cNvSpPr/>
          <p:nvPr/>
        </p:nvSpPr>
        <p:spPr bwMode="auto">
          <a:xfrm>
            <a:off x="4393406" y="4029075"/>
            <a:ext cx="35720" cy="7145"/>
          </a:xfrm>
          <a:custGeom>
            <a:avLst/>
            <a:gdLst/>
            <a:ahLst/>
            <a:cxnLst/>
            <a:rect l="0" t="0" r="0" b="0"/>
            <a:pathLst>
              <a:path w="35720" h="7145">
                <a:moveTo>
                  <a:pt x="35719" y="7144"/>
                </a:moveTo>
                <a:lnTo>
                  <a:pt x="17831" y="6350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1" name="SMARTInkShape-3354"/>
          <p:cNvSpPr/>
          <p:nvPr/>
        </p:nvSpPr>
        <p:spPr bwMode="auto">
          <a:xfrm>
            <a:off x="3986213" y="4436269"/>
            <a:ext cx="196352" cy="34201"/>
          </a:xfrm>
          <a:custGeom>
            <a:avLst/>
            <a:gdLst/>
            <a:ahLst/>
            <a:cxnLst/>
            <a:rect l="0" t="0" r="0" b="0"/>
            <a:pathLst>
              <a:path w="196352" h="34201">
                <a:moveTo>
                  <a:pt x="0" y="21431"/>
                </a:moveTo>
                <a:lnTo>
                  <a:pt x="0" y="14581"/>
                </a:lnTo>
                <a:lnTo>
                  <a:pt x="3792" y="14374"/>
                </a:lnTo>
                <a:lnTo>
                  <a:pt x="7770" y="16443"/>
                </a:lnTo>
                <a:lnTo>
                  <a:pt x="12184" y="19214"/>
                </a:lnTo>
                <a:lnTo>
                  <a:pt x="38478" y="26955"/>
                </a:lnTo>
                <a:lnTo>
                  <a:pt x="68631" y="32047"/>
                </a:lnTo>
                <a:lnTo>
                  <a:pt x="100252" y="34200"/>
                </a:lnTo>
                <a:lnTo>
                  <a:pt x="134132" y="29921"/>
                </a:lnTo>
                <a:lnTo>
                  <a:pt x="163990" y="25048"/>
                </a:lnTo>
                <a:lnTo>
                  <a:pt x="181851" y="18711"/>
                </a:lnTo>
                <a:lnTo>
                  <a:pt x="187979" y="14136"/>
                </a:lnTo>
                <a:lnTo>
                  <a:pt x="189613" y="11805"/>
                </a:lnTo>
                <a:lnTo>
                  <a:pt x="193545" y="9215"/>
                </a:lnTo>
                <a:lnTo>
                  <a:pt x="195705" y="8525"/>
                </a:lnTo>
                <a:lnTo>
                  <a:pt x="196351" y="8064"/>
                </a:lnTo>
                <a:lnTo>
                  <a:pt x="195988" y="7757"/>
                </a:lnTo>
                <a:lnTo>
                  <a:pt x="194952" y="7553"/>
                </a:lnTo>
                <a:lnTo>
                  <a:pt x="194262" y="6623"/>
                </a:lnTo>
                <a:lnTo>
                  <a:pt x="19288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2" name="SMARTInkShape-3355"/>
          <p:cNvSpPr/>
          <p:nvPr/>
        </p:nvSpPr>
        <p:spPr bwMode="auto">
          <a:xfrm>
            <a:off x="6236494" y="4457700"/>
            <a:ext cx="614363" cy="14289"/>
          </a:xfrm>
          <a:custGeom>
            <a:avLst/>
            <a:gdLst/>
            <a:ahLst/>
            <a:cxnLst/>
            <a:rect l="0" t="0" r="0" b="0"/>
            <a:pathLst>
              <a:path w="614363" h="14289">
                <a:moveTo>
                  <a:pt x="0" y="14288"/>
                </a:moveTo>
                <a:lnTo>
                  <a:pt x="9943" y="14288"/>
                </a:lnTo>
                <a:lnTo>
                  <a:pt x="14473" y="12171"/>
                </a:lnTo>
                <a:lnTo>
                  <a:pt x="16793" y="10495"/>
                </a:lnTo>
                <a:lnTo>
                  <a:pt x="27641" y="8137"/>
                </a:lnTo>
                <a:lnTo>
                  <a:pt x="40910" y="7438"/>
                </a:lnTo>
                <a:lnTo>
                  <a:pt x="72886" y="13321"/>
                </a:lnTo>
                <a:lnTo>
                  <a:pt x="101092" y="14096"/>
                </a:lnTo>
                <a:lnTo>
                  <a:pt x="128025" y="14231"/>
                </a:lnTo>
                <a:lnTo>
                  <a:pt x="161582" y="14271"/>
                </a:lnTo>
                <a:lnTo>
                  <a:pt x="187701" y="14280"/>
                </a:lnTo>
                <a:lnTo>
                  <a:pt x="217302" y="12167"/>
                </a:lnTo>
                <a:lnTo>
                  <a:pt x="250566" y="9377"/>
                </a:lnTo>
                <a:lnTo>
                  <a:pt x="269438" y="8632"/>
                </a:lnTo>
                <a:lnTo>
                  <a:pt x="289162" y="8136"/>
                </a:lnTo>
                <a:lnTo>
                  <a:pt x="309456" y="7805"/>
                </a:lnTo>
                <a:lnTo>
                  <a:pt x="330129" y="7585"/>
                </a:lnTo>
                <a:lnTo>
                  <a:pt x="351055" y="7438"/>
                </a:lnTo>
                <a:lnTo>
                  <a:pt x="371355" y="7340"/>
                </a:lnTo>
                <a:lnTo>
                  <a:pt x="391239" y="7274"/>
                </a:lnTo>
                <a:lnTo>
                  <a:pt x="410844" y="7231"/>
                </a:lnTo>
                <a:lnTo>
                  <a:pt x="431059" y="6408"/>
                </a:lnTo>
                <a:lnTo>
                  <a:pt x="451678" y="5066"/>
                </a:lnTo>
                <a:lnTo>
                  <a:pt x="472569" y="3377"/>
                </a:lnTo>
                <a:lnTo>
                  <a:pt x="492052" y="2252"/>
                </a:lnTo>
                <a:lnTo>
                  <a:pt x="510597" y="1501"/>
                </a:lnTo>
                <a:lnTo>
                  <a:pt x="546019" y="667"/>
                </a:lnTo>
                <a:lnTo>
                  <a:pt x="580284" y="296"/>
                </a:lnTo>
                <a:lnTo>
                  <a:pt x="61436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5" name="SMARTInkShape-Group703"/>
          <p:cNvGrpSpPr/>
          <p:nvPr/>
        </p:nvGrpSpPr>
        <p:grpSpPr>
          <a:xfrm>
            <a:off x="1257309" y="3980332"/>
            <a:ext cx="185693" cy="384798"/>
            <a:chOff x="1257309" y="3980332"/>
            <a:chExt cx="185693" cy="384798"/>
          </a:xfrm>
        </p:grpSpPr>
        <p:sp>
          <p:nvSpPr>
            <p:cNvPr id="73" name="SMARTInkShape-3356"/>
            <p:cNvSpPr/>
            <p:nvPr/>
          </p:nvSpPr>
          <p:spPr bwMode="auto">
            <a:xfrm>
              <a:off x="1257309" y="3980332"/>
              <a:ext cx="185693" cy="229600"/>
            </a:xfrm>
            <a:custGeom>
              <a:avLst/>
              <a:gdLst/>
              <a:ahLst/>
              <a:cxnLst/>
              <a:rect l="0" t="0" r="0" b="0"/>
              <a:pathLst>
                <a:path w="185693" h="229600">
                  <a:moveTo>
                    <a:pt x="64285" y="34456"/>
                  </a:moveTo>
                  <a:lnTo>
                    <a:pt x="64285" y="38248"/>
                  </a:lnTo>
                  <a:lnTo>
                    <a:pt x="55466" y="70415"/>
                  </a:lnTo>
                  <a:lnTo>
                    <a:pt x="45808" y="105425"/>
                  </a:lnTo>
                  <a:lnTo>
                    <a:pt x="43437" y="139873"/>
                  </a:lnTo>
                  <a:lnTo>
                    <a:pt x="39176" y="173636"/>
                  </a:lnTo>
                  <a:lnTo>
                    <a:pt x="34050" y="202675"/>
                  </a:lnTo>
                  <a:lnTo>
                    <a:pt x="29649" y="211000"/>
                  </a:lnTo>
                  <a:lnTo>
                    <a:pt x="29288" y="210889"/>
                  </a:lnTo>
                  <a:lnTo>
                    <a:pt x="28887" y="208650"/>
                  </a:lnTo>
                  <a:lnTo>
                    <a:pt x="30725" y="180838"/>
                  </a:lnTo>
                  <a:lnTo>
                    <a:pt x="38517" y="145656"/>
                  </a:lnTo>
                  <a:lnTo>
                    <a:pt x="45361" y="113794"/>
                  </a:lnTo>
                  <a:lnTo>
                    <a:pt x="56208" y="83010"/>
                  </a:lnTo>
                  <a:lnTo>
                    <a:pt x="61892" y="53781"/>
                  </a:lnTo>
                  <a:lnTo>
                    <a:pt x="71740" y="21459"/>
                  </a:lnTo>
                  <a:lnTo>
                    <a:pt x="78466" y="7138"/>
                  </a:lnTo>
                  <a:lnTo>
                    <a:pt x="84604" y="0"/>
                  </a:lnTo>
                  <a:lnTo>
                    <a:pt x="85769" y="373"/>
                  </a:lnTo>
                  <a:lnTo>
                    <a:pt x="96329" y="9412"/>
                  </a:lnTo>
                  <a:lnTo>
                    <a:pt x="98370" y="13535"/>
                  </a:lnTo>
                  <a:lnTo>
                    <a:pt x="109851" y="39666"/>
                  </a:lnTo>
                  <a:lnTo>
                    <a:pt x="127131" y="70860"/>
                  </a:lnTo>
                  <a:lnTo>
                    <a:pt x="137818" y="102677"/>
                  </a:lnTo>
                  <a:lnTo>
                    <a:pt x="152481" y="133833"/>
                  </a:lnTo>
                  <a:lnTo>
                    <a:pt x="163845" y="162917"/>
                  </a:lnTo>
                  <a:lnTo>
                    <a:pt x="171307" y="180204"/>
                  </a:lnTo>
                  <a:lnTo>
                    <a:pt x="182536" y="200728"/>
                  </a:lnTo>
                  <a:lnTo>
                    <a:pt x="185308" y="211270"/>
                  </a:lnTo>
                  <a:lnTo>
                    <a:pt x="185448" y="211069"/>
                  </a:lnTo>
                  <a:lnTo>
                    <a:pt x="185692" y="202950"/>
                  </a:lnTo>
                  <a:lnTo>
                    <a:pt x="181925" y="192418"/>
                  </a:lnTo>
                  <a:lnTo>
                    <a:pt x="173370" y="177749"/>
                  </a:lnTo>
                  <a:lnTo>
                    <a:pt x="172727" y="175229"/>
                  </a:lnTo>
                  <a:lnTo>
                    <a:pt x="165663" y="170311"/>
                  </a:lnTo>
                  <a:lnTo>
                    <a:pt x="150414" y="165196"/>
                  </a:lnTo>
                  <a:lnTo>
                    <a:pt x="139871" y="164794"/>
                  </a:lnTo>
                  <a:lnTo>
                    <a:pt x="111583" y="171003"/>
                  </a:lnTo>
                  <a:lnTo>
                    <a:pt x="94037" y="176900"/>
                  </a:lnTo>
                  <a:lnTo>
                    <a:pt x="66309" y="192813"/>
                  </a:lnTo>
                  <a:lnTo>
                    <a:pt x="30612" y="212815"/>
                  </a:lnTo>
                  <a:lnTo>
                    <a:pt x="1201" y="229540"/>
                  </a:lnTo>
                  <a:lnTo>
                    <a:pt x="4" y="229599"/>
                  </a:lnTo>
                  <a:lnTo>
                    <a:pt x="0" y="228845"/>
                  </a:lnTo>
                  <a:lnTo>
                    <a:pt x="14279" y="205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4" name="SMARTInkShape-3357"/>
            <p:cNvSpPr/>
            <p:nvPr/>
          </p:nvSpPr>
          <p:spPr bwMode="auto">
            <a:xfrm>
              <a:off x="1357313" y="4050507"/>
              <a:ext cx="50007" cy="314623"/>
            </a:xfrm>
            <a:custGeom>
              <a:avLst/>
              <a:gdLst/>
              <a:ahLst/>
              <a:cxnLst/>
              <a:rect l="0" t="0" r="0" b="0"/>
              <a:pathLst>
                <a:path w="50007" h="314623">
                  <a:moveTo>
                    <a:pt x="0" y="7143"/>
                  </a:moveTo>
                  <a:lnTo>
                    <a:pt x="0" y="0"/>
                  </a:lnTo>
                  <a:lnTo>
                    <a:pt x="0" y="30527"/>
                  </a:lnTo>
                  <a:lnTo>
                    <a:pt x="3792" y="58169"/>
                  </a:lnTo>
                  <a:lnTo>
                    <a:pt x="7770" y="82209"/>
                  </a:lnTo>
                  <a:lnTo>
                    <a:pt x="12185" y="109562"/>
                  </a:lnTo>
                  <a:lnTo>
                    <a:pt x="16792" y="140240"/>
                  </a:lnTo>
                  <a:lnTo>
                    <a:pt x="23603" y="172395"/>
                  </a:lnTo>
                  <a:lnTo>
                    <a:pt x="30334" y="204413"/>
                  </a:lnTo>
                  <a:lnTo>
                    <a:pt x="33325" y="234519"/>
                  </a:lnTo>
                  <a:lnTo>
                    <a:pt x="36771" y="259540"/>
                  </a:lnTo>
                  <a:lnTo>
                    <a:pt x="45451" y="293889"/>
                  </a:lnTo>
                  <a:lnTo>
                    <a:pt x="49406" y="314622"/>
                  </a:lnTo>
                  <a:lnTo>
                    <a:pt x="49606" y="314523"/>
                  </a:lnTo>
                  <a:lnTo>
                    <a:pt x="50006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0" name="SMARTInkShape-Group704"/>
          <p:cNvGrpSpPr/>
          <p:nvPr/>
        </p:nvGrpSpPr>
        <p:grpSpPr>
          <a:xfrm>
            <a:off x="835819" y="4043752"/>
            <a:ext cx="2714626" cy="1257412"/>
            <a:chOff x="835819" y="4043752"/>
            <a:chExt cx="2714626" cy="1257412"/>
          </a:xfrm>
        </p:grpSpPr>
        <p:sp>
          <p:nvSpPr>
            <p:cNvPr id="76" name="SMARTInkShape-3358"/>
            <p:cNvSpPr/>
            <p:nvPr/>
          </p:nvSpPr>
          <p:spPr bwMode="auto">
            <a:xfrm>
              <a:off x="2164556" y="4736306"/>
              <a:ext cx="14289" cy="7145"/>
            </a:xfrm>
            <a:custGeom>
              <a:avLst/>
              <a:gdLst/>
              <a:ahLst/>
              <a:cxnLst/>
              <a:rect l="0" t="0" r="0" b="0"/>
              <a:pathLst>
                <a:path w="14289" h="7145">
                  <a:moveTo>
                    <a:pt x="14288" y="0"/>
                  </a:moveTo>
                  <a:lnTo>
                    <a:pt x="10495" y="0"/>
                  </a:lnTo>
                  <a:lnTo>
                    <a:pt x="6517" y="2117"/>
                  </a:lnTo>
                  <a:lnTo>
                    <a:pt x="382" y="6850"/>
                  </a:lnTo>
                  <a:lnTo>
                    <a:pt x="34" y="967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7" name="SMARTInkShape-3359"/>
            <p:cNvSpPr/>
            <p:nvPr/>
          </p:nvSpPr>
          <p:spPr bwMode="auto">
            <a:xfrm>
              <a:off x="2207419" y="4793456"/>
              <a:ext cx="135732" cy="41130"/>
            </a:xfrm>
            <a:custGeom>
              <a:avLst/>
              <a:gdLst/>
              <a:ahLst/>
              <a:cxnLst/>
              <a:rect l="0" t="0" r="0" b="0"/>
              <a:pathLst>
                <a:path w="135732" h="41130">
                  <a:moveTo>
                    <a:pt x="0" y="0"/>
                  </a:moveTo>
                  <a:lnTo>
                    <a:pt x="16590" y="14473"/>
                  </a:lnTo>
                  <a:lnTo>
                    <a:pt x="47298" y="28592"/>
                  </a:lnTo>
                  <a:lnTo>
                    <a:pt x="80459" y="39690"/>
                  </a:lnTo>
                  <a:lnTo>
                    <a:pt x="100569" y="41129"/>
                  </a:lnTo>
                  <a:lnTo>
                    <a:pt x="120021" y="36881"/>
                  </a:lnTo>
                  <a:lnTo>
                    <a:pt x="135731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8" name="SMARTInkShape-3360"/>
            <p:cNvSpPr/>
            <p:nvPr/>
          </p:nvSpPr>
          <p:spPr bwMode="auto">
            <a:xfrm>
              <a:off x="2375773" y="4893469"/>
              <a:ext cx="24528" cy="118508"/>
            </a:xfrm>
            <a:custGeom>
              <a:avLst/>
              <a:gdLst/>
              <a:ahLst/>
              <a:cxnLst/>
              <a:rect l="0" t="0" r="0" b="0"/>
              <a:pathLst>
                <a:path w="24528" h="118508">
                  <a:moveTo>
                    <a:pt x="10240" y="0"/>
                  </a:moveTo>
                  <a:lnTo>
                    <a:pt x="10240" y="3792"/>
                  </a:lnTo>
                  <a:lnTo>
                    <a:pt x="8123" y="7771"/>
                  </a:lnTo>
                  <a:lnTo>
                    <a:pt x="4536" y="13772"/>
                  </a:lnTo>
                  <a:lnTo>
                    <a:pt x="297" y="24377"/>
                  </a:lnTo>
                  <a:lnTo>
                    <a:pt x="0" y="34911"/>
                  </a:lnTo>
                  <a:lnTo>
                    <a:pt x="3482" y="65128"/>
                  </a:lnTo>
                  <a:lnTo>
                    <a:pt x="9193" y="96330"/>
                  </a:lnTo>
                  <a:lnTo>
                    <a:pt x="16298" y="118507"/>
                  </a:lnTo>
                  <a:lnTo>
                    <a:pt x="17454" y="117898"/>
                  </a:lnTo>
                  <a:lnTo>
                    <a:pt x="20854" y="112989"/>
                  </a:lnTo>
                  <a:lnTo>
                    <a:pt x="24527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9" name="SMARTInkShape-3361"/>
            <p:cNvSpPr/>
            <p:nvPr/>
          </p:nvSpPr>
          <p:spPr bwMode="auto">
            <a:xfrm>
              <a:off x="2350381" y="4743450"/>
              <a:ext cx="35633" cy="55646"/>
            </a:xfrm>
            <a:custGeom>
              <a:avLst/>
              <a:gdLst/>
              <a:ahLst/>
              <a:cxnLst/>
              <a:rect l="0" t="0" r="0" b="0"/>
              <a:pathLst>
                <a:path w="35633" h="55646">
                  <a:moveTo>
                    <a:pt x="7057" y="0"/>
                  </a:moveTo>
                  <a:lnTo>
                    <a:pt x="7057" y="13735"/>
                  </a:lnTo>
                  <a:lnTo>
                    <a:pt x="4940" y="20127"/>
                  </a:lnTo>
                  <a:lnTo>
                    <a:pt x="3264" y="22944"/>
                  </a:lnTo>
                  <a:lnTo>
                    <a:pt x="575" y="38075"/>
                  </a:lnTo>
                  <a:lnTo>
                    <a:pt x="0" y="52070"/>
                  </a:lnTo>
                  <a:lnTo>
                    <a:pt x="1558" y="53764"/>
                  </a:lnTo>
                  <a:lnTo>
                    <a:pt x="7523" y="55645"/>
                  </a:lnTo>
                  <a:lnTo>
                    <a:pt x="10543" y="55353"/>
                  </a:lnTo>
                  <a:lnTo>
                    <a:pt x="35632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0" name="SMARTInkShape-3362"/>
            <p:cNvSpPr/>
            <p:nvPr/>
          </p:nvSpPr>
          <p:spPr bwMode="auto">
            <a:xfrm>
              <a:off x="2450626" y="4843033"/>
              <a:ext cx="156844" cy="131905"/>
            </a:xfrm>
            <a:custGeom>
              <a:avLst/>
              <a:gdLst/>
              <a:ahLst/>
              <a:cxnLst/>
              <a:rect l="0" t="0" r="0" b="0"/>
              <a:pathLst>
                <a:path w="156844" h="131905">
                  <a:moveTo>
                    <a:pt x="13968" y="57580"/>
                  </a:moveTo>
                  <a:lnTo>
                    <a:pt x="10175" y="61372"/>
                  </a:lnTo>
                  <a:lnTo>
                    <a:pt x="8313" y="65350"/>
                  </a:lnTo>
                  <a:lnTo>
                    <a:pt x="760" y="97522"/>
                  </a:lnTo>
                  <a:lnTo>
                    <a:pt x="0" y="112189"/>
                  </a:lnTo>
                  <a:lnTo>
                    <a:pt x="1939" y="119686"/>
                  </a:lnTo>
                  <a:lnTo>
                    <a:pt x="5377" y="128369"/>
                  </a:lnTo>
                  <a:lnTo>
                    <a:pt x="5859" y="130966"/>
                  </a:lnTo>
                  <a:lnTo>
                    <a:pt x="6975" y="131904"/>
                  </a:lnTo>
                  <a:lnTo>
                    <a:pt x="8512" y="131735"/>
                  </a:lnTo>
                  <a:lnTo>
                    <a:pt x="14468" y="127706"/>
                  </a:lnTo>
                  <a:lnTo>
                    <a:pt x="23376" y="117251"/>
                  </a:lnTo>
                  <a:lnTo>
                    <a:pt x="40609" y="88593"/>
                  </a:lnTo>
                  <a:lnTo>
                    <a:pt x="48687" y="53152"/>
                  </a:lnTo>
                  <a:lnTo>
                    <a:pt x="57103" y="22397"/>
                  </a:lnTo>
                  <a:lnTo>
                    <a:pt x="62617" y="977"/>
                  </a:lnTo>
                  <a:lnTo>
                    <a:pt x="63863" y="0"/>
                  </a:lnTo>
                  <a:lnTo>
                    <a:pt x="65487" y="937"/>
                  </a:lnTo>
                  <a:lnTo>
                    <a:pt x="67364" y="3149"/>
                  </a:lnTo>
                  <a:lnTo>
                    <a:pt x="74581" y="37014"/>
                  </a:lnTo>
                  <a:lnTo>
                    <a:pt x="77534" y="69804"/>
                  </a:lnTo>
                  <a:lnTo>
                    <a:pt x="77252" y="91893"/>
                  </a:lnTo>
                  <a:lnTo>
                    <a:pt x="72082" y="118993"/>
                  </a:lnTo>
                  <a:lnTo>
                    <a:pt x="72554" y="122334"/>
                  </a:lnTo>
                  <a:lnTo>
                    <a:pt x="73663" y="124562"/>
                  </a:lnTo>
                  <a:lnTo>
                    <a:pt x="75196" y="126047"/>
                  </a:lnTo>
                  <a:lnTo>
                    <a:pt x="77012" y="125449"/>
                  </a:lnTo>
                  <a:lnTo>
                    <a:pt x="81146" y="120552"/>
                  </a:lnTo>
                  <a:lnTo>
                    <a:pt x="97341" y="84997"/>
                  </a:lnTo>
                  <a:lnTo>
                    <a:pt x="105258" y="65174"/>
                  </a:lnTo>
                  <a:lnTo>
                    <a:pt x="116511" y="50481"/>
                  </a:lnTo>
                  <a:lnTo>
                    <a:pt x="122513" y="46487"/>
                  </a:lnTo>
                  <a:lnTo>
                    <a:pt x="125225" y="46216"/>
                  </a:lnTo>
                  <a:lnTo>
                    <a:pt x="130355" y="48031"/>
                  </a:lnTo>
                  <a:lnTo>
                    <a:pt x="135281" y="53600"/>
                  </a:lnTo>
                  <a:lnTo>
                    <a:pt x="144911" y="73903"/>
                  </a:lnTo>
                  <a:lnTo>
                    <a:pt x="151185" y="105738"/>
                  </a:lnTo>
                  <a:lnTo>
                    <a:pt x="156512" y="127080"/>
                  </a:lnTo>
                  <a:lnTo>
                    <a:pt x="156622" y="126932"/>
                  </a:lnTo>
                  <a:lnTo>
                    <a:pt x="156843" y="1218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1" name="SMARTInkShape-3363"/>
            <p:cNvSpPr/>
            <p:nvPr/>
          </p:nvSpPr>
          <p:spPr bwMode="auto">
            <a:xfrm>
              <a:off x="2743200" y="4650581"/>
              <a:ext cx="56736" cy="346509"/>
            </a:xfrm>
            <a:custGeom>
              <a:avLst/>
              <a:gdLst/>
              <a:ahLst/>
              <a:cxnLst/>
              <a:rect l="0" t="0" r="0" b="0"/>
              <a:pathLst>
                <a:path w="56736" h="346509">
                  <a:moveTo>
                    <a:pt x="35719" y="0"/>
                  </a:moveTo>
                  <a:lnTo>
                    <a:pt x="31926" y="7585"/>
                  </a:lnTo>
                  <a:lnTo>
                    <a:pt x="29016" y="43068"/>
                  </a:lnTo>
                  <a:lnTo>
                    <a:pt x="29565" y="69148"/>
                  </a:lnTo>
                  <a:lnTo>
                    <a:pt x="32454" y="101905"/>
                  </a:lnTo>
                  <a:lnTo>
                    <a:pt x="36385" y="135514"/>
                  </a:lnTo>
                  <a:lnTo>
                    <a:pt x="40777" y="168972"/>
                  </a:lnTo>
                  <a:lnTo>
                    <a:pt x="45375" y="202363"/>
                  </a:lnTo>
                  <a:lnTo>
                    <a:pt x="50065" y="233608"/>
                  </a:lnTo>
                  <a:lnTo>
                    <a:pt x="54001" y="262576"/>
                  </a:lnTo>
                  <a:lnTo>
                    <a:pt x="55750" y="288680"/>
                  </a:lnTo>
                  <a:lnTo>
                    <a:pt x="56735" y="318103"/>
                  </a:lnTo>
                  <a:lnTo>
                    <a:pt x="52732" y="332144"/>
                  </a:lnTo>
                  <a:lnTo>
                    <a:pt x="46455" y="342089"/>
                  </a:lnTo>
                  <a:lnTo>
                    <a:pt x="41020" y="346508"/>
                  </a:lnTo>
                  <a:lnTo>
                    <a:pt x="37665" y="346099"/>
                  </a:lnTo>
                  <a:lnTo>
                    <a:pt x="29705" y="341412"/>
                  </a:lnTo>
                  <a:lnTo>
                    <a:pt x="0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2" name="SMARTInkShape-3364"/>
            <p:cNvSpPr/>
            <p:nvPr/>
          </p:nvSpPr>
          <p:spPr bwMode="auto">
            <a:xfrm>
              <a:off x="2643188" y="4779169"/>
              <a:ext cx="214313" cy="69838"/>
            </a:xfrm>
            <a:custGeom>
              <a:avLst/>
              <a:gdLst/>
              <a:ahLst/>
              <a:cxnLst/>
              <a:rect l="0" t="0" r="0" b="0"/>
              <a:pathLst>
                <a:path w="214313" h="69838">
                  <a:moveTo>
                    <a:pt x="0" y="28575"/>
                  </a:moveTo>
                  <a:lnTo>
                    <a:pt x="0" y="32367"/>
                  </a:lnTo>
                  <a:lnTo>
                    <a:pt x="2116" y="36346"/>
                  </a:lnTo>
                  <a:lnTo>
                    <a:pt x="9942" y="45368"/>
                  </a:lnTo>
                  <a:lnTo>
                    <a:pt x="39144" y="59283"/>
                  </a:lnTo>
                  <a:lnTo>
                    <a:pt x="56291" y="66035"/>
                  </a:lnTo>
                  <a:lnTo>
                    <a:pt x="83794" y="69837"/>
                  </a:lnTo>
                  <a:lnTo>
                    <a:pt x="112052" y="69375"/>
                  </a:lnTo>
                  <a:lnTo>
                    <a:pt x="139739" y="60684"/>
                  </a:lnTo>
                  <a:lnTo>
                    <a:pt x="170830" y="48117"/>
                  </a:lnTo>
                  <a:lnTo>
                    <a:pt x="196110" y="30583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3" name="SMARTInkShape-3365"/>
            <p:cNvSpPr/>
            <p:nvPr/>
          </p:nvSpPr>
          <p:spPr bwMode="auto">
            <a:xfrm>
              <a:off x="2857500" y="4827244"/>
              <a:ext cx="107157" cy="161089"/>
            </a:xfrm>
            <a:custGeom>
              <a:avLst/>
              <a:gdLst/>
              <a:ahLst/>
              <a:cxnLst/>
              <a:rect l="0" t="0" r="0" b="0"/>
              <a:pathLst>
                <a:path w="107157" h="161089">
                  <a:moveTo>
                    <a:pt x="0" y="101944"/>
                  </a:moveTo>
                  <a:lnTo>
                    <a:pt x="6151" y="108094"/>
                  </a:lnTo>
                  <a:lnTo>
                    <a:pt x="7741" y="118710"/>
                  </a:lnTo>
                  <a:lnTo>
                    <a:pt x="9130" y="120265"/>
                  </a:lnTo>
                  <a:lnTo>
                    <a:pt x="10849" y="121302"/>
                  </a:lnTo>
                  <a:lnTo>
                    <a:pt x="11995" y="122786"/>
                  </a:lnTo>
                  <a:lnTo>
                    <a:pt x="13269" y="126553"/>
                  </a:lnTo>
                  <a:lnTo>
                    <a:pt x="15196" y="127874"/>
                  </a:lnTo>
                  <a:lnTo>
                    <a:pt x="21570" y="129343"/>
                  </a:lnTo>
                  <a:lnTo>
                    <a:pt x="24699" y="128941"/>
                  </a:lnTo>
                  <a:lnTo>
                    <a:pt x="30292" y="126378"/>
                  </a:lnTo>
                  <a:lnTo>
                    <a:pt x="32101" y="124583"/>
                  </a:lnTo>
                  <a:lnTo>
                    <a:pt x="43278" y="93477"/>
                  </a:lnTo>
                  <a:lnTo>
                    <a:pt x="48013" y="70860"/>
                  </a:lnTo>
                  <a:lnTo>
                    <a:pt x="49416" y="44050"/>
                  </a:lnTo>
                  <a:lnTo>
                    <a:pt x="50722" y="9271"/>
                  </a:lnTo>
                  <a:lnTo>
                    <a:pt x="53764" y="1753"/>
                  </a:lnTo>
                  <a:lnTo>
                    <a:pt x="55687" y="225"/>
                  </a:lnTo>
                  <a:lnTo>
                    <a:pt x="57762" y="0"/>
                  </a:lnTo>
                  <a:lnTo>
                    <a:pt x="59939" y="644"/>
                  </a:lnTo>
                  <a:lnTo>
                    <a:pt x="61391" y="3454"/>
                  </a:lnTo>
                  <a:lnTo>
                    <a:pt x="63912" y="35440"/>
                  </a:lnTo>
                  <a:lnTo>
                    <a:pt x="67973" y="66011"/>
                  </a:lnTo>
                  <a:lnTo>
                    <a:pt x="70411" y="100204"/>
                  </a:lnTo>
                  <a:lnTo>
                    <a:pt x="72029" y="135114"/>
                  </a:lnTo>
                  <a:lnTo>
                    <a:pt x="77081" y="152076"/>
                  </a:lnTo>
                  <a:lnTo>
                    <a:pt x="81354" y="159414"/>
                  </a:lnTo>
                  <a:lnTo>
                    <a:pt x="83605" y="160895"/>
                  </a:lnTo>
                  <a:lnTo>
                    <a:pt x="85899" y="161088"/>
                  </a:lnTo>
                  <a:lnTo>
                    <a:pt x="88222" y="160424"/>
                  </a:lnTo>
                  <a:lnTo>
                    <a:pt x="92920" y="155451"/>
                  </a:lnTo>
                  <a:lnTo>
                    <a:pt x="97654" y="146362"/>
                  </a:lnTo>
                  <a:lnTo>
                    <a:pt x="107156" y="1162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4" name="SMARTInkShape-3366"/>
            <p:cNvSpPr/>
            <p:nvPr/>
          </p:nvSpPr>
          <p:spPr bwMode="auto">
            <a:xfrm>
              <a:off x="3039831" y="4656621"/>
              <a:ext cx="144751" cy="298114"/>
            </a:xfrm>
            <a:custGeom>
              <a:avLst/>
              <a:gdLst/>
              <a:ahLst/>
              <a:cxnLst/>
              <a:rect l="0" t="0" r="0" b="0"/>
              <a:pathLst>
                <a:path w="144751" h="298114">
                  <a:moveTo>
                    <a:pt x="10550" y="143979"/>
                  </a:moveTo>
                  <a:lnTo>
                    <a:pt x="10550" y="147771"/>
                  </a:lnTo>
                  <a:lnTo>
                    <a:pt x="8434" y="151750"/>
                  </a:lnTo>
                  <a:lnTo>
                    <a:pt x="6758" y="153922"/>
                  </a:lnTo>
                  <a:lnTo>
                    <a:pt x="4896" y="160569"/>
                  </a:lnTo>
                  <a:lnTo>
                    <a:pt x="0" y="194815"/>
                  </a:lnTo>
                  <a:lnTo>
                    <a:pt x="3751" y="229813"/>
                  </a:lnTo>
                  <a:lnTo>
                    <a:pt x="13290" y="261645"/>
                  </a:lnTo>
                  <a:lnTo>
                    <a:pt x="20182" y="273123"/>
                  </a:lnTo>
                  <a:lnTo>
                    <a:pt x="22527" y="274525"/>
                  </a:lnTo>
                  <a:lnTo>
                    <a:pt x="24885" y="274666"/>
                  </a:lnTo>
                  <a:lnTo>
                    <a:pt x="29621" y="272706"/>
                  </a:lnTo>
                  <a:lnTo>
                    <a:pt x="34372" y="269189"/>
                  </a:lnTo>
                  <a:lnTo>
                    <a:pt x="52443" y="235924"/>
                  </a:lnTo>
                  <a:lnTo>
                    <a:pt x="61945" y="207558"/>
                  </a:lnTo>
                  <a:lnTo>
                    <a:pt x="69787" y="174018"/>
                  </a:lnTo>
                  <a:lnTo>
                    <a:pt x="74713" y="148598"/>
                  </a:lnTo>
                  <a:lnTo>
                    <a:pt x="79548" y="121426"/>
                  </a:lnTo>
                  <a:lnTo>
                    <a:pt x="84343" y="93474"/>
                  </a:lnTo>
                  <a:lnTo>
                    <a:pt x="84887" y="65176"/>
                  </a:lnTo>
                  <a:lnTo>
                    <a:pt x="83276" y="39106"/>
                  </a:lnTo>
                  <a:lnTo>
                    <a:pt x="80126" y="7199"/>
                  </a:lnTo>
                  <a:lnTo>
                    <a:pt x="78365" y="2786"/>
                  </a:lnTo>
                  <a:lnTo>
                    <a:pt x="76398" y="638"/>
                  </a:lnTo>
                  <a:lnTo>
                    <a:pt x="74292" y="0"/>
                  </a:lnTo>
                  <a:lnTo>
                    <a:pt x="72095" y="368"/>
                  </a:lnTo>
                  <a:lnTo>
                    <a:pt x="70630" y="2995"/>
                  </a:lnTo>
                  <a:lnTo>
                    <a:pt x="68086" y="38454"/>
                  </a:lnTo>
                  <a:lnTo>
                    <a:pt x="69988" y="64270"/>
                  </a:lnTo>
                  <a:lnTo>
                    <a:pt x="73480" y="94265"/>
                  </a:lnTo>
                  <a:lnTo>
                    <a:pt x="77677" y="126117"/>
                  </a:lnTo>
                  <a:lnTo>
                    <a:pt x="82189" y="156678"/>
                  </a:lnTo>
                  <a:lnTo>
                    <a:pt x="87633" y="186135"/>
                  </a:lnTo>
                  <a:lnTo>
                    <a:pt x="95345" y="215103"/>
                  </a:lnTo>
                  <a:lnTo>
                    <a:pt x="108611" y="246809"/>
                  </a:lnTo>
                  <a:lnTo>
                    <a:pt x="126523" y="278062"/>
                  </a:lnTo>
                  <a:lnTo>
                    <a:pt x="135841" y="293598"/>
                  </a:lnTo>
                  <a:lnTo>
                    <a:pt x="141112" y="297789"/>
                  </a:lnTo>
                  <a:lnTo>
                    <a:pt x="142835" y="298113"/>
                  </a:lnTo>
                  <a:lnTo>
                    <a:pt x="143984" y="297535"/>
                  </a:lnTo>
                  <a:lnTo>
                    <a:pt x="144750" y="296356"/>
                  </a:lnTo>
                  <a:lnTo>
                    <a:pt x="144466" y="294776"/>
                  </a:lnTo>
                  <a:lnTo>
                    <a:pt x="127515" y="261958"/>
                  </a:lnTo>
                  <a:lnTo>
                    <a:pt x="107119" y="233705"/>
                  </a:lnTo>
                  <a:lnTo>
                    <a:pt x="81988" y="2011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5" name="SMARTInkShape-3367"/>
            <p:cNvSpPr/>
            <p:nvPr/>
          </p:nvSpPr>
          <p:spPr bwMode="auto">
            <a:xfrm>
              <a:off x="2993231" y="4772025"/>
              <a:ext cx="221458" cy="184770"/>
            </a:xfrm>
            <a:custGeom>
              <a:avLst/>
              <a:gdLst/>
              <a:ahLst/>
              <a:cxnLst/>
              <a:rect l="0" t="0" r="0" b="0"/>
              <a:pathLst>
                <a:path w="221458" h="184770">
                  <a:moveTo>
                    <a:pt x="0" y="0"/>
                  </a:moveTo>
                  <a:lnTo>
                    <a:pt x="3793" y="3792"/>
                  </a:lnTo>
                  <a:lnTo>
                    <a:pt x="5655" y="9887"/>
                  </a:lnTo>
                  <a:lnTo>
                    <a:pt x="6151" y="13735"/>
                  </a:lnTo>
                  <a:lnTo>
                    <a:pt x="13053" y="22244"/>
                  </a:lnTo>
                  <a:lnTo>
                    <a:pt x="24058" y="30524"/>
                  </a:lnTo>
                  <a:lnTo>
                    <a:pt x="52642" y="42307"/>
                  </a:lnTo>
                  <a:lnTo>
                    <a:pt x="79362" y="47725"/>
                  </a:lnTo>
                  <a:lnTo>
                    <a:pt x="109504" y="49330"/>
                  </a:lnTo>
                  <a:lnTo>
                    <a:pt x="141454" y="47689"/>
                  </a:lnTo>
                  <a:lnTo>
                    <a:pt x="160500" y="45801"/>
                  </a:lnTo>
                  <a:lnTo>
                    <a:pt x="190013" y="51057"/>
                  </a:lnTo>
                  <a:lnTo>
                    <a:pt x="201132" y="56030"/>
                  </a:lnTo>
                  <a:lnTo>
                    <a:pt x="211365" y="63531"/>
                  </a:lnTo>
                  <a:lnTo>
                    <a:pt x="216971" y="76390"/>
                  </a:lnTo>
                  <a:lnTo>
                    <a:pt x="220571" y="110516"/>
                  </a:lnTo>
                  <a:lnTo>
                    <a:pt x="220488" y="142127"/>
                  </a:lnTo>
                  <a:lnTo>
                    <a:pt x="215283" y="174703"/>
                  </a:lnTo>
                  <a:lnTo>
                    <a:pt x="214398" y="184769"/>
                  </a:lnTo>
                  <a:lnTo>
                    <a:pt x="218130" y="177866"/>
                  </a:lnTo>
                  <a:lnTo>
                    <a:pt x="221457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6" name="SMARTInkShape-3368"/>
            <p:cNvSpPr/>
            <p:nvPr/>
          </p:nvSpPr>
          <p:spPr bwMode="auto">
            <a:xfrm>
              <a:off x="2200275" y="4886325"/>
              <a:ext cx="42864" cy="111551"/>
            </a:xfrm>
            <a:custGeom>
              <a:avLst/>
              <a:gdLst/>
              <a:ahLst/>
              <a:cxnLst/>
              <a:rect l="0" t="0" r="0" b="0"/>
              <a:pathLst>
                <a:path w="42864" h="111551">
                  <a:moveTo>
                    <a:pt x="0" y="0"/>
                  </a:moveTo>
                  <a:lnTo>
                    <a:pt x="0" y="9943"/>
                  </a:lnTo>
                  <a:lnTo>
                    <a:pt x="8819" y="45182"/>
                  </a:lnTo>
                  <a:lnTo>
                    <a:pt x="20064" y="78093"/>
                  </a:lnTo>
                  <a:lnTo>
                    <a:pt x="41166" y="111366"/>
                  </a:lnTo>
                  <a:lnTo>
                    <a:pt x="41731" y="111550"/>
                  </a:lnTo>
                  <a:lnTo>
                    <a:pt x="42108" y="110879"/>
                  </a:lnTo>
                  <a:lnTo>
                    <a:pt x="42863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7" name="SMARTInkShape-3369"/>
            <p:cNvSpPr/>
            <p:nvPr/>
          </p:nvSpPr>
          <p:spPr bwMode="auto">
            <a:xfrm>
              <a:off x="2264611" y="4686300"/>
              <a:ext cx="42821" cy="400051"/>
            </a:xfrm>
            <a:custGeom>
              <a:avLst/>
              <a:gdLst/>
              <a:ahLst/>
              <a:cxnLst/>
              <a:rect l="0" t="0" r="0" b="0"/>
              <a:pathLst>
                <a:path w="42821" h="400051">
                  <a:moveTo>
                    <a:pt x="14245" y="0"/>
                  </a:moveTo>
                  <a:lnTo>
                    <a:pt x="10453" y="0"/>
                  </a:lnTo>
                  <a:lnTo>
                    <a:pt x="9336" y="794"/>
                  </a:lnTo>
                  <a:lnTo>
                    <a:pt x="8591" y="2117"/>
                  </a:lnTo>
                  <a:lnTo>
                    <a:pt x="8094" y="3792"/>
                  </a:lnTo>
                  <a:lnTo>
                    <a:pt x="2388" y="12979"/>
                  </a:lnTo>
                  <a:lnTo>
                    <a:pt x="171" y="44107"/>
                  </a:lnTo>
                  <a:lnTo>
                    <a:pt x="0" y="75917"/>
                  </a:lnTo>
                  <a:lnTo>
                    <a:pt x="2087" y="108483"/>
                  </a:lnTo>
                  <a:lnTo>
                    <a:pt x="4873" y="133146"/>
                  </a:lnTo>
                  <a:lnTo>
                    <a:pt x="6111" y="162628"/>
                  </a:lnTo>
                  <a:lnTo>
                    <a:pt x="8778" y="194252"/>
                  </a:lnTo>
                  <a:lnTo>
                    <a:pt x="12609" y="226034"/>
                  </a:lnTo>
                  <a:lnTo>
                    <a:pt x="16957" y="256035"/>
                  </a:lnTo>
                  <a:lnTo>
                    <a:pt x="21536" y="285243"/>
                  </a:lnTo>
                  <a:lnTo>
                    <a:pt x="26217" y="312512"/>
                  </a:lnTo>
                  <a:lnTo>
                    <a:pt x="32521" y="345715"/>
                  </a:lnTo>
                  <a:lnTo>
                    <a:pt x="37170" y="381144"/>
                  </a:lnTo>
                  <a:lnTo>
                    <a:pt x="42820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8" name="SMARTInkShape-3370"/>
            <p:cNvSpPr/>
            <p:nvPr/>
          </p:nvSpPr>
          <p:spPr bwMode="auto">
            <a:xfrm>
              <a:off x="2178844" y="4864894"/>
              <a:ext cx="71438" cy="176770"/>
            </a:xfrm>
            <a:custGeom>
              <a:avLst/>
              <a:gdLst/>
              <a:ahLst/>
              <a:cxnLst/>
              <a:rect l="0" t="0" r="0" b="0"/>
              <a:pathLst>
                <a:path w="71438" h="176770">
                  <a:moveTo>
                    <a:pt x="0" y="107156"/>
                  </a:moveTo>
                  <a:lnTo>
                    <a:pt x="0" y="110948"/>
                  </a:lnTo>
                  <a:lnTo>
                    <a:pt x="14473" y="143115"/>
                  </a:lnTo>
                  <a:lnTo>
                    <a:pt x="23603" y="157234"/>
                  </a:lnTo>
                  <a:lnTo>
                    <a:pt x="32129" y="169354"/>
                  </a:lnTo>
                  <a:lnTo>
                    <a:pt x="33325" y="172434"/>
                  </a:lnTo>
                  <a:lnTo>
                    <a:pt x="34917" y="174488"/>
                  </a:lnTo>
                  <a:lnTo>
                    <a:pt x="38802" y="176769"/>
                  </a:lnTo>
                  <a:lnTo>
                    <a:pt x="40949" y="176583"/>
                  </a:lnTo>
                  <a:lnTo>
                    <a:pt x="45451" y="174260"/>
                  </a:lnTo>
                  <a:lnTo>
                    <a:pt x="46970" y="171736"/>
                  </a:lnTo>
                  <a:lnTo>
                    <a:pt x="53398" y="144226"/>
                  </a:lnTo>
                  <a:lnTo>
                    <a:pt x="56038" y="118051"/>
                  </a:lnTo>
                  <a:lnTo>
                    <a:pt x="58773" y="93213"/>
                  </a:lnTo>
                  <a:lnTo>
                    <a:pt x="62634" y="63653"/>
                  </a:lnTo>
                  <a:lnTo>
                    <a:pt x="66995" y="31994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9" name="SMARTInkShape-3371"/>
            <p:cNvSpPr/>
            <p:nvPr/>
          </p:nvSpPr>
          <p:spPr bwMode="auto">
            <a:xfrm>
              <a:off x="1909050" y="4936331"/>
              <a:ext cx="269511" cy="173043"/>
            </a:xfrm>
            <a:custGeom>
              <a:avLst/>
              <a:gdLst/>
              <a:ahLst/>
              <a:cxnLst/>
              <a:rect l="0" t="0" r="0" b="0"/>
              <a:pathLst>
                <a:path w="269511" h="173043">
                  <a:moveTo>
                    <a:pt x="19763" y="0"/>
                  </a:moveTo>
                  <a:lnTo>
                    <a:pt x="18969" y="12201"/>
                  </a:lnTo>
                  <a:lnTo>
                    <a:pt x="13612" y="47321"/>
                  </a:lnTo>
                  <a:lnTo>
                    <a:pt x="9121" y="78227"/>
                  </a:lnTo>
                  <a:lnTo>
                    <a:pt x="2763" y="108727"/>
                  </a:lnTo>
                  <a:lnTo>
                    <a:pt x="0" y="141774"/>
                  </a:lnTo>
                  <a:lnTo>
                    <a:pt x="4597" y="170864"/>
                  </a:lnTo>
                  <a:lnTo>
                    <a:pt x="5684" y="172647"/>
                  </a:lnTo>
                  <a:lnTo>
                    <a:pt x="7202" y="173042"/>
                  </a:lnTo>
                  <a:lnTo>
                    <a:pt x="9007" y="172511"/>
                  </a:lnTo>
                  <a:lnTo>
                    <a:pt x="13130" y="167688"/>
                  </a:lnTo>
                  <a:lnTo>
                    <a:pt x="17609" y="158666"/>
                  </a:lnTo>
                  <a:lnTo>
                    <a:pt x="29068" y="127003"/>
                  </a:lnTo>
                  <a:lnTo>
                    <a:pt x="39717" y="97426"/>
                  </a:lnTo>
                  <a:lnTo>
                    <a:pt x="47900" y="65644"/>
                  </a:lnTo>
                  <a:lnTo>
                    <a:pt x="57776" y="30253"/>
                  </a:lnTo>
                  <a:lnTo>
                    <a:pt x="62461" y="12532"/>
                  </a:lnTo>
                  <a:lnTo>
                    <a:pt x="64103" y="10736"/>
                  </a:lnTo>
                  <a:lnTo>
                    <a:pt x="65992" y="9538"/>
                  </a:lnTo>
                  <a:lnTo>
                    <a:pt x="67251" y="10328"/>
                  </a:lnTo>
                  <a:lnTo>
                    <a:pt x="73230" y="34825"/>
                  </a:lnTo>
                  <a:lnTo>
                    <a:pt x="75821" y="60678"/>
                  </a:lnTo>
                  <a:lnTo>
                    <a:pt x="76589" y="92239"/>
                  </a:lnTo>
                  <a:lnTo>
                    <a:pt x="76817" y="122933"/>
                  </a:lnTo>
                  <a:lnTo>
                    <a:pt x="82554" y="155791"/>
                  </a:lnTo>
                  <a:lnTo>
                    <a:pt x="84182" y="164490"/>
                  </a:lnTo>
                  <a:lnTo>
                    <a:pt x="85728" y="166810"/>
                  </a:lnTo>
                  <a:lnTo>
                    <a:pt x="87552" y="168357"/>
                  </a:lnTo>
                  <a:lnTo>
                    <a:pt x="88768" y="167800"/>
                  </a:lnTo>
                  <a:lnTo>
                    <a:pt x="101599" y="139609"/>
                  </a:lnTo>
                  <a:lnTo>
                    <a:pt x="109803" y="109540"/>
                  </a:lnTo>
                  <a:lnTo>
                    <a:pt x="117262" y="75496"/>
                  </a:lnTo>
                  <a:lnTo>
                    <a:pt x="124498" y="41860"/>
                  </a:lnTo>
                  <a:lnTo>
                    <a:pt x="134055" y="12591"/>
                  </a:lnTo>
                  <a:lnTo>
                    <a:pt x="136439" y="8394"/>
                  </a:lnTo>
                  <a:lnTo>
                    <a:pt x="138822" y="6390"/>
                  </a:lnTo>
                  <a:lnTo>
                    <a:pt x="141204" y="5848"/>
                  </a:lnTo>
                  <a:lnTo>
                    <a:pt x="143586" y="6280"/>
                  </a:lnTo>
                  <a:lnTo>
                    <a:pt x="148349" y="13110"/>
                  </a:lnTo>
                  <a:lnTo>
                    <a:pt x="152318" y="24877"/>
                  </a:lnTo>
                  <a:lnTo>
                    <a:pt x="154866" y="60418"/>
                  </a:lnTo>
                  <a:lnTo>
                    <a:pt x="155308" y="91721"/>
                  </a:lnTo>
                  <a:lnTo>
                    <a:pt x="155439" y="121104"/>
                  </a:lnTo>
                  <a:lnTo>
                    <a:pt x="157594" y="145685"/>
                  </a:lnTo>
                  <a:lnTo>
                    <a:pt x="161641" y="160628"/>
                  </a:lnTo>
                  <a:lnTo>
                    <a:pt x="162767" y="161854"/>
                  </a:lnTo>
                  <a:lnTo>
                    <a:pt x="166135" y="163217"/>
                  </a:lnTo>
                  <a:lnTo>
                    <a:pt x="168144" y="161993"/>
                  </a:lnTo>
                  <a:lnTo>
                    <a:pt x="172493" y="156399"/>
                  </a:lnTo>
                  <a:lnTo>
                    <a:pt x="181753" y="122763"/>
                  </a:lnTo>
                  <a:lnTo>
                    <a:pt x="189644" y="89468"/>
                  </a:lnTo>
                  <a:lnTo>
                    <a:pt x="201684" y="55260"/>
                  </a:lnTo>
                  <a:lnTo>
                    <a:pt x="214512" y="26251"/>
                  </a:lnTo>
                  <a:lnTo>
                    <a:pt x="223692" y="8484"/>
                  </a:lnTo>
                  <a:lnTo>
                    <a:pt x="228931" y="3771"/>
                  </a:lnTo>
                  <a:lnTo>
                    <a:pt x="232233" y="3308"/>
                  </a:lnTo>
                  <a:lnTo>
                    <a:pt x="240136" y="4910"/>
                  </a:lnTo>
                  <a:lnTo>
                    <a:pt x="243672" y="8036"/>
                  </a:lnTo>
                  <a:lnTo>
                    <a:pt x="249717" y="17859"/>
                  </a:lnTo>
                  <a:lnTo>
                    <a:pt x="260066" y="48478"/>
                  </a:lnTo>
                  <a:lnTo>
                    <a:pt x="267637" y="78280"/>
                  </a:lnTo>
                  <a:lnTo>
                    <a:pt x="269510" y="113467"/>
                  </a:lnTo>
                  <a:lnTo>
                    <a:pt x="268916" y="128429"/>
                  </a:lnTo>
                  <a:lnTo>
                    <a:pt x="267621" y="130863"/>
                  </a:lnTo>
                  <a:lnTo>
                    <a:pt x="265964" y="132486"/>
                  </a:lnTo>
                  <a:lnTo>
                    <a:pt x="264859" y="132774"/>
                  </a:lnTo>
                  <a:lnTo>
                    <a:pt x="264123" y="132172"/>
                  </a:lnTo>
                  <a:lnTo>
                    <a:pt x="263632" y="130978"/>
                  </a:lnTo>
                  <a:lnTo>
                    <a:pt x="257798" y="96126"/>
                  </a:lnTo>
                  <a:lnTo>
                    <a:pt x="255506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0" name="SMARTInkShape-3372"/>
            <p:cNvSpPr/>
            <p:nvPr/>
          </p:nvSpPr>
          <p:spPr bwMode="auto">
            <a:xfrm>
              <a:off x="1750219" y="4945881"/>
              <a:ext cx="142876" cy="195634"/>
            </a:xfrm>
            <a:custGeom>
              <a:avLst/>
              <a:gdLst/>
              <a:ahLst/>
              <a:cxnLst/>
              <a:rect l="0" t="0" r="0" b="0"/>
              <a:pathLst>
                <a:path w="142876" h="195634">
                  <a:moveTo>
                    <a:pt x="0" y="47600"/>
                  </a:moveTo>
                  <a:lnTo>
                    <a:pt x="3792" y="51392"/>
                  </a:lnTo>
                  <a:lnTo>
                    <a:pt x="10642" y="84279"/>
                  </a:lnTo>
                  <a:lnTo>
                    <a:pt x="24180" y="117787"/>
                  </a:lnTo>
                  <a:lnTo>
                    <a:pt x="37437" y="152863"/>
                  </a:lnTo>
                  <a:lnTo>
                    <a:pt x="56673" y="187565"/>
                  </a:lnTo>
                  <a:lnTo>
                    <a:pt x="62788" y="195633"/>
                  </a:lnTo>
                  <a:lnTo>
                    <a:pt x="63290" y="194708"/>
                  </a:lnTo>
                  <a:lnTo>
                    <a:pt x="64206" y="165842"/>
                  </a:lnTo>
                  <a:lnTo>
                    <a:pt x="64267" y="135728"/>
                  </a:lnTo>
                  <a:lnTo>
                    <a:pt x="64286" y="101670"/>
                  </a:lnTo>
                  <a:lnTo>
                    <a:pt x="65085" y="67237"/>
                  </a:lnTo>
                  <a:lnTo>
                    <a:pt x="70790" y="37367"/>
                  </a:lnTo>
                  <a:lnTo>
                    <a:pt x="82182" y="14670"/>
                  </a:lnTo>
                  <a:lnTo>
                    <a:pt x="94817" y="3006"/>
                  </a:lnTo>
                  <a:lnTo>
                    <a:pt x="101143" y="0"/>
                  </a:lnTo>
                  <a:lnTo>
                    <a:pt x="108717" y="780"/>
                  </a:lnTo>
                  <a:lnTo>
                    <a:pt x="130380" y="9920"/>
                  </a:lnTo>
                  <a:lnTo>
                    <a:pt x="142875" y="19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1" name="SMARTInkShape-3373"/>
            <p:cNvSpPr/>
            <p:nvPr/>
          </p:nvSpPr>
          <p:spPr bwMode="auto">
            <a:xfrm>
              <a:off x="1500188" y="4964906"/>
              <a:ext cx="250032" cy="107158"/>
            </a:xfrm>
            <a:custGeom>
              <a:avLst/>
              <a:gdLst/>
              <a:ahLst/>
              <a:cxnLst/>
              <a:rect l="0" t="0" r="0" b="0"/>
              <a:pathLst>
                <a:path w="250032" h="107158">
                  <a:moveTo>
                    <a:pt x="0" y="107157"/>
                  </a:moveTo>
                  <a:lnTo>
                    <a:pt x="12200" y="106363"/>
                  </a:lnTo>
                  <a:lnTo>
                    <a:pt x="30867" y="99865"/>
                  </a:lnTo>
                  <a:lnTo>
                    <a:pt x="65216" y="79257"/>
                  </a:lnTo>
                  <a:lnTo>
                    <a:pt x="95258" y="64495"/>
                  </a:lnTo>
                  <a:lnTo>
                    <a:pt x="129295" y="47949"/>
                  </a:lnTo>
                  <a:lnTo>
                    <a:pt x="164516" y="32199"/>
                  </a:lnTo>
                  <a:lnTo>
                    <a:pt x="195853" y="20389"/>
                  </a:lnTo>
                  <a:lnTo>
                    <a:pt x="227776" y="5968"/>
                  </a:lnTo>
                  <a:lnTo>
                    <a:pt x="2500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2" name="SMARTInkShape-3374"/>
            <p:cNvSpPr/>
            <p:nvPr/>
          </p:nvSpPr>
          <p:spPr bwMode="auto">
            <a:xfrm>
              <a:off x="1643150" y="4857750"/>
              <a:ext cx="106407" cy="346833"/>
            </a:xfrm>
            <a:custGeom>
              <a:avLst/>
              <a:gdLst/>
              <a:ahLst/>
              <a:cxnLst/>
              <a:rect l="0" t="0" r="0" b="0"/>
              <a:pathLst>
                <a:path w="106407" h="346833">
                  <a:moveTo>
                    <a:pt x="7056" y="0"/>
                  </a:moveTo>
                  <a:lnTo>
                    <a:pt x="4940" y="31063"/>
                  </a:lnTo>
                  <a:lnTo>
                    <a:pt x="905" y="65226"/>
                  </a:lnTo>
                  <a:lnTo>
                    <a:pt x="354" y="89314"/>
                  </a:lnTo>
                  <a:lnTo>
                    <a:pt x="109" y="115895"/>
                  </a:lnTo>
                  <a:lnTo>
                    <a:pt x="0" y="143584"/>
                  </a:lnTo>
                  <a:lnTo>
                    <a:pt x="2068" y="175999"/>
                  </a:lnTo>
                  <a:lnTo>
                    <a:pt x="6427" y="209984"/>
                  </a:lnTo>
                  <a:lnTo>
                    <a:pt x="13655" y="240964"/>
                  </a:lnTo>
                  <a:lnTo>
                    <a:pt x="22160" y="270608"/>
                  </a:lnTo>
                  <a:lnTo>
                    <a:pt x="32025" y="297276"/>
                  </a:lnTo>
                  <a:lnTo>
                    <a:pt x="50967" y="324884"/>
                  </a:lnTo>
                  <a:lnTo>
                    <a:pt x="64672" y="337803"/>
                  </a:lnTo>
                  <a:lnTo>
                    <a:pt x="78701" y="344603"/>
                  </a:lnTo>
                  <a:lnTo>
                    <a:pt x="91286" y="346832"/>
                  </a:lnTo>
                  <a:lnTo>
                    <a:pt x="99525" y="345177"/>
                  </a:lnTo>
                  <a:lnTo>
                    <a:pt x="102040" y="341243"/>
                  </a:lnTo>
                  <a:lnTo>
                    <a:pt x="105579" y="319743"/>
                  </a:lnTo>
                  <a:lnTo>
                    <a:pt x="106406" y="299535"/>
                  </a:lnTo>
                  <a:lnTo>
                    <a:pt x="100424" y="275208"/>
                  </a:lnTo>
                  <a:lnTo>
                    <a:pt x="85638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3" name="SMARTInkShape-3375"/>
            <p:cNvSpPr/>
            <p:nvPr/>
          </p:nvSpPr>
          <p:spPr bwMode="auto">
            <a:xfrm>
              <a:off x="1333802" y="4997536"/>
              <a:ext cx="133819" cy="227058"/>
            </a:xfrm>
            <a:custGeom>
              <a:avLst/>
              <a:gdLst/>
              <a:ahLst/>
              <a:cxnLst/>
              <a:rect l="0" t="0" r="0" b="0"/>
              <a:pathLst>
                <a:path w="133819" h="227058">
                  <a:moveTo>
                    <a:pt x="37798" y="3089"/>
                  </a:moveTo>
                  <a:lnTo>
                    <a:pt x="34006" y="3089"/>
                  </a:lnTo>
                  <a:lnTo>
                    <a:pt x="32889" y="4677"/>
                  </a:lnTo>
                  <a:lnTo>
                    <a:pt x="31316" y="15289"/>
                  </a:lnTo>
                  <a:lnTo>
                    <a:pt x="26949" y="46617"/>
                  </a:lnTo>
                  <a:lnTo>
                    <a:pt x="24529" y="75165"/>
                  </a:lnTo>
                  <a:lnTo>
                    <a:pt x="23812" y="108759"/>
                  </a:lnTo>
                  <a:lnTo>
                    <a:pt x="23600" y="143848"/>
                  </a:lnTo>
                  <a:lnTo>
                    <a:pt x="27329" y="175588"/>
                  </a:lnTo>
                  <a:lnTo>
                    <a:pt x="29998" y="207466"/>
                  </a:lnTo>
                  <a:lnTo>
                    <a:pt x="30597" y="227057"/>
                  </a:lnTo>
                  <a:lnTo>
                    <a:pt x="30616" y="227014"/>
                  </a:lnTo>
                  <a:lnTo>
                    <a:pt x="30629" y="226191"/>
                  </a:lnTo>
                  <a:lnTo>
                    <a:pt x="34765" y="206966"/>
                  </a:lnTo>
                  <a:lnTo>
                    <a:pt x="32225" y="180796"/>
                  </a:lnTo>
                  <a:lnTo>
                    <a:pt x="31352" y="156682"/>
                  </a:lnTo>
                  <a:lnTo>
                    <a:pt x="28848" y="130090"/>
                  </a:lnTo>
                  <a:lnTo>
                    <a:pt x="25883" y="102396"/>
                  </a:lnTo>
                  <a:lnTo>
                    <a:pt x="24565" y="74213"/>
                  </a:lnTo>
                  <a:lnTo>
                    <a:pt x="23823" y="39156"/>
                  </a:lnTo>
                  <a:lnTo>
                    <a:pt x="24366" y="6950"/>
                  </a:lnTo>
                  <a:lnTo>
                    <a:pt x="25668" y="3281"/>
                  </a:lnTo>
                  <a:lnTo>
                    <a:pt x="27330" y="836"/>
                  </a:lnTo>
                  <a:lnTo>
                    <a:pt x="30026" y="0"/>
                  </a:lnTo>
                  <a:lnTo>
                    <a:pt x="37254" y="1187"/>
                  </a:lnTo>
                  <a:lnTo>
                    <a:pt x="50249" y="10110"/>
                  </a:lnTo>
                  <a:lnTo>
                    <a:pt x="67934" y="41849"/>
                  </a:lnTo>
                  <a:lnTo>
                    <a:pt x="85731" y="77508"/>
                  </a:lnTo>
                  <a:lnTo>
                    <a:pt x="99802" y="105661"/>
                  </a:lnTo>
                  <a:lnTo>
                    <a:pt x="110233" y="134110"/>
                  </a:lnTo>
                  <a:lnTo>
                    <a:pt x="120868" y="165671"/>
                  </a:lnTo>
                  <a:lnTo>
                    <a:pt x="133818" y="197197"/>
                  </a:lnTo>
                  <a:lnTo>
                    <a:pt x="132596" y="203924"/>
                  </a:lnTo>
                  <a:lnTo>
                    <a:pt x="131159" y="206036"/>
                  </a:lnTo>
                  <a:lnTo>
                    <a:pt x="129408" y="207443"/>
                  </a:lnTo>
                  <a:lnTo>
                    <a:pt x="127446" y="208381"/>
                  </a:lnTo>
                  <a:lnTo>
                    <a:pt x="100189" y="210093"/>
                  </a:lnTo>
                  <a:lnTo>
                    <a:pt x="67438" y="204522"/>
                  </a:lnTo>
                  <a:lnTo>
                    <a:pt x="34628" y="195778"/>
                  </a:lnTo>
                  <a:lnTo>
                    <a:pt x="22895" y="190329"/>
                  </a:lnTo>
                  <a:lnTo>
                    <a:pt x="1342" y="173140"/>
                  </a:lnTo>
                  <a:lnTo>
                    <a:pt x="0" y="169638"/>
                  </a:lnTo>
                  <a:lnTo>
                    <a:pt x="626" y="161513"/>
                  </a:lnTo>
                  <a:lnTo>
                    <a:pt x="3492" y="157918"/>
                  </a:lnTo>
                  <a:lnTo>
                    <a:pt x="18902" y="149065"/>
                  </a:lnTo>
                  <a:lnTo>
                    <a:pt x="47559" y="136845"/>
                  </a:lnTo>
                  <a:lnTo>
                    <a:pt x="79766" y="123172"/>
                  </a:lnTo>
                  <a:lnTo>
                    <a:pt x="116379" y="1102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4" name="SMARTInkShape-3376"/>
            <p:cNvSpPr/>
            <p:nvPr/>
          </p:nvSpPr>
          <p:spPr bwMode="auto">
            <a:xfrm>
              <a:off x="1200444" y="5086350"/>
              <a:ext cx="135438" cy="56857"/>
            </a:xfrm>
            <a:custGeom>
              <a:avLst/>
              <a:gdLst/>
              <a:ahLst/>
              <a:cxnLst/>
              <a:rect l="0" t="0" r="0" b="0"/>
              <a:pathLst>
                <a:path w="135438" h="56857">
                  <a:moveTo>
                    <a:pt x="6850" y="50006"/>
                  </a:moveTo>
                  <a:lnTo>
                    <a:pt x="3057" y="50006"/>
                  </a:lnTo>
                  <a:lnTo>
                    <a:pt x="1940" y="50800"/>
                  </a:lnTo>
                  <a:lnTo>
                    <a:pt x="1196" y="52123"/>
                  </a:lnTo>
                  <a:lnTo>
                    <a:pt x="0" y="56157"/>
                  </a:lnTo>
                  <a:lnTo>
                    <a:pt x="696" y="56488"/>
                  </a:lnTo>
                  <a:lnTo>
                    <a:pt x="3586" y="56856"/>
                  </a:lnTo>
                  <a:lnTo>
                    <a:pt x="32616" y="44948"/>
                  </a:lnTo>
                  <a:lnTo>
                    <a:pt x="63210" y="35660"/>
                  </a:lnTo>
                  <a:lnTo>
                    <a:pt x="77142" y="30137"/>
                  </a:lnTo>
                  <a:lnTo>
                    <a:pt x="107809" y="12896"/>
                  </a:lnTo>
                  <a:lnTo>
                    <a:pt x="135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5" name="SMARTInkShape-3377"/>
            <p:cNvSpPr/>
            <p:nvPr/>
          </p:nvSpPr>
          <p:spPr bwMode="auto">
            <a:xfrm>
              <a:off x="1178758" y="4974618"/>
              <a:ext cx="114262" cy="300360"/>
            </a:xfrm>
            <a:custGeom>
              <a:avLst/>
              <a:gdLst/>
              <a:ahLst/>
              <a:cxnLst/>
              <a:rect l="0" t="0" r="0" b="0"/>
              <a:pathLst>
                <a:path w="114262" h="300360">
                  <a:moveTo>
                    <a:pt x="28536" y="47438"/>
                  </a:moveTo>
                  <a:lnTo>
                    <a:pt x="32328" y="51230"/>
                  </a:lnTo>
                  <a:lnTo>
                    <a:pt x="34686" y="64966"/>
                  </a:lnTo>
                  <a:lnTo>
                    <a:pt x="35385" y="95494"/>
                  </a:lnTo>
                  <a:lnTo>
                    <a:pt x="37665" y="121184"/>
                  </a:lnTo>
                  <a:lnTo>
                    <a:pt x="40531" y="148477"/>
                  </a:lnTo>
                  <a:lnTo>
                    <a:pt x="41804" y="176482"/>
                  </a:lnTo>
                  <a:lnTo>
                    <a:pt x="44487" y="204804"/>
                  </a:lnTo>
                  <a:lnTo>
                    <a:pt x="47531" y="232472"/>
                  </a:lnTo>
                  <a:lnTo>
                    <a:pt x="48885" y="257999"/>
                  </a:lnTo>
                  <a:lnTo>
                    <a:pt x="49753" y="292936"/>
                  </a:lnTo>
                  <a:lnTo>
                    <a:pt x="49904" y="300359"/>
                  </a:lnTo>
                  <a:lnTo>
                    <a:pt x="49939" y="299283"/>
                  </a:lnTo>
                  <a:lnTo>
                    <a:pt x="44258" y="273428"/>
                  </a:lnTo>
                  <a:lnTo>
                    <a:pt x="40021" y="250272"/>
                  </a:lnTo>
                  <a:lnTo>
                    <a:pt x="35493" y="221989"/>
                  </a:lnTo>
                  <a:lnTo>
                    <a:pt x="30040" y="190103"/>
                  </a:lnTo>
                  <a:lnTo>
                    <a:pt x="22325" y="154766"/>
                  </a:lnTo>
                  <a:lnTo>
                    <a:pt x="15721" y="120010"/>
                  </a:lnTo>
                  <a:lnTo>
                    <a:pt x="10140" y="86837"/>
                  </a:lnTo>
                  <a:lnTo>
                    <a:pt x="5014" y="56218"/>
                  </a:lnTo>
                  <a:lnTo>
                    <a:pt x="1458" y="23581"/>
                  </a:lnTo>
                  <a:lnTo>
                    <a:pt x="92" y="93"/>
                  </a:lnTo>
                  <a:lnTo>
                    <a:pt x="48" y="0"/>
                  </a:lnTo>
                  <a:lnTo>
                    <a:pt x="0" y="2013"/>
                  </a:lnTo>
                  <a:lnTo>
                    <a:pt x="23255" y="33422"/>
                  </a:lnTo>
                  <a:lnTo>
                    <a:pt x="32539" y="42003"/>
                  </a:lnTo>
                  <a:lnTo>
                    <a:pt x="50359" y="50502"/>
                  </a:lnTo>
                  <a:lnTo>
                    <a:pt x="60989" y="52769"/>
                  </a:lnTo>
                  <a:lnTo>
                    <a:pt x="86452" y="48521"/>
                  </a:lnTo>
                  <a:lnTo>
                    <a:pt x="114261" y="402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6" name="SMARTInkShape-3378"/>
            <p:cNvSpPr/>
            <p:nvPr/>
          </p:nvSpPr>
          <p:spPr bwMode="auto">
            <a:xfrm>
              <a:off x="972173" y="4999579"/>
              <a:ext cx="163684" cy="301585"/>
            </a:xfrm>
            <a:custGeom>
              <a:avLst/>
              <a:gdLst/>
              <a:ahLst/>
              <a:cxnLst/>
              <a:rect l="0" t="0" r="0" b="0"/>
              <a:pathLst>
                <a:path w="163684" h="301585">
                  <a:moveTo>
                    <a:pt x="20808" y="1046"/>
                  </a:moveTo>
                  <a:lnTo>
                    <a:pt x="14658" y="1046"/>
                  </a:lnTo>
                  <a:lnTo>
                    <a:pt x="13752" y="20932"/>
                  </a:lnTo>
                  <a:lnTo>
                    <a:pt x="17483" y="46008"/>
                  </a:lnTo>
                  <a:lnTo>
                    <a:pt x="19330" y="69448"/>
                  </a:lnTo>
                  <a:lnTo>
                    <a:pt x="20945" y="96534"/>
                  </a:lnTo>
                  <a:lnTo>
                    <a:pt x="24309" y="127093"/>
                  </a:lnTo>
                  <a:lnTo>
                    <a:pt x="26333" y="159196"/>
                  </a:lnTo>
                  <a:lnTo>
                    <a:pt x="28026" y="191191"/>
                  </a:lnTo>
                  <a:lnTo>
                    <a:pt x="31425" y="221286"/>
                  </a:lnTo>
                  <a:lnTo>
                    <a:pt x="33464" y="248420"/>
                  </a:lnTo>
                  <a:lnTo>
                    <a:pt x="34612" y="279658"/>
                  </a:lnTo>
                  <a:lnTo>
                    <a:pt x="34087" y="292355"/>
                  </a:lnTo>
                  <a:lnTo>
                    <a:pt x="31208" y="300644"/>
                  </a:lnTo>
                  <a:lnTo>
                    <a:pt x="30123" y="301584"/>
                  </a:lnTo>
                  <a:lnTo>
                    <a:pt x="29399" y="300624"/>
                  </a:lnTo>
                  <a:lnTo>
                    <a:pt x="22439" y="275329"/>
                  </a:lnTo>
                  <a:lnTo>
                    <a:pt x="15823" y="240536"/>
                  </a:lnTo>
                  <a:lnTo>
                    <a:pt x="11185" y="213849"/>
                  </a:lnTo>
                  <a:lnTo>
                    <a:pt x="6477" y="183996"/>
                  </a:lnTo>
                  <a:lnTo>
                    <a:pt x="2532" y="152207"/>
                  </a:lnTo>
                  <a:lnTo>
                    <a:pt x="779" y="119558"/>
                  </a:lnTo>
                  <a:lnTo>
                    <a:pt x="0" y="90760"/>
                  </a:lnTo>
                  <a:lnTo>
                    <a:pt x="448" y="65525"/>
                  </a:lnTo>
                  <a:lnTo>
                    <a:pt x="5162" y="35850"/>
                  </a:lnTo>
                  <a:lnTo>
                    <a:pt x="9357" y="24981"/>
                  </a:lnTo>
                  <a:lnTo>
                    <a:pt x="12380" y="21765"/>
                  </a:lnTo>
                  <a:lnTo>
                    <a:pt x="19973" y="18192"/>
                  </a:lnTo>
                  <a:lnTo>
                    <a:pt x="24220" y="20414"/>
                  </a:lnTo>
                  <a:lnTo>
                    <a:pt x="38576" y="40299"/>
                  </a:lnTo>
                  <a:lnTo>
                    <a:pt x="50930" y="62941"/>
                  </a:lnTo>
                  <a:lnTo>
                    <a:pt x="66475" y="90997"/>
                  </a:lnTo>
                  <a:lnTo>
                    <a:pt x="82379" y="122780"/>
                  </a:lnTo>
                  <a:lnTo>
                    <a:pt x="94740" y="158073"/>
                  </a:lnTo>
                  <a:lnTo>
                    <a:pt x="107642" y="190692"/>
                  </a:lnTo>
                  <a:lnTo>
                    <a:pt x="120520" y="220271"/>
                  </a:lnTo>
                  <a:lnTo>
                    <a:pt x="131535" y="246646"/>
                  </a:lnTo>
                  <a:lnTo>
                    <a:pt x="150748" y="278013"/>
                  </a:lnTo>
                  <a:lnTo>
                    <a:pt x="159498" y="288074"/>
                  </a:lnTo>
                  <a:lnTo>
                    <a:pt x="160893" y="288442"/>
                  </a:lnTo>
                  <a:lnTo>
                    <a:pt x="161823" y="287894"/>
                  </a:lnTo>
                  <a:lnTo>
                    <a:pt x="163316" y="262612"/>
                  </a:lnTo>
                  <a:lnTo>
                    <a:pt x="163520" y="239535"/>
                  </a:lnTo>
                  <a:lnTo>
                    <a:pt x="161494" y="211287"/>
                  </a:lnTo>
                  <a:lnTo>
                    <a:pt x="157948" y="180211"/>
                  </a:lnTo>
                  <a:lnTo>
                    <a:pt x="153726" y="147879"/>
                  </a:lnTo>
                  <a:lnTo>
                    <a:pt x="149204" y="114989"/>
                  </a:lnTo>
                  <a:lnTo>
                    <a:pt x="145342" y="82643"/>
                  </a:lnTo>
                  <a:lnTo>
                    <a:pt x="143625" y="52393"/>
                  </a:lnTo>
                  <a:lnTo>
                    <a:pt x="142659" y="19964"/>
                  </a:lnTo>
                  <a:lnTo>
                    <a:pt x="142373" y="2859"/>
                  </a:lnTo>
                  <a:lnTo>
                    <a:pt x="143126" y="667"/>
                  </a:lnTo>
                  <a:lnTo>
                    <a:pt x="144422" y="0"/>
                  </a:lnTo>
                  <a:lnTo>
                    <a:pt x="146080" y="348"/>
                  </a:lnTo>
                  <a:lnTo>
                    <a:pt x="147922" y="7086"/>
                  </a:lnTo>
                  <a:lnTo>
                    <a:pt x="154905" y="38354"/>
                  </a:lnTo>
                  <a:lnTo>
                    <a:pt x="163683" y="724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7" name="SMARTInkShape-3379"/>
            <p:cNvSpPr/>
            <p:nvPr/>
          </p:nvSpPr>
          <p:spPr bwMode="auto">
            <a:xfrm>
              <a:off x="835819" y="4043752"/>
              <a:ext cx="235745" cy="928299"/>
            </a:xfrm>
            <a:custGeom>
              <a:avLst/>
              <a:gdLst/>
              <a:ahLst/>
              <a:cxnLst/>
              <a:rect l="0" t="0" r="0" b="0"/>
              <a:pathLst>
                <a:path w="235745" h="928299">
                  <a:moveTo>
                    <a:pt x="0" y="21042"/>
                  </a:moveTo>
                  <a:lnTo>
                    <a:pt x="0" y="0"/>
                  </a:lnTo>
                  <a:lnTo>
                    <a:pt x="2116" y="34922"/>
                  </a:lnTo>
                  <a:lnTo>
                    <a:pt x="5703" y="57373"/>
                  </a:lnTo>
                  <a:lnTo>
                    <a:pt x="9943" y="88518"/>
                  </a:lnTo>
                  <a:lnTo>
                    <a:pt x="12185" y="108889"/>
                  </a:lnTo>
                  <a:lnTo>
                    <a:pt x="14473" y="131994"/>
                  </a:lnTo>
                  <a:lnTo>
                    <a:pt x="16792" y="156923"/>
                  </a:lnTo>
                  <a:lnTo>
                    <a:pt x="20720" y="185448"/>
                  </a:lnTo>
                  <a:lnTo>
                    <a:pt x="25719" y="216371"/>
                  </a:lnTo>
                  <a:lnTo>
                    <a:pt x="31434" y="248892"/>
                  </a:lnTo>
                  <a:lnTo>
                    <a:pt x="37624" y="283273"/>
                  </a:lnTo>
                  <a:lnTo>
                    <a:pt x="44133" y="318894"/>
                  </a:lnTo>
                  <a:lnTo>
                    <a:pt x="50853" y="355341"/>
                  </a:lnTo>
                  <a:lnTo>
                    <a:pt x="58508" y="391545"/>
                  </a:lnTo>
                  <a:lnTo>
                    <a:pt x="66787" y="427588"/>
                  </a:lnTo>
                  <a:lnTo>
                    <a:pt x="75481" y="463522"/>
                  </a:lnTo>
                  <a:lnTo>
                    <a:pt x="84452" y="498591"/>
                  </a:lnTo>
                  <a:lnTo>
                    <a:pt x="93607" y="533083"/>
                  </a:lnTo>
                  <a:lnTo>
                    <a:pt x="102886" y="567191"/>
                  </a:lnTo>
                  <a:lnTo>
                    <a:pt x="112247" y="600247"/>
                  </a:lnTo>
                  <a:lnTo>
                    <a:pt x="121662" y="632604"/>
                  </a:lnTo>
                  <a:lnTo>
                    <a:pt x="131114" y="664494"/>
                  </a:lnTo>
                  <a:lnTo>
                    <a:pt x="140591" y="694485"/>
                  </a:lnTo>
                  <a:lnTo>
                    <a:pt x="150083" y="723210"/>
                  </a:lnTo>
                  <a:lnTo>
                    <a:pt x="159587" y="751091"/>
                  </a:lnTo>
                  <a:lnTo>
                    <a:pt x="169097" y="776823"/>
                  </a:lnTo>
                  <a:lnTo>
                    <a:pt x="178613" y="801121"/>
                  </a:lnTo>
                  <a:lnTo>
                    <a:pt x="188131" y="824463"/>
                  </a:lnTo>
                  <a:lnTo>
                    <a:pt x="197652" y="846375"/>
                  </a:lnTo>
                  <a:lnTo>
                    <a:pt x="207174" y="867333"/>
                  </a:lnTo>
                  <a:lnTo>
                    <a:pt x="223046" y="901203"/>
                  </a:lnTo>
                  <a:lnTo>
                    <a:pt x="235744" y="928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8" name="SMARTInkShape-3380"/>
            <p:cNvSpPr/>
            <p:nvPr/>
          </p:nvSpPr>
          <p:spPr bwMode="auto">
            <a:xfrm>
              <a:off x="3187193" y="4564856"/>
              <a:ext cx="48927" cy="128589"/>
            </a:xfrm>
            <a:custGeom>
              <a:avLst/>
              <a:gdLst/>
              <a:ahLst/>
              <a:cxnLst/>
              <a:rect l="0" t="0" r="0" b="0"/>
              <a:pathLst>
                <a:path w="48927" h="128589">
                  <a:moveTo>
                    <a:pt x="13207" y="0"/>
                  </a:moveTo>
                  <a:lnTo>
                    <a:pt x="13207" y="3792"/>
                  </a:lnTo>
                  <a:lnTo>
                    <a:pt x="11090" y="7771"/>
                  </a:lnTo>
                  <a:lnTo>
                    <a:pt x="1350" y="19737"/>
                  </a:lnTo>
                  <a:lnTo>
                    <a:pt x="0" y="24118"/>
                  </a:lnTo>
                  <a:lnTo>
                    <a:pt x="433" y="26397"/>
                  </a:lnTo>
                  <a:lnTo>
                    <a:pt x="4716" y="35759"/>
                  </a:lnTo>
                  <a:lnTo>
                    <a:pt x="5165" y="38127"/>
                  </a:lnTo>
                  <a:lnTo>
                    <a:pt x="21408" y="68856"/>
                  </a:lnTo>
                  <a:lnTo>
                    <a:pt x="36023" y="101619"/>
                  </a:lnTo>
                  <a:lnTo>
                    <a:pt x="48926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9" name="SMARTInkShape-3381"/>
            <p:cNvSpPr/>
            <p:nvPr/>
          </p:nvSpPr>
          <p:spPr bwMode="auto">
            <a:xfrm>
              <a:off x="3272830" y="4812243"/>
              <a:ext cx="277615" cy="86635"/>
            </a:xfrm>
            <a:custGeom>
              <a:avLst/>
              <a:gdLst/>
              <a:ahLst/>
              <a:cxnLst/>
              <a:rect l="0" t="0" r="0" b="0"/>
              <a:pathLst>
                <a:path w="277615" h="86635">
                  <a:moveTo>
                    <a:pt x="6151" y="45507"/>
                  </a:moveTo>
                  <a:lnTo>
                    <a:pt x="6151" y="41715"/>
                  </a:lnTo>
                  <a:lnTo>
                    <a:pt x="5358" y="40598"/>
                  </a:lnTo>
                  <a:lnTo>
                    <a:pt x="4035" y="39853"/>
                  </a:lnTo>
                  <a:lnTo>
                    <a:pt x="2359" y="39356"/>
                  </a:lnTo>
                  <a:lnTo>
                    <a:pt x="1242" y="38231"/>
                  </a:lnTo>
                  <a:lnTo>
                    <a:pt x="0" y="34865"/>
                  </a:lnTo>
                  <a:lnTo>
                    <a:pt x="463" y="33650"/>
                  </a:lnTo>
                  <a:lnTo>
                    <a:pt x="1565" y="32840"/>
                  </a:lnTo>
                  <a:lnTo>
                    <a:pt x="5245" y="31540"/>
                  </a:lnTo>
                  <a:lnTo>
                    <a:pt x="13411" y="64581"/>
                  </a:lnTo>
                  <a:lnTo>
                    <a:pt x="20511" y="84465"/>
                  </a:lnTo>
                  <a:lnTo>
                    <a:pt x="22074" y="85767"/>
                  </a:lnTo>
                  <a:lnTo>
                    <a:pt x="23910" y="86634"/>
                  </a:lnTo>
                  <a:lnTo>
                    <a:pt x="25135" y="86419"/>
                  </a:lnTo>
                  <a:lnTo>
                    <a:pt x="25950" y="85482"/>
                  </a:lnTo>
                  <a:lnTo>
                    <a:pt x="42013" y="50273"/>
                  </a:lnTo>
                  <a:lnTo>
                    <a:pt x="53795" y="18206"/>
                  </a:lnTo>
                  <a:lnTo>
                    <a:pt x="65685" y="1058"/>
                  </a:lnTo>
                  <a:lnTo>
                    <a:pt x="68065" y="0"/>
                  </a:lnTo>
                  <a:lnTo>
                    <a:pt x="70446" y="87"/>
                  </a:lnTo>
                  <a:lnTo>
                    <a:pt x="72827" y="940"/>
                  </a:lnTo>
                  <a:lnTo>
                    <a:pt x="74414" y="2302"/>
                  </a:lnTo>
                  <a:lnTo>
                    <a:pt x="76178" y="5932"/>
                  </a:lnTo>
                  <a:lnTo>
                    <a:pt x="77564" y="41039"/>
                  </a:lnTo>
                  <a:lnTo>
                    <a:pt x="77586" y="60803"/>
                  </a:lnTo>
                  <a:lnTo>
                    <a:pt x="78381" y="62849"/>
                  </a:lnTo>
                  <a:lnTo>
                    <a:pt x="79704" y="64212"/>
                  </a:lnTo>
                  <a:lnTo>
                    <a:pt x="81380" y="65121"/>
                  </a:lnTo>
                  <a:lnTo>
                    <a:pt x="83292" y="64933"/>
                  </a:lnTo>
                  <a:lnTo>
                    <a:pt x="87532" y="62607"/>
                  </a:lnTo>
                  <a:lnTo>
                    <a:pt x="119605" y="30958"/>
                  </a:lnTo>
                  <a:lnTo>
                    <a:pt x="130394" y="22372"/>
                  </a:lnTo>
                  <a:lnTo>
                    <a:pt x="149062" y="13869"/>
                  </a:lnTo>
                  <a:lnTo>
                    <a:pt x="159890" y="11602"/>
                  </a:lnTo>
                  <a:lnTo>
                    <a:pt x="165000" y="12585"/>
                  </a:lnTo>
                  <a:lnTo>
                    <a:pt x="179776" y="21553"/>
                  </a:lnTo>
                  <a:lnTo>
                    <a:pt x="201108" y="36689"/>
                  </a:lnTo>
                  <a:lnTo>
                    <a:pt x="218962" y="47127"/>
                  </a:lnTo>
                  <a:lnTo>
                    <a:pt x="239217" y="61084"/>
                  </a:lnTo>
                  <a:lnTo>
                    <a:pt x="244079" y="62242"/>
                  </a:lnTo>
                  <a:lnTo>
                    <a:pt x="253714" y="61411"/>
                  </a:lnTo>
                  <a:lnTo>
                    <a:pt x="263287" y="56280"/>
                  </a:lnTo>
                  <a:lnTo>
                    <a:pt x="277614" y="455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84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Fig. 3.32 the Subset </a:t>
            </a:r>
            <a:r>
              <a:rPr lang="en-US" dirty="0" err="1" smtClean="0"/>
              <a:t>Contruction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initially,  - closure ( s 0 ) is the only state in </a:t>
            </a:r>
            <a:r>
              <a:rPr lang="en-US" dirty="0" err="1"/>
              <a:t>Dstates</a:t>
            </a:r>
            <a:r>
              <a:rPr lang="en-US" dirty="0"/>
              <a:t>, and it is unmarked; </a:t>
            </a:r>
            <a:endParaRPr lang="en-US" dirty="0" smtClean="0"/>
          </a:p>
          <a:p>
            <a:r>
              <a:rPr lang="en-US" dirty="0" smtClean="0"/>
              <a:t>while </a:t>
            </a:r>
            <a:r>
              <a:rPr lang="en-US" dirty="0"/>
              <a:t>( there is an unmarked state T in </a:t>
            </a:r>
            <a:r>
              <a:rPr lang="en-US" dirty="0" err="1"/>
              <a:t>Dstates</a:t>
            </a:r>
            <a:r>
              <a:rPr lang="en-US" dirty="0"/>
              <a:t> ) </a:t>
            </a:r>
            <a:r>
              <a:rPr lang="en-US" dirty="0" smtClean="0"/>
              <a:t>{</a:t>
            </a:r>
          </a:p>
          <a:p>
            <a:r>
              <a:rPr lang="en-US" dirty="0"/>
              <a:t>	</a:t>
            </a:r>
            <a:r>
              <a:rPr lang="en-US" dirty="0" smtClean="0"/>
              <a:t>mark </a:t>
            </a:r>
            <a:r>
              <a:rPr lang="en-US" dirty="0"/>
              <a:t>T ;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for </a:t>
            </a:r>
            <a:r>
              <a:rPr lang="en-US" dirty="0"/>
              <a:t>( each input symbol a ) </a:t>
            </a:r>
            <a:r>
              <a:rPr lang="en-US" dirty="0" smtClean="0"/>
              <a:t>{</a:t>
            </a:r>
          </a:p>
          <a:p>
            <a:r>
              <a:rPr lang="en-US" dirty="0"/>
              <a:t>	</a:t>
            </a:r>
            <a:r>
              <a:rPr lang="en-US" dirty="0" smtClean="0"/>
              <a:t>	U </a:t>
            </a:r>
            <a:r>
              <a:rPr lang="en-US" dirty="0"/>
              <a:t>=  - closure </a:t>
            </a:r>
            <a:r>
              <a:rPr lang="en-US" dirty="0" smtClean="0"/>
              <a:t>(move</a:t>
            </a:r>
            <a:r>
              <a:rPr lang="en-US" dirty="0"/>
              <a:t>( </a:t>
            </a:r>
            <a:r>
              <a:rPr lang="en-US" dirty="0" err="1"/>
              <a:t>T;a</a:t>
            </a:r>
            <a:r>
              <a:rPr lang="en-US" dirty="0"/>
              <a:t>) </a:t>
            </a:r>
            <a:r>
              <a:rPr lang="en-US" dirty="0" smtClean="0"/>
              <a:t>);</a:t>
            </a:r>
          </a:p>
          <a:p>
            <a:r>
              <a:rPr lang="en-US" dirty="0"/>
              <a:t>	</a:t>
            </a:r>
            <a:r>
              <a:rPr lang="en-US" dirty="0" smtClean="0"/>
              <a:t>	if </a:t>
            </a:r>
            <a:r>
              <a:rPr lang="en-US" dirty="0"/>
              <a:t>( U is not in </a:t>
            </a:r>
            <a:r>
              <a:rPr lang="en-US" dirty="0" err="1"/>
              <a:t>Dstates</a:t>
            </a:r>
            <a:r>
              <a:rPr lang="en-US" dirty="0"/>
              <a:t> )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	add </a:t>
            </a:r>
            <a:r>
              <a:rPr lang="en-US" dirty="0"/>
              <a:t>U as an unmarked state to </a:t>
            </a:r>
            <a:r>
              <a:rPr lang="en-US" dirty="0" err="1"/>
              <a:t>Dstates</a:t>
            </a:r>
            <a:r>
              <a:rPr lang="en-US" dirty="0"/>
              <a:t>; </a:t>
            </a:r>
            <a:r>
              <a:rPr lang="en-US" dirty="0" smtClean="0"/>
              <a:t>	</a:t>
            </a:r>
            <a:r>
              <a:rPr lang="en-US" dirty="0" err="1" smtClean="0"/>
              <a:t>Dtran</a:t>
            </a:r>
            <a:r>
              <a:rPr lang="en-US" dirty="0" smtClean="0"/>
              <a:t>[</a:t>
            </a:r>
            <a:r>
              <a:rPr lang="en-US" dirty="0" err="1" smtClean="0"/>
              <a:t>T;a</a:t>
            </a:r>
            <a:r>
              <a:rPr lang="en-US" dirty="0"/>
              <a:t>] = U ; </a:t>
            </a:r>
          </a:p>
          <a:p>
            <a:r>
              <a:rPr lang="en-US" dirty="0" smtClean="0"/>
              <a:t>	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Aho</a:t>
            </a:r>
            <a:r>
              <a:rPr lang="en-US" dirty="0"/>
              <a:t>, Alfred V.; Monica S. Lam; Jeffrey D. Ullman; Ravi </a:t>
            </a:r>
            <a:r>
              <a:rPr lang="en-US" dirty="0" err="1"/>
              <a:t>Sethi</a:t>
            </a:r>
            <a:r>
              <a:rPr lang="en-US" dirty="0"/>
              <a:t>. Compilers: Principles, Techniques, and Tools (Page 154). Pearson Education. Kindle Edition.</a:t>
            </a:r>
          </a:p>
        </p:txBody>
      </p:sp>
      <p:sp>
        <p:nvSpPr>
          <p:cNvPr id="4" name="SMARTInkShape-3382"/>
          <p:cNvSpPr/>
          <p:nvPr/>
        </p:nvSpPr>
        <p:spPr bwMode="auto">
          <a:xfrm>
            <a:off x="5932815" y="321582"/>
            <a:ext cx="91652" cy="147295"/>
          </a:xfrm>
          <a:custGeom>
            <a:avLst/>
            <a:gdLst/>
            <a:ahLst/>
            <a:cxnLst/>
            <a:rect l="0" t="0" r="0" b="0"/>
            <a:pathLst>
              <a:path w="91652" h="147295">
                <a:moveTo>
                  <a:pt x="53648" y="28462"/>
                </a:moveTo>
                <a:lnTo>
                  <a:pt x="53648" y="22311"/>
                </a:lnTo>
                <a:lnTo>
                  <a:pt x="52854" y="21980"/>
                </a:lnTo>
                <a:lnTo>
                  <a:pt x="47497" y="21405"/>
                </a:lnTo>
                <a:lnTo>
                  <a:pt x="46945" y="19240"/>
                </a:lnTo>
                <a:lnTo>
                  <a:pt x="46798" y="17551"/>
                </a:lnTo>
                <a:lnTo>
                  <a:pt x="47494" y="16426"/>
                </a:lnTo>
                <a:lnTo>
                  <a:pt x="48751" y="15675"/>
                </a:lnTo>
                <a:lnTo>
                  <a:pt x="52680" y="14471"/>
                </a:lnTo>
                <a:lnTo>
                  <a:pt x="53218" y="12189"/>
                </a:lnTo>
                <a:lnTo>
                  <a:pt x="53563" y="4257"/>
                </a:lnTo>
                <a:lnTo>
                  <a:pt x="52797" y="2800"/>
                </a:lnTo>
                <a:lnTo>
                  <a:pt x="51493" y="1829"/>
                </a:lnTo>
                <a:lnTo>
                  <a:pt x="47489" y="270"/>
                </a:lnTo>
                <a:lnTo>
                  <a:pt x="43003" y="0"/>
                </a:lnTo>
                <a:lnTo>
                  <a:pt x="38863" y="2054"/>
                </a:lnTo>
                <a:lnTo>
                  <a:pt x="36647" y="3713"/>
                </a:lnTo>
                <a:lnTo>
                  <a:pt x="19497" y="25503"/>
                </a:lnTo>
                <a:lnTo>
                  <a:pt x="9045" y="33053"/>
                </a:lnTo>
                <a:lnTo>
                  <a:pt x="561" y="45108"/>
                </a:lnTo>
                <a:lnTo>
                  <a:pt x="0" y="47497"/>
                </a:lnTo>
                <a:lnTo>
                  <a:pt x="420" y="49883"/>
                </a:lnTo>
                <a:lnTo>
                  <a:pt x="1494" y="52268"/>
                </a:lnTo>
                <a:lnTo>
                  <a:pt x="3003" y="53857"/>
                </a:lnTo>
                <a:lnTo>
                  <a:pt x="6798" y="55624"/>
                </a:lnTo>
                <a:lnTo>
                  <a:pt x="32874" y="64753"/>
                </a:lnTo>
                <a:lnTo>
                  <a:pt x="42033" y="68403"/>
                </a:lnTo>
                <a:lnTo>
                  <a:pt x="65592" y="74732"/>
                </a:lnTo>
                <a:lnTo>
                  <a:pt x="79853" y="84946"/>
                </a:lnTo>
                <a:lnTo>
                  <a:pt x="90340" y="98026"/>
                </a:lnTo>
                <a:lnTo>
                  <a:pt x="91651" y="109386"/>
                </a:lnTo>
                <a:lnTo>
                  <a:pt x="89588" y="120784"/>
                </a:lnTo>
                <a:lnTo>
                  <a:pt x="86025" y="128496"/>
                </a:lnTo>
                <a:lnTo>
                  <a:pt x="75765" y="141093"/>
                </a:lnTo>
                <a:lnTo>
                  <a:pt x="65065" y="145989"/>
                </a:lnTo>
                <a:lnTo>
                  <a:pt x="58877" y="147294"/>
                </a:lnTo>
                <a:lnTo>
                  <a:pt x="53165" y="145783"/>
                </a:lnTo>
                <a:lnTo>
                  <a:pt x="42585" y="137755"/>
                </a:lnTo>
                <a:lnTo>
                  <a:pt x="25073" y="9989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" name="SMARTInkShape-Group706"/>
          <p:cNvGrpSpPr/>
          <p:nvPr/>
        </p:nvGrpSpPr>
        <p:grpSpPr>
          <a:xfrm>
            <a:off x="3376665" y="1322211"/>
            <a:ext cx="278932" cy="334231"/>
            <a:chOff x="3376665" y="1322211"/>
            <a:chExt cx="278932" cy="334231"/>
          </a:xfrm>
        </p:grpSpPr>
        <p:sp>
          <p:nvSpPr>
            <p:cNvPr id="5" name="SMARTInkShape-3383"/>
            <p:cNvSpPr/>
            <p:nvPr/>
          </p:nvSpPr>
          <p:spPr bwMode="auto">
            <a:xfrm>
              <a:off x="3457895" y="1322211"/>
              <a:ext cx="197702" cy="249415"/>
            </a:xfrm>
            <a:custGeom>
              <a:avLst/>
              <a:gdLst/>
              <a:ahLst/>
              <a:cxnLst/>
              <a:rect l="0" t="0" r="0" b="0"/>
              <a:pathLst>
                <a:path w="197702" h="249415">
                  <a:moveTo>
                    <a:pt x="13968" y="42245"/>
                  </a:moveTo>
                  <a:lnTo>
                    <a:pt x="3326" y="52887"/>
                  </a:lnTo>
                  <a:lnTo>
                    <a:pt x="1300" y="57029"/>
                  </a:lnTo>
                  <a:lnTo>
                    <a:pt x="0" y="62363"/>
                  </a:lnTo>
                  <a:lnTo>
                    <a:pt x="1939" y="60976"/>
                  </a:lnTo>
                  <a:lnTo>
                    <a:pt x="3567" y="59495"/>
                  </a:lnTo>
                  <a:lnTo>
                    <a:pt x="7493" y="57849"/>
                  </a:lnTo>
                  <a:lnTo>
                    <a:pt x="16282" y="54806"/>
                  </a:lnTo>
                  <a:lnTo>
                    <a:pt x="46979" y="39977"/>
                  </a:lnTo>
                  <a:lnTo>
                    <a:pt x="81519" y="18955"/>
                  </a:lnTo>
                  <a:lnTo>
                    <a:pt x="110398" y="1467"/>
                  </a:lnTo>
                  <a:lnTo>
                    <a:pt x="110005" y="772"/>
                  </a:lnTo>
                  <a:lnTo>
                    <a:pt x="105334" y="0"/>
                  </a:lnTo>
                  <a:lnTo>
                    <a:pt x="89987" y="7150"/>
                  </a:lnTo>
                  <a:lnTo>
                    <a:pt x="56492" y="30470"/>
                  </a:lnTo>
                  <a:lnTo>
                    <a:pt x="22654" y="58304"/>
                  </a:lnTo>
                  <a:lnTo>
                    <a:pt x="3408" y="81732"/>
                  </a:lnTo>
                  <a:lnTo>
                    <a:pt x="1337" y="87047"/>
                  </a:lnTo>
                  <a:lnTo>
                    <a:pt x="1579" y="87988"/>
                  </a:lnTo>
                  <a:lnTo>
                    <a:pt x="2533" y="87822"/>
                  </a:lnTo>
                  <a:lnTo>
                    <a:pt x="17353" y="81852"/>
                  </a:lnTo>
                  <a:lnTo>
                    <a:pt x="43211" y="71441"/>
                  </a:lnTo>
                  <a:lnTo>
                    <a:pt x="78349" y="48971"/>
                  </a:lnTo>
                  <a:lnTo>
                    <a:pt x="109754" y="30534"/>
                  </a:lnTo>
                  <a:lnTo>
                    <a:pt x="111163" y="30469"/>
                  </a:lnTo>
                  <a:lnTo>
                    <a:pt x="112102" y="31219"/>
                  </a:lnTo>
                  <a:lnTo>
                    <a:pt x="112728" y="32513"/>
                  </a:lnTo>
                  <a:lnTo>
                    <a:pt x="109190" y="38185"/>
                  </a:lnTo>
                  <a:lnTo>
                    <a:pt x="82868" y="63947"/>
                  </a:lnTo>
                  <a:lnTo>
                    <a:pt x="50940" y="86731"/>
                  </a:lnTo>
                  <a:lnTo>
                    <a:pt x="30017" y="105156"/>
                  </a:lnTo>
                  <a:lnTo>
                    <a:pt x="27843" y="107998"/>
                  </a:lnTo>
                  <a:lnTo>
                    <a:pt x="27186" y="109893"/>
                  </a:lnTo>
                  <a:lnTo>
                    <a:pt x="27542" y="111156"/>
                  </a:lnTo>
                  <a:lnTo>
                    <a:pt x="28574" y="111998"/>
                  </a:lnTo>
                  <a:lnTo>
                    <a:pt x="31836" y="112934"/>
                  </a:lnTo>
                  <a:lnTo>
                    <a:pt x="41928" y="113461"/>
                  </a:lnTo>
                  <a:lnTo>
                    <a:pt x="71977" y="105883"/>
                  </a:lnTo>
                  <a:lnTo>
                    <a:pt x="106949" y="89637"/>
                  </a:lnTo>
                  <a:lnTo>
                    <a:pt x="133317" y="80505"/>
                  </a:lnTo>
                  <a:lnTo>
                    <a:pt x="142418" y="79887"/>
                  </a:lnTo>
                  <a:lnTo>
                    <a:pt x="144845" y="80834"/>
                  </a:lnTo>
                  <a:lnTo>
                    <a:pt x="146463" y="82258"/>
                  </a:lnTo>
                  <a:lnTo>
                    <a:pt x="146748" y="84002"/>
                  </a:lnTo>
                  <a:lnTo>
                    <a:pt x="144947" y="88056"/>
                  </a:lnTo>
                  <a:lnTo>
                    <a:pt x="112622" y="122079"/>
                  </a:lnTo>
                  <a:lnTo>
                    <a:pt x="78083" y="152918"/>
                  </a:lnTo>
                  <a:lnTo>
                    <a:pt x="49118" y="178837"/>
                  </a:lnTo>
                  <a:lnTo>
                    <a:pt x="47720" y="180932"/>
                  </a:lnTo>
                  <a:lnTo>
                    <a:pt x="47582" y="182328"/>
                  </a:lnTo>
                  <a:lnTo>
                    <a:pt x="48283" y="183259"/>
                  </a:lnTo>
                  <a:lnTo>
                    <a:pt x="60648" y="180776"/>
                  </a:lnTo>
                  <a:lnTo>
                    <a:pt x="89514" y="168458"/>
                  </a:lnTo>
                  <a:lnTo>
                    <a:pt x="124317" y="151314"/>
                  </a:lnTo>
                  <a:lnTo>
                    <a:pt x="156062" y="133434"/>
                  </a:lnTo>
                  <a:lnTo>
                    <a:pt x="184874" y="122644"/>
                  </a:lnTo>
                  <a:lnTo>
                    <a:pt x="187436" y="122832"/>
                  </a:lnTo>
                  <a:lnTo>
                    <a:pt x="189144" y="123751"/>
                  </a:lnTo>
                  <a:lnTo>
                    <a:pt x="190283" y="125157"/>
                  </a:lnTo>
                  <a:lnTo>
                    <a:pt x="189432" y="133070"/>
                  </a:lnTo>
                  <a:lnTo>
                    <a:pt x="185614" y="143731"/>
                  </a:lnTo>
                  <a:lnTo>
                    <a:pt x="161974" y="172124"/>
                  </a:lnTo>
                  <a:lnTo>
                    <a:pt x="130119" y="198951"/>
                  </a:lnTo>
                  <a:lnTo>
                    <a:pt x="114925" y="212832"/>
                  </a:lnTo>
                  <a:lnTo>
                    <a:pt x="146475" y="200666"/>
                  </a:lnTo>
                  <a:lnTo>
                    <a:pt x="175285" y="188661"/>
                  </a:lnTo>
                  <a:lnTo>
                    <a:pt x="192941" y="185820"/>
                  </a:lnTo>
                  <a:lnTo>
                    <a:pt x="195196" y="186380"/>
                  </a:lnTo>
                  <a:lnTo>
                    <a:pt x="196699" y="187548"/>
                  </a:lnTo>
                  <a:lnTo>
                    <a:pt x="197701" y="189120"/>
                  </a:lnTo>
                  <a:lnTo>
                    <a:pt x="194581" y="197217"/>
                  </a:lnTo>
                  <a:lnTo>
                    <a:pt x="179643" y="229402"/>
                  </a:lnTo>
                  <a:lnTo>
                    <a:pt x="171130" y="249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384"/>
            <p:cNvSpPr/>
            <p:nvPr/>
          </p:nvSpPr>
          <p:spPr bwMode="auto">
            <a:xfrm>
              <a:off x="3376665" y="1485926"/>
              <a:ext cx="58524" cy="170516"/>
            </a:xfrm>
            <a:custGeom>
              <a:avLst/>
              <a:gdLst/>
              <a:ahLst/>
              <a:cxnLst/>
              <a:rect l="0" t="0" r="0" b="0"/>
              <a:pathLst>
                <a:path w="58524" h="170516">
                  <a:moveTo>
                    <a:pt x="23760" y="14262"/>
                  </a:moveTo>
                  <a:lnTo>
                    <a:pt x="23760" y="7412"/>
                  </a:lnTo>
                  <a:lnTo>
                    <a:pt x="16642" y="0"/>
                  </a:lnTo>
                  <a:lnTo>
                    <a:pt x="16617" y="33155"/>
                  </a:lnTo>
                  <a:lnTo>
                    <a:pt x="16617" y="67559"/>
                  </a:lnTo>
                  <a:lnTo>
                    <a:pt x="16616" y="95494"/>
                  </a:lnTo>
                  <a:lnTo>
                    <a:pt x="16616" y="123879"/>
                  </a:lnTo>
                  <a:lnTo>
                    <a:pt x="17410" y="150508"/>
                  </a:lnTo>
                  <a:lnTo>
                    <a:pt x="20408" y="161070"/>
                  </a:lnTo>
                  <a:lnTo>
                    <a:pt x="23113" y="164521"/>
                  </a:lnTo>
                  <a:lnTo>
                    <a:pt x="30351" y="168356"/>
                  </a:lnTo>
                  <a:lnTo>
                    <a:pt x="39560" y="170515"/>
                  </a:lnTo>
                  <a:lnTo>
                    <a:pt x="42231" y="169231"/>
                  </a:lnTo>
                  <a:lnTo>
                    <a:pt x="47315" y="163570"/>
                  </a:lnTo>
                  <a:lnTo>
                    <a:pt x="54640" y="147666"/>
                  </a:lnTo>
                  <a:lnTo>
                    <a:pt x="58523" y="116049"/>
                  </a:lnTo>
                  <a:lnTo>
                    <a:pt x="57173" y="86050"/>
                  </a:lnTo>
                  <a:lnTo>
                    <a:pt x="52898" y="72361"/>
                  </a:lnTo>
                  <a:lnTo>
                    <a:pt x="36524" y="49449"/>
                  </a:lnTo>
                  <a:lnTo>
                    <a:pt x="29169" y="45775"/>
                  </a:lnTo>
                  <a:lnTo>
                    <a:pt x="24984" y="44796"/>
                  </a:lnTo>
                  <a:lnTo>
                    <a:pt x="16102" y="45824"/>
                  </a:lnTo>
                  <a:lnTo>
                    <a:pt x="7656" y="48927"/>
                  </a:lnTo>
                  <a:lnTo>
                    <a:pt x="1257" y="52952"/>
                  </a:lnTo>
                  <a:lnTo>
                    <a:pt x="27" y="55136"/>
                  </a:lnTo>
                  <a:lnTo>
                    <a:pt x="0" y="57386"/>
                  </a:lnTo>
                  <a:lnTo>
                    <a:pt x="777" y="59680"/>
                  </a:lnTo>
                  <a:lnTo>
                    <a:pt x="2088" y="60415"/>
                  </a:lnTo>
                  <a:lnTo>
                    <a:pt x="3755" y="60112"/>
                  </a:lnTo>
                  <a:lnTo>
                    <a:pt x="8519" y="56865"/>
                  </a:lnTo>
                  <a:lnTo>
                    <a:pt x="23760" y="42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8" name="SMARTInkShape-3385"/>
          <p:cNvSpPr/>
          <p:nvPr/>
        </p:nvSpPr>
        <p:spPr bwMode="auto">
          <a:xfrm>
            <a:off x="6672557" y="1593056"/>
            <a:ext cx="1278438" cy="28481"/>
          </a:xfrm>
          <a:custGeom>
            <a:avLst/>
            <a:gdLst/>
            <a:ahLst/>
            <a:cxnLst/>
            <a:rect l="0" t="0" r="0" b="0"/>
            <a:pathLst>
              <a:path w="1278438" h="28481">
                <a:moveTo>
                  <a:pt x="13993" y="0"/>
                </a:moveTo>
                <a:lnTo>
                  <a:pt x="10200" y="0"/>
                </a:lnTo>
                <a:lnTo>
                  <a:pt x="9083" y="794"/>
                </a:lnTo>
                <a:lnTo>
                  <a:pt x="8338" y="2117"/>
                </a:lnTo>
                <a:lnTo>
                  <a:pt x="6875" y="7057"/>
                </a:lnTo>
                <a:lnTo>
                  <a:pt x="6852" y="13287"/>
                </a:lnTo>
                <a:lnTo>
                  <a:pt x="6057" y="13621"/>
                </a:lnTo>
                <a:lnTo>
                  <a:pt x="698" y="14200"/>
                </a:lnTo>
                <a:lnTo>
                  <a:pt x="147" y="16365"/>
                </a:lnTo>
                <a:lnTo>
                  <a:pt x="0" y="18054"/>
                </a:lnTo>
                <a:lnTo>
                  <a:pt x="695" y="19180"/>
                </a:lnTo>
                <a:lnTo>
                  <a:pt x="1953" y="19930"/>
                </a:lnTo>
                <a:lnTo>
                  <a:pt x="3585" y="20431"/>
                </a:lnTo>
                <a:lnTo>
                  <a:pt x="9675" y="24927"/>
                </a:lnTo>
                <a:lnTo>
                  <a:pt x="24091" y="27495"/>
                </a:lnTo>
                <a:lnTo>
                  <a:pt x="58379" y="28362"/>
                </a:lnTo>
                <a:lnTo>
                  <a:pt x="85579" y="28480"/>
                </a:lnTo>
                <a:lnTo>
                  <a:pt x="120421" y="26416"/>
                </a:lnTo>
                <a:lnTo>
                  <a:pt x="139714" y="24755"/>
                </a:lnTo>
                <a:lnTo>
                  <a:pt x="162101" y="23647"/>
                </a:lnTo>
                <a:lnTo>
                  <a:pt x="186550" y="22909"/>
                </a:lnTo>
                <a:lnTo>
                  <a:pt x="212375" y="22416"/>
                </a:lnTo>
                <a:lnTo>
                  <a:pt x="240703" y="21294"/>
                </a:lnTo>
                <a:lnTo>
                  <a:pt x="270702" y="19753"/>
                </a:lnTo>
                <a:lnTo>
                  <a:pt x="301814" y="17931"/>
                </a:lnTo>
                <a:lnTo>
                  <a:pt x="335255" y="16716"/>
                </a:lnTo>
                <a:lnTo>
                  <a:pt x="370249" y="15907"/>
                </a:lnTo>
                <a:lnTo>
                  <a:pt x="406278" y="15367"/>
                </a:lnTo>
                <a:lnTo>
                  <a:pt x="445379" y="14214"/>
                </a:lnTo>
                <a:lnTo>
                  <a:pt x="486528" y="12651"/>
                </a:lnTo>
                <a:lnTo>
                  <a:pt x="529041" y="10815"/>
                </a:lnTo>
                <a:lnTo>
                  <a:pt x="572464" y="9592"/>
                </a:lnTo>
                <a:lnTo>
                  <a:pt x="616495" y="8776"/>
                </a:lnTo>
                <a:lnTo>
                  <a:pt x="660929" y="8232"/>
                </a:lnTo>
                <a:lnTo>
                  <a:pt x="706428" y="7869"/>
                </a:lnTo>
                <a:lnTo>
                  <a:pt x="752635" y="7627"/>
                </a:lnTo>
                <a:lnTo>
                  <a:pt x="799315" y="7466"/>
                </a:lnTo>
                <a:lnTo>
                  <a:pt x="844722" y="6565"/>
                </a:lnTo>
                <a:lnTo>
                  <a:pt x="889281" y="5171"/>
                </a:lnTo>
                <a:lnTo>
                  <a:pt x="933275" y="3447"/>
                </a:lnTo>
                <a:lnTo>
                  <a:pt x="975304" y="2298"/>
                </a:lnTo>
                <a:lnTo>
                  <a:pt x="1016023" y="1532"/>
                </a:lnTo>
                <a:lnTo>
                  <a:pt x="1055870" y="1022"/>
                </a:lnTo>
                <a:lnTo>
                  <a:pt x="1091958" y="681"/>
                </a:lnTo>
                <a:lnTo>
                  <a:pt x="1125543" y="454"/>
                </a:lnTo>
                <a:lnTo>
                  <a:pt x="1157457" y="303"/>
                </a:lnTo>
                <a:lnTo>
                  <a:pt x="1184291" y="202"/>
                </a:lnTo>
                <a:lnTo>
                  <a:pt x="1207735" y="135"/>
                </a:lnTo>
                <a:lnTo>
                  <a:pt x="1228921" y="90"/>
                </a:lnTo>
                <a:lnTo>
                  <a:pt x="1258811" y="40"/>
                </a:lnTo>
                <a:lnTo>
                  <a:pt x="127843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" name="SMARTInkShape-Group708"/>
          <p:cNvGrpSpPr/>
          <p:nvPr/>
        </p:nvGrpSpPr>
        <p:grpSpPr>
          <a:xfrm>
            <a:off x="1314476" y="5425135"/>
            <a:ext cx="800075" cy="95458"/>
            <a:chOff x="1314476" y="5425135"/>
            <a:chExt cx="800075" cy="95458"/>
          </a:xfrm>
        </p:grpSpPr>
        <p:sp>
          <p:nvSpPr>
            <p:cNvPr id="9" name="SMARTInkShape-3386"/>
            <p:cNvSpPr/>
            <p:nvPr/>
          </p:nvSpPr>
          <p:spPr bwMode="auto">
            <a:xfrm>
              <a:off x="2071688" y="5486400"/>
              <a:ext cx="42863" cy="7145"/>
            </a:xfrm>
            <a:custGeom>
              <a:avLst/>
              <a:gdLst/>
              <a:ahLst/>
              <a:cxnLst/>
              <a:rect l="0" t="0" r="0" b="0"/>
              <a:pathLst>
                <a:path w="42863" h="7145">
                  <a:moveTo>
                    <a:pt x="0" y="0"/>
                  </a:moveTo>
                  <a:lnTo>
                    <a:pt x="42862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387"/>
            <p:cNvSpPr/>
            <p:nvPr/>
          </p:nvSpPr>
          <p:spPr bwMode="auto">
            <a:xfrm>
              <a:off x="1314476" y="5425135"/>
              <a:ext cx="650056" cy="95458"/>
            </a:xfrm>
            <a:custGeom>
              <a:avLst/>
              <a:gdLst/>
              <a:ahLst/>
              <a:cxnLst/>
              <a:rect l="0" t="0" r="0" b="0"/>
              <a:pathLst>
                <a:path w="650056" h="95458">
                  <a:moveTo>
                    <a:pt x="7118" y="4115"/>
                  </a:moveTo>
                  <a:lnTo>
                    <a:pt x="3325" y="4115"/>
                  </a:lnTo>
                  <a:lnTo>
                    <a:pt x="2208" y="3321"/>
                  </a:lnTo>
                  <a:lnTo>
                    <a:pt x="1464" y="1998"/>
                  </a:lnTo>
                  <a:lnTo>
                    <a:pt x="967" y="323"/>
                  </a:lnTo>
                  <a:lnTo>
                    <a:pt x="636" y="0"/>
                  </a:lnTo>
                  <a:lnTo>
                    <a:pt x="415" y="577"/>
                  </a:lnTo>
                  <a:lnTo>
                    <a:pt x="0" y="7700"/>
                  </a:lnTo>
                  <a:lnTo>
                    <a:pt x="785" y="8886"/>
                  </a:lnTo>
                  <a:lnTo>
                    <a:pt x="2102" y="9677"/>
                  </a:lnTo>
                  <a:lnTo>
                    <a:pt x="3774" y="10204"/>
                  </a:lnTo>
                  <a:lnTo>
                    <a:pt x="4889" y="11349"/>
                  </a:lnTo>
                  <a:lnTo>
                    <a:pt x="6824" y="17317"/>
                  </a:lnTo>
                  <a:lnTo>
                    <a:pt x="9104" y="17920"/>
                  </a:lnTo>
                  <a:lnTo>
                    <a:pt x="35005" y="20477"/>
                  </a:lnTo>
                  <a:lnTo>
                    <a:pt x="65912" y="31375"/>
                  </a:lnTo>
                  <a:lnTo>
                    <a:pt x="92448" y="42443"/>
                  </a:lnTo>
                  <a:lnTo>
                    <a:pt x="125887" y="51896"/>
                  </a:lnTo>
                  <a:lnTo>
                    <a:pt x="151979" y="60012"/>
                  </a:lnTo>
                  <a:lnTo>
                    <a:pt x="183684" y="68910"/>
                  </a:lnTo>
                  <a:lnTo>
                    <a:pt x="218942" y="77363"/>
                  </a:lnTo>
                  <a:lnTo>
                    <a:pt x="237234" y="80728"/>
                  </a:lnTo>
                  <a:lnTo>
                    <a:pt x="255778" y="83765"/>
                  </a:lnTo>
                  <a:lnTo>
                    <a:pt x="276079" y="86584"/>
                  </a:lnTo>
                  <a:lnTo>
                    <a:pt x="297550" y="89257"/>
                  </a:lnTo>
                  <a:lnTo>
                    <a:pt x="319802" y="91832"/>
                  </a:lnTo>
                  <a:lnTo>
                    <a:pt x="341780" y="93550"/>
                  </a:lnTo>
                  <a:lnTo>
                    <a:pt x="363576" y="94694"/>
                  </a:lnTo>
                  <a:lnTo>
                    <a:pt x="385250" y="95457"/>
                  </a:lnTo>
                  <a:lnTo>
                    <a:pt x="407637" y="95172"/>
                  </a:lnTo>
                  <a:lnTo>
                    <a:pt x="430500" y="94189"/>
                  </a:lnTo>
                  <a:lnTo>
                    <a:pt x="453678" y="92739"/>
                  </a:lnTo>
                  <a:lnTo>
                    <a:pt x="477862" y="90185"/>
                  </a:lnTo>
                  <a:lnTo>
                    <a:pt x="502716" y="86895"/>
                  </a:lnTo>
                  <a:lnTo>
                    <a:pt x="528017" y="83114"/>
                  </a:lnTo>
                  <a:lnTo>
                    <a:pt x="552821" y="79800"/>
                  </a:lnTo>
                  <a:lnTo>
                    <a:pt x="577295" y="76797"/>
                  </a:lnTo>
                  <a:lnTo>
                    <a:pt x="601549" y="74001"/>
                  </a:lnTo>
                  <a:lnTo>
                    <a:pt x="650055" y="684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2" name="SMARTInkShape-3388"/>
          <p:cNvSpPr/>
          <p:nvPr/>
        </p:nvSpPr>
        <p:spPr bwMode="auto">
          <a:xfrm>
            <a:off x="3600450" y="4007731"/>
            <a:ext cx="1355764" cy="128438"/>
          </a:xfrm>
          <a:custGeom>
            <a:avLst/>
            <a:gdLst/>
            <a:ahLst/>
            <a:cxnLst/>
            <a:rect l="0" t="0" r="0" b="0"/>
            <a:pathLst>
              <a:path w="1355764" h="128438">
                <a:moveTo>
                  <a:pt x="0" y="99925"/>
                </a:moveTo>
                <a:lnTo>
                  <a:pt x="12185" y="111316"/>
                </a:lnTo>
                <a:lnTo>
                  <a:pt x="36362" y="119697"/>
                </a:lnTo>
                <a:lnTo>
                  <a:pt x="65319" y="126048"/>
                </a:lnTo>
                <a:lnTo>
                  <a:pt x="100148" y="128177"/>
                </a:lnTo>
                <a:lnTo>
                  <a:pt x="134317" y="128437"/>
                </a:lnTo>
                <a:lnTo>
                  <a:pt x="163799" y="127688"/>
                </a:lnTo>
                <a:lnTo>
                  <a:pt x="188687" y="124699"/>
                </a:lnTo>
                <a:lnTo>
                  <a:pt x="215624" y="122842"/>
                </a:lnTo>
                <a:lnTo>
                  <a:pt x="245058" y="121223"/>
                </a:lnTo>
                <a:lnTo>
                  <a:pt x="279306" y="117857"/>
                </a:lnTo>
                <a:lnTo>
                  <a:pt x="297329" y="115849"/>
                </a:lnTo>
                <a:lnTo>
                  <a:pt x="315694" y="113716"/>
                </a:lnTo>
                <a:lnTo>
                  <a:pt x="334288" y="111500"/>
                </a:lnTo>
                <a:lnTo>
                  <a:pt x="353033" y="109229"/>
                </a:lnTo>
                <a:lnTo>
                  <a:pt x="371881" y="106922"/>
                </a:lnTo>
                <a:lnTo>
                  <a:pt x="390796" y="104589"/>
                </a:lnTo>
                <a:lnTo>
                  <a:pt x="410549" y="102241"/>
                </a:lnTo>
                <a:lnTo>
                  <a:pt x="430862" y="99881"/>
                </a:lnTo>
                <a:lnTo>
                  <a:pt x="451548" y="97515"/>
                </a:lnTo>
                <a:lnTo>
                  <a:pt x="471688" y="94350"/>
                </a:lnTo>
                <a:lnTo>
                  <a:pt x="491465" y="90652"/>
                </a:lnTo>
                <a:lnTo>
                  <a:pt x="511000" y="86599"/>
                </a:lnTo>
                <a:lnTo>
                  <a:pt x="531166" y="82310"/>
                </a:lnTo>
                <a:lnTo>
                  <a:pt x="551755" y="77863"/>
                </a:lnTo>
                <a:lnTo>
                  <a:pt x="572624" y="73311"/>
                </a:lnTo>
                <a:lnTo>
                  <a:pt x="594474" y="69482"/>
                </a:lnTo>
                <a:lnTo>
                  <a:pt x="616979" y="66136"/>
                </a:lnTo>
                <a:lnTo>
                  <a:pt x="639919" y="63112"/>
                </a:lnTo>
                <a:lnTo>
                  <a:pt x="662356" y="60302"/>
                </a:lnTo>
                <a:lnTo>
                  <a:pt x="684459" y="57634"/>
                </a:lnTo>
                <a:lnTo>
                  <a:pt x="706337" y="55062"/>
                </a:lnTo>
                <a:lnTo>
                  <a:pt x="728066" y="52554"/>
                </a:lnTo>
                <a:lnTo>
                  <a:pt x="749696" y="50088"/>
                </a:lnTo>
                <a:lnTo>
                  <a:pt x="771260" y="47651"/>
                </a:lnTo>
                <a:lnTo>
                  <a:pt x="791986" y="46025"/>
                </a:lnTo>
                <a:lnTo>
                  <a:pt x="812153" y="44942"/>
                </a:lnTo>
                <a:lnTo>
                  <a:pt x="831948" y="44220"/>
                </a:lnTo>
                <a:lnTo>
                  <a:pt x="852288" y="42945"/>
                </a:lnTo>
                <a:lnTo>
                  <a:pt x="872992" y="41301"/>
                </a:lnTo>
                <a:lnTo>
                  <a:pt x="893938" y="39411"/>
                </a:lnTo>
                <a:lnTo>
                  <a:pt x="914253" y="37357"/>
                </a:lnTo>
                <a:lnTo>
                  <a:pt x="934146" y="35195"/>
                </a:lnTo>
                <a:lnTo>
                  <a:pt x="953757" y="32959"/>
                </a:lnTo>
                <a:lnTo>
                  <a:pt x="973976" y="31469"/>
                </a:lnTo>
                <a:lnTo>
                  <a:pt x="994599" y="30475"/>
                </a:lnTo>
                <a:lnTo>
                  <a:pt x="1015491" y="29812"/>
                </a:lnTo>
                <a:lnTo>
                  <a:pt x="1034975" y="28577"/>
                </a:lnTo>
                <a:lnTo>
                  <a:pt x="1053521" y="26960"/>
                </a:lnTo>
                <a:lnTo>
                  <a:pt x="1088150" y="23046"/>
                </a:lnTo>
                <a:lnTo>
                  <a:pt x="1119416" y="18661"/>
                </a:lnTo>
                <a:lnTo>
                  <a:pt x="1149187" y="16183"/>
                </a:lnTo>
                <a:lnTo>
                  <a:pt x="1177500" y="14287"/>
                </a:lnTo>
                <a:lnTo>
                  <a:pt x="1203312" y="10799"/>
                </a:lnTo>
                <a:lnTo>
                  <a:pt x="1228014" y="8720"/>
                </a:lnTo>
                <a:lnTo>
                  <a:pt x="1262116" y="7549"/>
                </a:lnTo>
                <a:lnTo>
                  <a:pt x="1290213" y="7203"/>
                </a:lnTo>
                <a:lnTo>
                  <a:pt x="1311502" y="4983"/>
                </a:lnTo>
                <a:lnTo>
                  <a:pt x="1340650" y="358"/>
                </a:lnTo>
                <a:lnTo>
                  <a:pt x="1352081" y="0"/>
                </a:lnTo>
                <a:lnTo>
                  <a:pt x="1353825" y="765"/>
                </a:lnTo>
                <a:lnTo>
                  <a:pt x="1354988" y="2068"/>
                </a:lnTo>
                <a:lnTo>
                  <a:pt x="1355763" y="3731"/>
                </a:lnTo>
                <a:lnTo>
                  <a:pt x="1355485" y="5633"/>
                </a:lnTo>
                <a:lnTo>
                  <a:pt x="1351026" y="12915"/>
                </a:lnTo>
                <a:lnTo>
                  <a:pt x="1339725" y="14741"/>
                </a:lnTo>
                <a:lnTo>
                  <a:pt x="1329027" y="19805"/>
                </a:lnTo>
                <a:lnTo>
                  <a:pt x="1326548" y="20318"/>
                </a:lnTo>
                <a:lnTo>
                  <a:pt x="1312086" y="27405"/>
                </a:lnTo>
                <a:lnTo>
                  <a:pt x="1309698" y="26972"/>
                </a:lnTo>
                <a:lnTo>
                  <a:pt x="1300163" y="213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6" name="SMARTInkShape-Group710"/>
          <p:cNvGrpSpPr/>
          <p:nvPr/>
        </p:nvGrpSpPr>
        <p:grpSpPr>
          <a:xfrm>
            <a:off x="1938483" y="3800503"/>
            <a:ext cx="139712" cy="220550"/>
            <a:chOff x="1938483" y="3800503"/>
            <a:chExt cx="139712" cy="220550"/>
          </a:xfrm>
        </p:grpSpPr>
        <p:sp>
          <p:nvSpPr>
            <p:cNvPr id="13" name="SMARTInkShape-3389"/>
            <p:cNvSpPr/>
            <p:nvPr/>
          </p:nvSpPr>
          <p:spPr bwMode="auto">
            <a:xfrm>
              <a:off x="1950673" y="3871913"/>
              <a:ext cx="120852" cy="49917"/>
            </a:xfrm>
            <a:custGeom>
              <a:avLst/>
              <a:gdLst/>
              <a:ahLst/>
              <a:cxnLst/>
              <a:rect l="0" t="0" r="0" b="0"/>
              <a:pathLst>
                <a:path w="120852" h="49917">
                  <a:moveTo>
                    <a:pt x="13858" y="0"/>
                  </a:moveTo>
                  <a:lnTo>
                    <a:pt x="13858" y="3792"/>
                  </a:lnTo>
                  <a:lnTo>
                    <a:pt x="11742" y="7770"/>
                  </a:lnTo>
                  <a:lnTo>
                    <a:pt x="7707" y="13000"/>
                  </a:lnTo>
                  <a:lnTo>
                    <a:pt x="6802" y="20325"/>
                  </a:lnTo>
                  <a:lnTo>
                    <a:pt x="6722" y="27485"/>
                  </a:lnTo>
                  <a:lnTo>
                    <a:pt x="7513" y="27848"/>
                  </a:lnTo>
                  <a:lnTo>
                    <a:pt x="16658" y="28479"/>
                  </a:lnTo>
                  <a:lnTo>
                    <a:pt x="50450" y="22416"/>
                  </a:lnTo>
                  <a:lnTo>
                    <a:pt x="83294" y="15906"/>
                  </a:lnTo>
                  <a:lnTo>
                    <a:pt x="118219" y="14329"/>
                  </a:lnTo>
                  <a:lnTo>
                    <a:pt x="119150" y="14315"/>
                  </a:lnTo>
                  <a:lnTo>
                    <a:pt x="119772" y="15099"/>
                  </a:lnTo>
                  <a:lnTo>
                    <a:pt x="120646" y="18408"/>
                  </a:lnTo>
                  <a:lnTo>
                    <a:pt x="120851" y="16648"/>
                  </a:lnTo>
                  <a:lnTo>
                    <a:pt x="119318" y="16655"/>
                  </a:lnTo>
                  <a:lnTo>
                    <a:pt x="101544" y="20907"/>
                  </a:lnTo>
                  <a:lnTo>
                    <a:pt x="70615" y="26294"/>
                  </a:lnTo>
                  <a:lnTo>
                    <a:pt x="35406" y="34095"/>
                  </a:lnTo>
                  <a:lnTo>
                    <a:pt x="26610" y="35791"/>
                  </a:lnTo>
                  <a:lnTo>
                    <a:pt x="11902" y="41774"/>
                  </a:lnTo>
                  <a:lnTo>
                    <a:pt x="4459" y="42540"/>
                  </a:lnTo>
                  <a:lnTo>
                    <a:pt x="2830" y="43441"/>
                  </a:lnTo>
                  <a:lnTo>
                    <a:pt x="1743" y="44836"/>
                  </a:lnTo>
                  <a:lnTo>
                    <a:pt x="0" y="48984"/>
                  </a:lnTo>
                  <a:lnTo>
                    <a:pt x="651" y="49325"/>
                  </a:lnTo>
                  <a:lnTo>
                    <a:pt x="13344" y="49916"/>
                  </a:lnTo>
                  <a:lnTo>
                    <a:pt x="19715" y="47849"/>
                  </a:lnTo>
                  <a:lnTo>
                    <a:pt x="53759" y="30871"/>
                  </a:lnTo>
                  <a:lnTo>
                    <a:pt x="69247" y="23531"/>
                  </a:lnTo>
                  <a:lnTo>
                    <a:pt x="74988" y="21570"/>
                  </a:lnTo>
                  <a:lnTo>
                    <a:pt x="83782" y="15403"/>
                  </a:lnTo>
                  <a:lnTo>
                    <a:pt x="83493" y="15031"/>
                  </a:lnTo>
                  <a:lnTo>
                    <a:pt x="75220" y="14385"/>
                  </a:lnTo>
                  <a:lnTo>
                    <a:pt x="70763" y="16447"/>
                  </a:lnTo>
                  <a:lnTo>
                    <a:pt x="44673" y="39110"/>
                  </a:lnTo>
                  <a:lnTo>
                    <a:pt x="29764" y="44237"/>
                  </a:lnTo>
                  <a:lnTo>
                    <a:pt x="22733" y="48866"/>
                  </a:lnTo>
                  <a:lnTo>
                    <a:pt x="22156" y="48452"/>
                  </a:lnTo>
                  <a:lnTo>
                    <a:pt x="21515" y="45876"/>
                  </a:lnTo>
                  <a:lnTo>
                    <a:pt x="28146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390"/>
            <p:cNvSpPr/>
            <p:nvPr/>
          </p:nvSpPr>
          <p:spPr bwMode="auto">
            <a:xfrm>
              <a:off x="1953473" y="3893344"/>
              <a:ext cx="124722" cy="21432"/>
            </a:xfrm>
            <a:custGeom>
              <a:avLst/>
              <a:gdLst/>
              <a:ahLst/>
              <a:cxnLst/>
              <a:rect l="0" t="0" r="0" b="0"/>
              <a:pathLst>
                <a:path w="124722" h="21432">
                  <a:moveTo>
                    <a:pt x="18202" y="21431"/>
                  </a:moveTo>
                  <a:lnTo>
                    <a:pt x="11352" y="21431"/>
                  </a:lnTo>
                  <a:lnTo>
                    <a:pt x="4933" y="15280"/>
                  </a:lnTo>
                  <a:lnTo>
                    <a:pt x="0" y="14483"/>
                  </a:lnTo>
                  <a:lnTo>
                    <a:pt x="33164" y="12171"/>
                  </a:lnTo>
                  <a:lnTo>
                    <a:pt x="63240" y="1931"/>
                  </a:lnTo>
                  <a:lnTo>
                    <a:pt x="98464" y="169"/>
                  </a:lnTo>
                  <a:lnTo>
                    <a:pt x="118106" y="33"/>
                  </a:lnTo>
                  <a:lnTo>
                    <a:pt x="120523" y="816"/>
                  </a:lnTo>
                  <a:lnTo>
                    <a:pt x="122135" y="2131"/>
                  </a:lnTo>
                  <a:lnTo>
                    <a:pt x="124721" y="6154"/>
                  </a:lnTo>
                  <a:lnTo>
                    <a:pt x="122959" y="8820"/>
                  </a:lnTo>
                  <a:lnTo>
                    <a:pt x="115359" y="17000"/>
                  </a:lnTo>
                  <a:lnTo>
                    <a:pt x="110860" y="19462"/>
                  </a:lnTo>
                  <a:lnTo>
                    <a:pt x="98182" y="21316"/>
                  </a:lnTo>
                  <a:lnTo>
                    <a:pt x="93405" y="17604"/>
                  </a:lnTo>
                  <a:lnTo>
                    <a:pt x="91313" y="13645"/>
                  </a:lnTo>
                  <a:lnTo>
                    <a:pt x="8964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391"/>
            <p:cNvSpPr/>
            <p:nvPr/>
          </p:nvSpPr>
          <p:spPr bwMode="auto">
            <a:xfrm>
              <a:off x="1938483" y="3800503"/>
              <a:ext cx="132946" cy="220550"/>
            </a:xfrm>
            <a:custGeom>
              <a:avLst/>
              <a:gdLst/>
              <a:ahLst/>
              <a:cxnLst/>
              <a:rect l="0" t="0" r="0" b="0"/>
              <a:pathLst>
                <a:path w="132946" h="220550">
                  <a:moveTo>
                    <a:pt x="111773" y="14260"/>
                  </a:moveTo>
                  <a:lnTo>
                    <a:pt x="117924" y="14260"/>
                  </a:lnTo>
                  <a:lnTo>
                    <a:pt x="118255" y="13466"/>
                  </a:lnTo>
                  <a:lnTo>
                    <a:pt x="118891" y="3618"/>
                  </a:lnTo>
                  <a:lnTo>
                    <a:pt x="118106" y="2402"/>
                  </a:lnTo>
                  <a:lnTo>
                    <a:pt x="116789" y="1592"/>
                  </a:lnTo>
                  <a:lnTo>
                    <a:pt x="111640" y="185"/>
                  </a:lnTo>
                  <a:lnTo>
                    <a:pt x="101917" y="0"/>
                  </a:lnTo>
                  <a:lnTo>
                    <a:pt x="97339" y="2101"/>
                  </a:lnTo>
                  <a:lnTo>
                    <a:pt x="65587" y="26984"/>
                  </a:lnTo>
                  <a:lnTo>
                    <a:pt x="47293" y="45583"/>
                  </a:lnTo>
                  <a:lnTo>
                    <a:pt x="24436" y="78915"/>
                  </a:lnTo>
                  <a:lnTo>
                    <a:pt x="6002" y="114320"/>
                  </a:lnTo>
                  <a:lnTo>
                    <a:pt x="0" y="135718"/>
                  </a:lnTo>
                  <a:lnTo>
                    <a:pt x="3676" y="169191"/>
                  </a:lnTo>
                  <a:lnTo>
                    <a:pt x="7638" y="184718"/>
                  </a:lnTo>
                  <a:lnTo>
                    <a:pt x="16278" y="197439"/>
                  </a:lnTo>
                  <a:lnTo>
                    <a:pt x="28850" y="207591"/>
                  </a:lnTo>
                  <a:lnTo>
                    <a:pt x="52984" y="216976"/>
                  </a:lnTo>
                  <a:lnTo>
                    <a:pt x="82874" y="220549"/>
                  </a:lnTo>
                  <a:lnTo>
                    <a:pt x="96548" y="220244"/>
                  </a:lnTo>
                  <a:lnTo>
                    <a:pt x="130253" y="208413"/>
                  </a:lnTo>
                  <a:lnTo>
                    <a:pt x="131237" y="208783"/>
                  </a:lnTo>
                  <a:lnTo>
                    <a:pt x="131893" y="209823"/>
                  </a:lnTo>
                  <a:lnTo>
                    <a:pt x="132945" y="213403"/>
                  </a:lnTo>
                  <a:lnTo>
                    <a:pt x="111773" y="2142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0" name="SMARTInkShape-Group711"/>
          <p:cNvGrpSpPr/>
          <p:nvPr/>
        </p:nvGrpSpPr>
        <p:grpSpPr>
          <a:xfrm>
            <a:off x="1914525" y="5043488"/>
            <a:ext cx="764382" cy="707232"/>
            <a:chOff x="1914525" y="5043488"/>
            <a:chExt cx="764382" cy="707232"/>
          </a:xfrm>
        </p:grpSpPr>
        <p:sp>
          <p:nvSpPr>
            <p:cNvPr id="17" name="SMARTInkShape-3392"/>
            <p:cNvSpPr/>
            <p:nvPr/>
          </p:nvSpPr>
          <p:spPr bwMode="auto">
            <a:xfrm>
              <a:off x="2307725" y="5437420"/>
              <a:ext cx="56857" cy="191856"/>
            </a:xfrm>
            <a:custGeom>
              <a:avLst/>
              <a:gdLst/>
              <a:ahLst/>
              <a:cxnLst/>
              <a:rect l="0" t="0" r="0" b="0"/>
              <a:pathLst>
                <a:path w="56857" h="191856">
                  <a:moveTo>
                    <a:pt x="6850" y="13261"/>
                  </a:moveTo>
                  <a:lnTo>
                    <a:pt x="6850" y="20111"/>
                  </a:lnTo>
                  <a:lnTo>
                    <a:pt x="6850" y="6497"/>
                  </a:lnTo>
                  <a:lnTo>
                    <a:pt x="699" y="0"/>
                  </a:lnTo>
                  <a:lnTo>
                    <a:pt x="368" y="452"/>
                  </a:lnTo>
                  <a:lnTo>
                    <a:pt x="0" y="3070"/>
                  </a:lnTo>
                  <a:lnTo>
                    <a:pt x="696" y="4086"/>
                  </a:lnTo>
                  <a:lnTo>
                    <a:pt x="3586" y="5214"/>
                  </a:lnTo>
                  <a:lnTo>
                    <a:pt x="4674" y="7103"/>
                  </a:lnTo>
                  <a:lnTo>
                    <a:pt x="13156" y="42635"/>
                  </a:lnTo>
                  <a:lnTo>
                    <a:pt x="24682" y="76028"/>
                  </a:lnTo>
                  <a:lnTo>
                    <a:pt x="33561" y="104922"/>
                  </a:lnTo>
                  <a:lnTo>
                    <a:pt x="42798" y="138401"/>
                  </a:lnTo>
                  <a:lnTo>
                    <a:pt x="50608" y="168098"/>
                  </a:lnTo>
                  <a:lnTo>
                    <a:pt x="56856" y="191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393"/>
            <p:cNvSpPr/>
            <p:nvPr/>
          </p:nvSpPr>
          <p:spPr bwMode="auto">
            <a:xfrm>
              <a:off x="1914525" y="5043488"/>
              <a:ext cx="50007" cy="114301"/>
            </a:xfrm>
            <a:custGeom>
              <a:avLst/>
              <a:gdLst/>
              <a:ahLst/>
              <a:cxnLst/>
              <a:rect l="0" t="0" r="0" b="0"/>
              <a:pathLst>
                <a:path w="50007" h="114301">
                  <a:moveTo>
                    <a:pt x="50006" y="114300"/>
                  </a:moveTo>
                  <a:lnTo>
                    <a:pt x="33416" y="81119"/>
                  </a:lnTo>
                  <a:lnTo>
                    <a:pt x="20006" y="46715"/>
                  </a:lnTo>
                  <a:lnTo>
                    <a:pt x="5598" y="1252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394"/>
            <p:cNvSpPr/>
            <p:nvPr/>
          </p:nvSpPr>
          <p:spPr bwMode="auto">
            <a:xfrm>
              <a:off x="2600325" y="5500688"/>
              <a:ext cx="78582" cy="250032"/>
            </a:xfrm>
            <a:custGeom>
              <a:avLst/>
              <a:gdLst/>
              <a:ahLst/>
              <a:cxnLst/>
              <a:rect l="0" t="0" r="0" b="0"/>
              <a:pathLst>
                <a:path w="78582" h="250032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2" y="6150"/>
                  </a:lnTo>
                  <a:lnTo>
                    <a:pt x="4910" y="8069"/>
                  </a:lnTo>
                  <a:lnTo>
                    <a:pt x="13445" y="42861"/>
                  </a:lnTo>
                  <a:lnTo>
                    <a:pt x="24974" y="72142"/>
                  </a:lnTo>
                  <a:lnTo>
                    <a:pt x="33854" y="99797"/>
                  </a:lnTo>
                  <a:lnTo>
                    <a:pt x="45208" y="132725"/>
                  </a:lnTo>
                  <a:lnTo>
                    <a:pt x="51570" y="150395"/>
                  </a:lnTo>
                  <a:lnTo>
                    <a:pt x="57399" y="169319"/>
                  </a:lnTo>
                  <a:lnTo>
                    <a:pt x="62872" y="189079"/>
                  </a:lnTo>
                  <a:lnTo>
                    <a:pt x="71600" y="222941"/>
                  </a:lnTo>
                  <a:lnTo>
                    <a:pt x="78581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5614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3.33 Computing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/>
              <a:t>closure of a set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994" y="1752600"/>
            <a:ext cx="8642123" cy="38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5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36000" cy="438150"/>
          </a:xfrm>
        </p:spPr>
        <p:txBody>
          <a:bodyPr/>
          <a:lstStyle/>
          <a:p>
            <a:r>
              <a:rPr lang="en-US" altLang="en-US"/>
              <a:t>Overview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33400"/>
            <a:ext cx="8853487" cy="5911850"/>
          </a:xfrm>
        </p:spPr>
        <p:txBody>
          <a:bodyPr/>
          <a:lstStyle/>
          <a:p>
            <a:r>
              <a:rPr lang="en-US" altLang="en-US" dirty="0"/>
              <a:t>Last Time</a:t>
            </a:r>
          </a:p>
          <a:p>
            <a:pPr lvl="1"/>
            <a:r>
              <a:rPr lang="en-US" altLang="en-US" dirty="0"/>
              <a:t>Thompson Construction: Regular Expression </a:t>
            </a:r>
            <a:r>
              <a:rPr lang="en-US" altLang="en-US" dirty="0">
                <a:sym typeface="Wingdings" panose="05000000000000000000" pitchFamily="2" charset="2"/>
              </a:rPr>
              <a:t> NFA</a:t>
            </a:r>
          </a:p>
          <a:p>
            <a:r>
              <a:rPr lang="en-US" altLang="en-US" dirty="0" smtClean="0"/>
              <a:t>Today’s </a:t>
            </a:r>
            <a:r>
              <a:rPr lang="en-US" altLang="en-US" dirty="0"/>
              <a:t>Lecture </a:t>
            </a:r>
          </a:p>
          <a:p>
            <a:pPr lvl="1"/>
            <a:r>
              <a:rPr lang="en-US" altLang="en-US" dirty="0" err="1" smtClean="0">
                <a:sym typeface="Wingdings" panose="05000000000000000000" pitchFamily="2" charset="2"/>
              </a:rPr>
              <a:t>Rubular</a:t>
            </a:r>
            <a:r>
              <a:rPr lang="en-US" altLang="en-US" dirty="0" smtClean="0">
                <a:sym typeface="Wingdings" panose="05000000000000000000" pitchFamily="2" charset="2"/>
              </a:rPr>
              <a:t> – regular expressions online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Subset Construction: NFA  DFA</a:t>
            </a:r>
          </a:p>
          <a:p>
            <a:pPr lvl="1"/>
            <a:r>
              <a:rPr lang="en-US" altLang="en-US" dirty="0" smtClean="0">
                <a:sym typeface="Wingdings" panose="05000000000000000000" pitchFamily="2" charset="2"/>
              </a:rPr>
              <a:t>Minimization of DFA well: distinguished states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Lex/Flex</a:t>
            </a:r>
            <a:endParaRPr lang="en-US" altLang="en-US" dirty="0"/>
          </a:p>
          <a:p>
            <a:r>
              <a:rPr lang="en-US" altLang="en-US" dirty="0"/>
              <a:t>References</a:t>
            </a:r>
          </a:p>
          <a:p>
            <a:pPr lvl="1"/>
            <a:r>
              <a:rPr lang="en-US" altLang="en-US" dirty="0"/>
              <a:t>Chapter 2</a:t>
            </a:r>
          </a:p>
          <a:p>
            <a:pPr lvl="1"/>
            <a:r>
              <a:rPr lang="en-US" altLang="en-US" dirty="0">
                <a:hlinkClick r:id="rId2"/>
              </a:rPr>
              <a:t>http://www.gnu.org/software/flex/manual/html_mono/flex.html</a:t>
            </a:r>
            <a:endParaRPr lang="en-US" altLang="en-US" dirty="0"/>
          </a:p>
          <a:p>
            <a:pPr lvl="1"/>
            <a:r>
              <a:rPr lang="en-US" altLang="en-US" dirty="0"/>
              <a:t>C introduction Examples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0"/>
            <a:ext cx="8716962" cy="781050"/>
          </a:xfrm>
        </p:spPr>
        <p:txBody>
          <a:bodyPr/>
          <a:lstStyle/>
          <a:p>
            <a:r>
              <a:rPr lang="en-US" dirty="0" smtClean="0"/>
              <a:t>NFA </a:t>
            </a:r>
            <a:r>
              <a:rPr lang="en-US" dirty="0" smtClean="0">
                <a:sym typeface="Wingdings" panose="05000000000000000000" pitchFamily="2" charset="2"/>
              </a:rPr>
              <a:t> DFA via Subset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4876800"/>
            <a:ext cx="8307387" cy="1568450"/>
          </a:xfrm>
        </p:spPr>
        <p:txBody>
          <a:bodyPr/>
          <a:lstStyle/>
          <a:p>
            <a:r>
              <a:rPr lang="en-US" dirty="0"/>
              <a:t>d</a:t>
            </a:r>
            <a:r>
              <a:rPr lang="en-US" baseline="-25000" dirty="0" smtClean="0"/>
              <a:t>0</a:t>
            </a:r>
            <a:r>
              <a:rPr lang="en-US" dirty="0" smtClean="0"/>
              <a:t> =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/>
              <a:t>-closure(0) = {0, 1, 2, 4, 7}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750"/>
            <a:ext cx="9144000" cy="4168228"/>
          </a:xfrm>
          <a:prstGeom prst="rect">
            <a:avLst/>
          </a:prstGeom>
        </p:spPr>
      </p:pic>
      <p:grpSp>
        <p:nvGrpSpPr>
          <p:cNvPr id="1021" name="SMARTInkShape-Group607"/>
          <p:cNvGrpSpPr/>
          <p:nvPr/>
        </p:nvGrpSpPr>
        <p:grpSpPr>
          <a:xfrm>
            <a:off x="6850856" y="778669"/>
            <a:ext cx="389388" cy="442913"/>
            <a:chOff x="6850856" y="778669"/>
            <a:chExt cx="389388" cy="442913"/>
          </a:xfrm>
        </p:grpSpPr>
        <p:sp>
          <p:nvSpPr>
            <p:cNvPr id="1018" name="SMARTInkShape-2767"/>
            <p:cNvSpPr/>
            <p:nvPr/>
          </p:nvSpPr>
          <p:spPr bwMode="auto">
            <a:xfrm>
              <a:off x="6850856" y="1092994"/>
              <a:ext cx="78583" cy="128588"/>
            </a:xfrm>
            <a:custGeom>
              <a:avLst/>
              <a:gdLst/>
              <a:ahLst/>
              <a:cxnLst/>
              <a:rect l="0" t="0" r="0" b="0"/>
              <a:pathLst>
                <a:path w="78583" h="128588">
                  <a:moveTo>
                    <a:pt x="78582" y="0"/>
                  </a:moveTo>
                  <a:lnTo>
                    <a:pt x="78582" y="3792"/>
                  </a:lnTo>
                  <a:lnTo>
                    <a:pt x="76465" y="7771"/>
                  </a:lnTo>
                  <a:lnTo>
                    <a:pt x="66397" y="20720"/>
                  </a:lnTo>
                  <a:lnTo>
                    <a:pt x="50940" y="50853"/>
                  </a:lnTo>
                  <a:lnTo>
                    <a:pt x="28385" y="85836"/>
                  </a:lnTo>
                  <a:lnTo>
                    <a:pt x="7755" y="118709"/>
                  </a:lnTo>
                  <a:lnTo>
                    <a:pt x="0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19" name="SMARTInkShape-2768"/>
            <p:cNvSpPr/>
            <p:nvPr/>
          </p:nvSpPr>
          <p:spPr bwMode="auto">
            <a:xfrm>
              <a:off x="7008106" y="885851"/>
              <a:ext cx="99008" cy="174263"/>
            </a:xfrm>
            <a:custGeom>
              <a:avLst/>
              <a:gdLst/>
              <a:ahLst/>
              <a:cxnLst/>
              <a:rect l="0" t="0" r="0" b="0"/>
              <a:pathLst>
                <a:path w="99008" h="174263">
                  <a:moveTo>
                    <a:pt x="7057" y="7118"/>
                  </a:moveTo>
                  <a:lnTo>
                    <a:pt x="0" y="7118"/>
                  </a:lnTo>
                  <a:lnTo>
                    <a:pt x="11337" y="6324"/>
                  </a:lnTo>
                  <a:lnTo>
                    <a:pt x="30980" y="1464"/>
                  </a:lnTo>
                  <a:lnTo>
                    <a:pt x="63798" y="105"/>
                  </a:lnTo>
                  <a:lnTo>
                    <a:pt x="79384" y="0"/>
                  </a:lnTo>
                  <a:lnTo>
                    <a:pt x="84975" y="2102"/>
                  </a:lnTo>
                  <a:lnTo>
                    <a:pt x="87577" y="3774"/>
                  </a:lnTo>
                  <a:lnTo>
                    <a:pt x="88518" y="5682"/>
                  </a:lnTo>
                  <a:lnTo>
                    <a:pt x="88352" y="7748"/>
                  </a:lnTo>
                  <a:lnTo>
                    <a:pt x="82381" y="20560"/>
                  </a:lnTo>
                  <a:lnTo>
                    <a:pt x="75989" y="27115"/>
                  </a:lnTo>
                  <a:lnTo>
                    <a:pt x="42652" y="51285"/>
                  </a:lnTo>
                  <a:lnTo>
                    <a:pt x="30097" y="62762"/>
                  </a:lnTo>
                  <a:lnTo>
                    <a:pt x="30354" y="63264"/>
                  </a:lnTo>
                  <a:lnTo>
                    <a:pt x="32756" y="63822"/>
                  </a:lnTo>
                  <a:lnTo>
                    <a:pt x="66582" y="66367"/>
                  </a:lnTo>
                  <a:lnTo>
                    <a:pt x="89458" y="70415"/>
                  </a:lnTo>
                  <a:lnTo>
                    <a:pt x="92947" y="72335"/>
                  </a:lnTo>
                  <a:lnTo>
                    <a:pt x="95274" y="75202"/>
                  </a:lnTo>
                  <a:lnTo>
                    <a:pt x="97858" y="82621"/>
                  </a:lnTo>
                  <a:lnTo>
                    <a:pt x="99007" y="91210"/>
                  </a:lnTo>
                  <a:lnTo>
                    <a:pt x="95284" y="100319"/>
                  </a:lnTo>
                  <a:lnTo>
                    <a:pt x="87543" y="109659"/>
                  </a:lnTo>
                  <a:lnTo>
                    <a:pt x="56373" y="137136"/>
                  </a:lnTo>
                  <a:lnTo>
                    <a:pt x="33261" y="158066"/>
                  </a:lnTo>
                  <a:lnTo>
                    <a:pt x="5555" y="174262"/>
                  </a:lnTo>
                  <a:lnTo>
                    <a:pt x="5261" y="174110"/>
                  </a:lnTo>
                  <a:lnTo>
                    <a:pt x="5860" y="173215"/>
                  </a:lnTo>
                  <a:lnTo>
                    <a:pt x="34422" y="163996"/>
                  </a:lnTo>
                  <a:lnTo>
                    <a:pt x="66496" y="148673"/>
                  </a:lnTo>
                  <a:lnTo>
                    <a:pt x="78494" y="142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0" name="SMARTInkShape-2769"/>
            <p:cNvSpPr/>
            <p:nvPr/>
          </p:nvSpPr>
          <p:spPr bwMode="auto">
            <a:xfrm>
              <a:off x="7158132" y="778669"/>
              <a:ext cx="82112" cy="200026"/>
            </a:xfrm>
            <a:custGeom>
              <a:avLst/>
              <a:gdLst/>
              <a:ahLst/>
              <a:cxnLst/>
              <a:rect l="0" t="0" r="0" b="0"/>
              <a:pathLst>
                <a:path w="82112" h="200026">
                  <a:moveTo>
                    <a:pt x="14193" y="0"/>
                  </a:moveTo>
                  <a:lnTo>
                    <a:pt x="225" y="0"/>
                  </a:lnTo>
                  <a:lnTo>
                    <a:pt x="0" y="3792"/>
                  </a:lnTo>
                  <a:lnTo>
                    <a:pt x="763" y="4909"/>
                  </a:lnTo>
                  <a:lnTo>
                    <a:pt x="2064" y="5654"/>
                  </a:lnTo>
                  <a:lnTo>
                    <a:pt x="9857" y="6849"/>
                  </a:lnTo>
                  <a:lnTo>
                    <a:pt x="16701" y="7056"/>
                  </a:lnTo>
                  <a:lnTo>
                    <a:pt x="21393" y="4988"/>
                  </a:lnTo>
                  <a:lnTo>
                    <a:pt x="23755" y="3325"/>
                  </a:lnTo>
                  <a:lnTo>
                    <a:pt x="26918" y="3011"/>
                  </a:lnTo>
                  <a:lnTo>
                    <a:pt x="40367" y="6442"/>
                  </a:lnTo>
                  <a:lnTo>
                    <a:pt x="45849" y="10728"/>
                  </a:lnTo>
                  <a:lnTo>
                    <a:pt x="48106" y="16939"/>
                  </a:lnTo>
                  <a:lnTo>
                    <a:pt x="48709" y="20817"/>
                  </a:lnTo>
                  <a:lnTo>
                    <a:pt x="47260" y="29360"/>
                  </a:lnTo>
                  <a:lnTo>
                    <a:pt x="41982" y="40978"/>
                  </a:lnTo>
                  <a:lnTo>
                    <a:pt x="33088" y="55807"/>
                  </a:lnTo>
                  <a:lnTo>
                    <a:pt x="29846" y="69364"/>
                  </a:lnTo>
                  <a:lnTo>
                    <a:pt x="28885" y="83435"/>
                  </a:lnTo>
                  <a:lnTo>
                    <a:pt x="30777" y="90792"/>
                  </a:lnTo>
                  <a:lnTo>
                    <a:pt x="38459" y="101983"/>
                  </a:lnTo>
                  <a:lnTo>
                    <a:pt x="45086" y="104857"/>
                  </a:lnTo>
                  <a:lnTo>
                    <a:pt x="52529" y="106928"/>
                  </a:lnTo>
                  <a:lnTo>
                    <a:pt x="72889" y="119251"/>
                  </a:lnTo>
                  <a:lnTo>
                    <a:pt x="81542" y="134786"/>
                  </a:lnTo>
                  <a:lnTo>
                    <a:pt x="82111" y="139070"/>
                  </a:lnTo>
                  <a:lnTo>
                    <a:pt x="79120" y="152683"/>
                  </a:lnTo>
                  <a:lnTo>
                    <a:pt x="70997" y="169389"/>
                  </a:lnTo>
                  <a:lnTo>
                    <a:pt x="65633" y="175296"/>
                  </a:lnTo>
                  <a:lnTo>
                    <a:pt x="57957" y="180568"/>
                  </a:lnTo>
                  <a:lnTo>
                    <a:pt x="55276" y="183878"/>
                  </a:lnTo>
                  <a:lnTo>
                    <a:pt x="50121" y="199302"/>
                  </a:lnTo>
                  <a:lnTo>
                    <a:pt x="52122" y="199703"/>
                  </a:lnTo>
                  <a:lnTo>
                    <a:pt x="57056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22" name="SMARTInkShape-2770"/>
          <p:cNvSpPr/>
          <p:nvPr/>
        </p:nvSpPr>
        <p:spPr bwMode="auto">
          <a:xfrm>
            <a:off x="3886200" y="1771650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0" y="0"/>
                </a:moveTo>
                <a:lnTo>
                  <a:pt x="71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23" name="SMARTInkShape-2771"/>
          <p:cNvSpPr/>
          <p:nvPr/>
        </p:nvSpPr>
        <p:spPr bwMode="auto">
          <a:xfrm>
            <a:off x="2707481" y="1814513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026" name="SMARTInkShape-Group610"/>
          <p:cNvGrpSpPr/>
          <p:nvPr/>
        </p:nvGrpSpPr>
        <p:grpSpPr>
          <a:xfrm>
            <a:off x="6584445" y="836139"/>
            <a:ext cx="296617" cy="364012"/>
            <a:chOff x="6584445" y="836139"/>
            <a:chExt cx="296617" cy="364012"/>
          </a:xfrm>
        </p:grpSpPr>
        <p:sp>
          <p:nvSpPr>
            <p:cNvPr id="1024" name="SMARTInkShape-2772"/>
            <p:cNvSpPr/>
            <p:nvPr/>
          </p:nvSpPr>
          <p:spPr bwMode="auto">
            <a:xfrm>
              <a:off x="6771770" y="864688"/>
              <a:ext cx="109292" cy="233593"/>
            </a:xfrm>
            <a:custGeom>
              <a:avLst/>
              <a:gdLst/>
              <a:ahLst/>
              <a:cxnLst/>
              <a:rect l="0" t="0" r="0" b="0"/>
              <a:pathLst>
                <a:path w="109292" h="233593">
                  <a:moveTo>
                    <a:pt x="93374" y="6850"/>
                  </a:moveTo>
                  <a:lnTo>
                    <a:pt x="93374" y="3057"/>
                  </a:lnTo>
                  <a:lnTo>
                    <a:pt x="92580" y="1940"/>
                  </a:lnTo>
                  <a:lnTo>
                    <a:pt x="91257" y="1195"/>
                  </a:lnTo>
                  <a:lnTo>
                    <a:pt x="87223" y="0"/>
                  </a:lnTo>
                  <a:lnTo>
                    <a:pt x="55206" y="16307"/>
                  </a:lnTo>
                  <a:lnTo>
                    <a:pt x="22349" y="42771"/>
                  </a:lnTo>
                  <a:lnTo>
                    <a:pt x="2968" y="65451"/>
                  </a:lnTo>
                  <a:lnTo>
                    <a:pt x="559" y="71317"/>
                  </a:lnTo>
                  <a:lnTo>
                    <a:pt x="0" y="82068"/>
                  </a:lnTo>
                  <a:lnTo>
                    <a:pt x="4148" y="100839"/>
                  </a:lnTo>
                  <a:lnTo>
                    <a:pt x="14196" y="117689"/>
                  </a:lnTo>
                  <a:lnTo>
                    <a:pt x="47294" y="151041"/>
                  </a:lnTo>
                  <a:lnTo>
                    <a:pt x="69716" y="179962"/>
                  </a:lnTo>
                  <a:lnTo>
                    <a:pt x="72839" y="186552"/>
                  </a:lnTo>
                  <a:lnTo>
                    <a:pt x="74193" y="198107"/>
                  </a:lnTo>
                  <a:lnTo>
                    <a:pt x="73442" y="203411"/>
                  </a:lnTo>
                  <a:lnTo>
                    <a:pt x="68376" y="213537"/>
                  </a:lnTo>
                  <a:lnTo>
                    <a:pt x="60832" y="222536"/>
                  </a:lnTo>
                  <a:lnTo>
                    <a:pt x="52188" y="229181"/>
                  </a:lnTo>
                  <a:lnTo>
                    <a:pt x="40937" y="232663"/>
                  </a:lnTo>
                  <a:lnTo>
                    <a:pt x="34604" y="233592"/>
                  </a:lnTo>
                  <a:lnTo>
                    <a:pt x="23333" y="230391"/>
                  </a:lnTo>
                  <a:lnTo>
                    <a:pt x="18105" y="227314"/>
                  </a:lnTo>
                  <a:lnTo>
                    <a:pt x="14620" y="222882"/>
                  </a:lnTo>
                  <a:lnTo>
                    <a:pt x="10747" y="211608"/>
                  </a:lnTo>
                  <a:lnTo>
                    <a:pt x="12359" y="191873"/>
                  </a:lnTo>
                  <a:lnTo>
                    <a:pt x="25449" y="167152"/>
                  </a:lnTo>
                  <a:lnTo>
                    <a:pt x="56115" y="136057"/>
                  </a:lnTo>
                  <a:lnTo>
                    <a:pt x="85925" y="109101"/>
                  </a:lnTo>
                  <a:lnTo>
                    <a:pt x="103337" y="93238"/>
                  </a:lnTo>
                  <a:lnTo>
                    <a:pt x="107161" y="88254"/>
                  </a:lnTo>
                  <a:lnTo>
                    <a:pt x="108915" y="84138"/>
                  </a:lnTo>
                  <a:lnTo>
                    <a:pt x="109291" y="80600"/>
                  </a:lnTo>
                  <a:lnTo>
                    <a:pt x="107591" y="74553"/>
                  </a:lnTo>
                  <a:lnTo>
                    <a:pt x="104190" y="69219"/>
                  </a:lnTo>
                  <a:lnTo>
                    <a:pt x="95800" y="66319"/>
                  </a:lnTo>
                  <a:lnTo>
                    <a:pt x="79086" y="64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5" name="SMARTInkShape-2773"/>
            <p:cNvSpPr/>
            <p:nvPr/>
          </p:nvSpPr>
          <p:spPr bwMode="auto">
            <a:xfrm>
              <a:off x="6584445" y="836139"/>
              <a:ext cx="118589" cy="364012"/>
            </a:xfrm>
            <a:custGeom>
              <a:avLst/>
              <a:gdLst/>
              <a:ahLst/>
              <a:cxnLst/>
              <a:rect l="0" t="0" r="0" b="0"/>
              <a:pathLst>
                <a:path w="118589" h="364012">
                  <a:moveTo>
                    <a:pt x="116393" y="13967"/>
                  </a:moveTo>
                  <a:lnTo>
                    <a:pt x="116393" y="0"/>
                  </a:lnTo>
                  <a:lnTo>
                    <a:pt x="116393" y="5859"/>
                  </a:lnTo>
                  <a:lnTo>
                    <a:pt x="115599" y="6180"/>
                  </a:lnTo>
                  <a:lnTo>
                    <a:pt x="109895" y="7427"/>
                  </a:lnTo>
                  <a:lnTo>
                    <a:pt x="78317" y="23402"/>
                  </a:lnTo>
                  <a:lnTo>
                    <a:pt x="43259" y="47771"/>
                  </a:lnTo>
                  <a:lnTo>
                    <a:pt x="25138" y="58379"/>
                  </a:lnTo>
                  <a:lnTo>
                    <a:pt x="4016" y="76522"/>
                  </a:lnTo>
                  <a:lnTo>
                    <a:pt x="4963" y="77102"/>
                  </a:lnTo>
                  <a:lnTo>
                    <a:pt x="10247" y="77746"/>
                  </a:lnTo>
                  <a:lnTo>
                    <a:pt x="39520" y="72065"/>
                  </a:lnTo>
                  <a:lnTo>
                    <a:pt x="70839" y="71305"/>
                  </a:lnTo>
                  <a:lnTo>
                    <a:pt x="88696" y="71966"/>
                  </a:lnTo>
                  <a:lnTo>
                    <a:pt x="99056" y="74934"/>
                  </a:lnTo>
                  <a:lnTo>
                    <a:pt x="102454" y="76837"/>
                  </a:lnTo>
                  <a:lnTo>
                    <a:pt x="106229" y="81068"/>
                  </a:lnTo>
                  <a:lnTo>
                    <a:pt x="105790" y="89827"/>
                  </a:lnTo>
                  <a:lnTo>
                    <a:pt x="102155" y="100864"/>
                  </a:lnTo>
                  <a:lnTo>
                    <a:pt x="95248" y="111061"/>
                  </a:lnTo>
                  <a:lnTo>
                    <a:pt x="59829" y="143111"/>
                  </a:lnTo>
                  <a:lnTo>
                    <a:pt x="24395" y="176759"/>
                  </a:lnTo>
                  <a:lnTo>
                    <a:pt x="1551" y="194116"/>
                  </a:lnTo>
                  <a:lnTo>
                    <a:pt x="144" y="195979"/>
                  </a:lnTo>
                  <a:lnTo>
                    <a:pt x="0" y="197221"/>
                  </a:lnTo>
                  <a:lnTo>
                    <a:pt x="697" y="198049"/>
                  </a:lnTo>
                  <a:lnTo>
                    <a:pt x="3589" y="198969"/>
                  </a:lnTo>
                  <a:lnTo>
                    <a:pt x="5471" y="199214"/>
                  </a:lnTo>
                  <a:lnTo>
                    <a:pt x="11797" y="195253"/>
                  </a:lnTo>
                  <a:lnTo>
                    <a:pt x="15706" y="191975"/>
                  </a:lnTo>
                  <a:lnTo>
                    <a:pt x="26399" y="188332"/>
                  </a:lnTo>
                  <a:lnTo>
                    <a:pt x="59963" y="185588"/>
                  </a:lnTo>
                  <a:lnTo>
                    <a:pt x="62104" y="187119"/>
                  </a:lnTo>
                  <a:lnTo>
                    <a:pt x="64482" y="193053"/>
                  </a:lnTo>
                  <a:lnTo>
                    <a:pt x="62030" y="209111"/>
                  </a:lnTo>
                  <a:lnTo>
                    <a:pt x="53296" y="236664"/>
                  </a:lnTo>
                  <a:lnTo>
                    <a:pt x="37107" y="269741"/>
                  </a:lnTo>
                  <a:lnTo>
                    <a:pt x="19609" y="300973"/>
                  </a:lnTo>
                  <a:lnTo>
                    <a:pt x="14375" y="311123"/>
                  </a:lnTo>
                  <a:lnTo>
                    <a:pt x="13456" y="315259"/>
                  </a:lnTo>
                  <a:lnTo>
                    <a:pt x="13637" y="318810"/>
                  </a:lnTo>
                  <a:lnTo>
                    <a:pt x="14551" y="321970"/>
                  </a:lnTo>
                  <a:lnTo>
                    <a:pt x="15954" y="324078"/>
                  </a:lnTo>
                  <a:lnTo>
                    <a:pt x="17684" y="325483"/>
                  </a:lnTo>
                  <a:lnTo>
                    <a:pt x="19630" y="326419"/>
                  </a:lnTo>
                  <a:lnTo>
                    <a:pt x="54162" y="328976"/>
                  </a:lnTo>
                  <a:lnTo>
                    <a:pt x="84462" y="336041"/>
                  </a:lnTo>
                  <a:lnTo>
                    <a:pt x="95851" y="341261"/>
                  </a:lnTo>
                  <a:lnTo>
                    <a:pt x="117166" y="358291"/>
                  </a:lnTo>
                  <a:lnTo>
                    <a:pt x="118496" y="360198"/>
                  </a:lnTo>
                  <a:lnTo>
                    <a:pt x="118588" y="361469"/>
                  </a:lnTo>
                  <a:lnTo>
                    <a:pt x="116393" y="364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31" name="SMARTInkShape-Group611"/>
          <p:cNvGrpSpPr/>
          <p:nvPr/>
        </p:nvGrpSpPr>
        <p:grpSpPr>
          <a:xfrm>
            <a:off x="5637412" y="2107406"/>
            <a:ext cx="806252" cy="164308"/>
            <a:chOff x="5637412" y="2107406"/>
            <a:chExt cx="806252" cy="164308"/>
          </a:xfrm>
        </p:grpSpPr>
        <p:sp>
          <p:nvSpPr>
            <p:cNvPr id="1027" name="SMARTInkShape-2774"/>
            <p:cNvSpPr/>
            <p:nvPr/>
          </p:nvSpPr>
          <p:spPr bwMode="auto">
            <a:xfrm>
              <a:off x="6336505" y="2193131"/>
              <a:ext cx="107159" cy="78583"/>
            </a:xfrm>
            <a:custGeom>
              <a:avLst/>
              <a:gdLst/>
              <a:ahLst/>
              <a:cxnLst/>
              <a:rect l="0" t="0" r="0" b="0"/>
              <a:pathLst>
                <a:path w="107159" h="78583">
                  <a:moveTo>
                    <a:pt x="0" y="0"/>
                  </a:moveTo>
                  <a:lnTo>
                    <a:pt x="13002" y="0"/>
                  </a:lnTo>
                  <a:lnTo>
                    <a:pt x="48071" y="30000"/>
                  </a:lnTo>
                  <a:lnTo>
                    <a:pt x="69599" y="53257"/>
                  </a:lnTo>
                  <a:lnTo>
                    <a:pt x="84895" y="56809"/>
                  </a:lnTo>
                  <a:lnTo>
                    <a:pt x="91663" y="57105"/>
                  </a:lnTo>
                  <a:lnTo>
                    <a:pt x="92065" y="57914"/>
                  </a:lnTo>
                  <a:lnTo>
                    <a:pt x="92513" y="60929"/>
                  </a:lnTo>
                  <a:lnTo>
                    <a:pt x="93425" y="62051"/>
                  </a:lnTo>
                  <a:lnTo>
                    <a:pt x="96557" y="63297"/>
                  </a:lnTo>
                  <a:lnTo>
                    <a:pt x="97708" y="64423"/>
                  </a:lnTo>
                  <a:lnTo>
                    <a:pt x="101675" y="71934"/>
                  </a:lnTo>
                  <a:lnTo>
                    <a:pt x="107158" y="78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8" name="SMARTInkShape-2775"/>
            <p:cNvSpPr/>
            <p:nvPr/>
          </p:nvSpPr>
          <p:spPr bwMode="auto">
            <a:xfrm>
              <a:off x="6225235" y="2114550"/>
              <a:ext cx="39836" cy="50007"/>
            </a:xfrm>
            <a:custGeom>
              <a:avLst/>
              <a:gdLst/>
              <a:ahLst/>
              <a:cxnLst/>
              <a:rect l="0" t="0" r="0" b="0"/>
              <a:pathLst>
                <a:path w="39836" h="50007">
                  <a:moveTo>
                    <a:pt x="4115" y="0"/>
                  </a:moveTo>
                  <a:lnTo>
                    <a:pt x="323" y="3792"/>
                  </a:lnTo>
                  <a:lnTo>
                    <a:pt x="0" y="4910"/>
                  </a:lnTo>
                  <a:lnTo>
                    <a:pt x="577" y="5654"/>
                  </a:lnTo>
                  <a:lnTo>
                    <a:pt x="1757" y="6151"/>
                  </a:lnTo>
                  <a:lnTo>
                    <a:pt x="2543" y="7276"/>
                  </a:lnTo>
                  <a:lnTo>
                    <a:pt x="4443" y="12651"/>
                  </a:lnTo>
                  <a:lnTo>
                    <a:pt x="24029" y="38266"/>
                  </a:lnTo>
                  <a:lnTo>
                    <a:pt x="39835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29" name="SMARTInkShape-2776"/>
            <p:cNvSpPr/>
            <p:nvPr/>
          </p:nvSpPr>
          <p:spPr bwMode="auto">
            <a:xfrm>
              <a:off x="5972175" y="2107406"/>
              <a:ext cx="64296" cy="14289"/>
            </a:xfrm>
            <a:custGeom>
              <a:avLst/>
              <a:gdLst/>
              <a:ahLst/>
              <a:cxnLst/>
              <a:rect l="0" t="0" r="0" b="0"/>
              <a:pathLst>
                <a:path w="64296" h="14289">
                  <a:moveTo>
                    <a:pt x="0" y="14288"/>
                  </a:moveTo>
                  <a:lnTo>
                    <a:pt x="0" y="10495"/>
                  </a:lnTo>
                  <a:lnTo>
                    <a:pt x="2117" y="6517"/>
                  </a:lnTo>
                  <a:lnTo>
                    <a:pt x="3792" y="4345"/>
                  </a:lnTo>
                  <a:lnTo>
                    <a:pt x="9887" y="1931"/>
                  </a:lnTo>
                  <a:lnTo>
                    <a:pt x="45492" y="50"/>
                  </a:lnTo>
                  <a:lnTo>
                    <a:pt x="642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30" name="SMARTInkShape-2777"/>
            <p:cNvSpPr/>
            <p:nvPr/>
          </p:nvSpPr>
          <p:spPr bwMode="auto">
            <a:xfrm>
              <a:off x="5637412" y="2178844"/>
              <a:ext cx="56159" cy="50007"/>
            </a:xfrm>
            <a:custGeom>
              <a:avLst/>
              <a:gdLst/>
              <a:ahLst/>
              <a:cxnLst/>
              <a:rect l="0" t="0" r="0" b="0"/>
              <a:pathLst>
                <a:path w="56159" h="50007">
                  <a:moveTo>
                    <a:pt x="6151" y="50006"/>
                  </a:moveTo>
                  <a:lnTo>
                    <a:pt x="6151" y="43855"/>
                  </a:lnTo>
                  <a:lnTo>
                    <a:pt x="0" y="36799"/>
                  </a:lnTo>
                  <a:lnTo>
                    <a:pt x="462" y="35645"/>
                  </a:lnTo>
                  <a:lnTo>
                    <a:pt x="3093" y="32246"/>
                  </a:lnTo>
                  <a:lnTo>
                    <a:pt x="6909" y="30206"/>
                  </a:lnTo>
                  <a:lnTo>
                    <a:pt x="9037" y="29662"/>
                  </a:lnTo>
                  <a:lnTo>
                    <a:pt x="43551" y="7101"/>
                  </a:lnTo>
                  <a:lnTo>
                    <a:pt x="5615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34" name="SMARTInkShape-Group612"/>
          <p:cNvGrpSpPr/>
          <p:nvPr/>
        </p:nvGrpSpPr>
        <p:grpSpPr>
          <a:xfrm>
            <a:off x="6531970" y="2393156"/>
            <a:ext cx="168869" cy="154507"/>
            <a:chOff x="6531970" y="2393156"/>
            <a:chExt cx="168869" cy="154507"/>
          </a:xfrm>
        </p:grpSpPr>
        <p:sp>
          <p:nvSpPr>
            <p:cNvPr id="1032" name="SMARTInkShape-2778"/>
            <p:cNvSpPr/>
            <p:nvPr/>
          </p:nvSpPr>
          <p:spPr bwMode="auto">
            <a:xfrm>
              <a:off x="6544668" y="2393156"/>
              <a:ext cx="156171" cy="132882"/>
            </a:xfrm>
            <a:custGeom>
              <a:avLst/>
              <a:gdLst/>
              <a:ahLst/>
              <a:cxnLst/>
              <a:rect l="0" t="0" r="0" b="0"/>
              <a:pathLst>
                <a:path w="156171" h="132882">
                  <a:moveTo>
                    <a:pt x="6151" y="0"/>
                  </a:moveTo>
                  <a:lnTo>
                    <a:pt x="0" y="0"/>
                  </a:lnTo>
                  <a:lnTo>
                    <a:pt x="4792" y="7771"/>
                  </a:lnTo>
                  <a:lnTo>
                    <a:pt x="5245" y="9943"/>
                  </a:lnTo>
                  <a:lnTo>
                    <a:pt x="26712" y="44703"/>
                  </a:lnTo>
                  <a:lnTo>
                    <a:pt x="60059" y="79736"/>
                  </a:lnTo>
                  <a:lnTo>
                    <a:pt x="92390" y="106681"/>
                  </a:lnTo>
                  <a:lnTo>
                    <a:pt x="127012" y="131457"/>
                  </a:lnTo>
                  <a:lnTo>
                    <a:pt x="131969" y="132881"/>
                  </a:lnTo>
                  <a:lnTo>
                    <a:pt x="15617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33" name="SMARTInkShape-2779"/>
            <p:cNvSpPr/>
            <p:nvPr/>
          </p:nvSpPr>
          <p:spPr bwMode="auto">
            <a:xfrm>
              <a:off x="6531970" y="2414588"/>
              <a:ext cx="140294" cy="133075"/>
            </a:xfrm>
            <a:custGeom>
              <a:avLst/>
              <a:gdLst/>
              <a:ahLst/>
              <a:cxnLst/>
              <a:rect l="0" t="0" r="0" b="0"/>
              <a:pathLst>
                <a:path w="140294" h="133075">
                  <a:moveTo>
                    <a:pt x="140293" y="0"/>
                  </a:moveTo>
                  <a:lnTo>
                    <a:pt x="112822" y="27470"/>
                  </a:lnTo>
                  <a:lnTo>
                    <a:pt x="83029" y="53471"/>
                  </a:lnTo>
                  <a:lnTo>
                    <a:pt x="52858" y="81283"/>
                  </a:lnTo>
                  <a:lnTo>
                    <a:pt x="23810" y="109632"/>
                  </a:lnTo>
                  <a:lnTo>
                    <a:pt x="100" y="133074"/>
                  </a:lnTo>
                  <a:lnTo>
                    <a:pt x="0" y="132372"/>
                  </a:lnTo>
                  <a:lnTo>
                    <a:pt x="5238" y="122212"/>
                  </a:lnTo>
                  <a:lnTo>
                    <a:pt x="25993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37" name="SMARTInkShape-Group613"/>
          <p:cNvGrpSpPr/>
          <p:nvPr/>
        </p:nvGrpSpPr>
        <p:grpSpPr>
          <a:xfrm>
            <a:off x="5470986" y="2393156"/>
            <a:ext cx="172578" cy="174915"/>
            <a:chOff x="5470986" y="2393156"/>
            <a:chExt cx="172578" cy="174915"/>
          </a:xfrm>
        </p:grpSpPr>
        <p:sp>
          <p:nvSpPr>
            <p:cNvPr id="1035" name="SMARTInkShape-2780"/>
            <p:cNvSpPr/>
            <p:nvPr/>
          </p:nvSpPr>
          <p:spPr bwMode="auto">
            <a:xfrm>
              <a:off x="5529289" y="2403328"/>
              <a:ext cx="114275" cy="145853"/>
            </a:xfrm>
            <a:custGeom>
              <a:avLst/>
              <a:gdLst/>
              <a:ahLst/>
              <a:cxnLst/>
              <a:rect l="0" t="0" r="0" b="0"/>
              <a:pathLst>
                <a:path w="114275" h="145853">
                  <a:moveTo>
                    <a:pt x="14261" y="4116"/>
                  </a:moveTo>
                  <a:lnTo>
                    <a:pt x="7411" y="4116"/>
                  </a:lnTo>
                  <a:lnTo>
                    <a:pt x="7204" y="323"/>
                  </a:lnTo>
                  <a:lnTo>
                    <a:pt x="6382" y="0"/>
                  </a:lnTo>
                  <a:lnTo>
                    <a:pt x="974" y="3417"/>
                  </a:lnTo>
                  <a:lnTo>
                    <a:pt x="0" y="31532"/>
                  </a:lnTo>
                  <a:lnTo>
                    <a:pt x="7748" y="59937"/>
                  </a:lnTo>
                  <a:lnTo>
                    <a:pt x="24810" y="89813"/>
                  </a:lnTo>
                  <a:lnTo>
                    <a:pt x="48335" y="121379"/>
                  </a:lnTo>
                  <a:lnTo>
                    <a:pt x="65103" y="138344"/>
                  </a:lnTo>
                  <a:lnTo>
                    <a:pt x="79684" y="144429"/>
                  </a:lnTo>
                  <a:lnTo>
                    <a:pt x="86465" y="145852"/>
                  </a:lnTo>
                  <a:lnTo>
                    <a:pt x="94241" y="144368"/>
                  </a:lnTo>
                  <a:lnTo>
                    <a:pt x="98536" y="142861"/>
                  </a:lnTo>
                  <a:lnTo>
                    <a:pt x="105428" y="134836"/>
                  </a:lnTo>
                  <a:lnTo>
                    <a:pt x="114274" y="1184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36" name="SMARTInkShape-2781"/>
            <p:cNvSpPr/>
            <p:nvPr/>
          </p:nvSpPr>
          <p:spPr bwMode="auto">
            <a:xfrm>
              <a:off x="5470986" y="2393156"/>
              <a:ext cx="165435" cy="174915"/>
            </a:xfrm>
            <a:custGeom>
              <a:avLst/>
              <a:gdLst/>
              <a:ahLst/>
              <a:cxnLst/>
              <a:rect l="0" t="0" r="0" b="0"/>
              <a:pathLst>
                <a:path w="165435" h="174915">
                  <a:moveTo>
                    <a:pt x="165434" y="0"/>
                  </a:moveTo>
                  <a:lnTo>
                    <a:pt x="135418" y="24361"/>
                  </a:lnTo>
                  <a:lnTo>
                    <a:pt x="104205" y="54378"/>
                  </a:lnTo>
                  <a:lnTo>
                    <a:pt x="73031" y="85345"/>
                  </a:lnTo>
                  <a:lnTo>
                    <a:pt x="46244" y="115863"/>
                  </a:lnTo>
                  <a:lnTo>
                    <a:pt x="19434" y="145014"/>
                  </a:lnTo>
                  <a:lnTo>
                    <a:pt x="2758" y="166175"/>
                  </a:lnTo>
                  <a:lnTo>
                    <a:pt x="627" y="170315"/>
                  </a:lnTo>
                  <a:lnTo>
                    <a:pt x="0" y="173074"/>
                  </a:lnTo>
                  <a:lnTo>
                    <a:pt x="375" y="174914"/>
                  </a:lnTo>
                  <a:lnTo>
                    <a:pt x="3007" y="174553"/>
                  </a:lnTo>
                  <a:lnTo>
                    <a:pt x="12281" y="169919"/>
                  </a:lnTo>
                  <a:lnTo>
                    <a:pt x="51134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40" name="SMARTInkShape-Group614"/>
          <p:cNvGrpSpPr/>
          <p:nvPr/>
        </p:nvGrpSpPr>
        <p:grpSpPr>
          <a:xfrm>
            <a:off x="2678906" y="1743075"/>
            <a:ext cx="128589" cy="163801"/>
            <a:chOff x="2678906" y="1743075"/>
            <a:chExt cx="128589" cy="163801"/>
          </a:xfrm>
        </p:grpSpPr>
        <p:sp>
          <p:nvSpPr>
            <p:cNvPr id="1038" name="SMARTInkShape-2782"/>
            <p:cNvSpPr/>
            <p:nvPr/>
          </p:nvSpPr>
          <p:spPr bwMode="auto">
            <a:xfrm>
              <a:off x="2678906" y="1743075"/>
              <a:ext cx="128589" cy="98479"/>
            </a:xfrm>
            <a:custGeom>
              <a:avLst/>
              <a:gdLst/>
              <a:ahLst/>
              <a:cxnLst/>
              <a:rect l="0" t="0" r="0" b="0"/>
              <a:pathLst>
                <a:path w="128589" h="98479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9257" y="43065"/>
                  </a:lnTo>
                  <a:lnTo>
                    <a:pt x="61953" y="76212"/>
                  </a:lnTo>
                  <a:lnTo>
                    <a:pt x="90491" y="94833"/>
                  </a:lnTo>
                  <a:lnTo>
                    <a:pt x="100984" y="98478"/>
                  </a:lnTo>
                  <a:lnTo>
                    <a:pt x="108647" y="97214"/>
                  </a:lnTo>
                  <a:lnTo>
                    <a:pt x="112912" y="95765"/>
                  </a:lnTo>
                  <a:lnTo>
                    <a:pt x="119769" y="89923"/>
                  </a:lnTo>
                  <a:lnTo>
                    <a:pt x="122708" y="86142"/>
                  </a:lnTo>
                  <a:lnTo>
                    <a:pt x="125975" y="75592"/>
                  </a:lnTo>
                  <a:lnTo>
                    <a:pt x="128588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39" name="SMARTInkShape-2783"/>
            <p:cNvSpPr/>
            <p:nvPr/>
          </p:nvSpPr>
          <p:spPr bwMode="auto">
            <a:xfrm>
              <a:off x="2681768" y="1743075"/>
              <a:ext cx="68577" cy="163801"/>
            </a:xfrm>
            <a:custGeom>
              <a:avLst/>
              <a:gdLst/>
              <a:ahLst/>
              <a:cxnLst/>
              <a:rect l="0" t="0" r="0" b="0"/>
              <a:pathLst>
                <a:path w="68577" h="163801">
                  <a:moveTo>
                    <a:pt x="68576" y="0"/>
                  </a:moveTo>
                  <a:lnTo>
                    <a:pt x="54840" y="31263"/>
                  </a:lnTo>
                  <a:lnTo>
                    <a:pt x="41840" y="63415"/>
                  </a:lnTo>
                  <a:lnTo>
                    <a:pt x="30499" y="88509"/>
                  </a:lnTo>
                  <a:lnTo>
                    <a:pt x="18315" y="113950"/>
                  </a:lnTo>
                  <a:lnTo>
                    <a:pt x="4119" y="144535"/>
                  </a:lnTo>
                  <a:lnTo>
                    <a:pt x="241" y="158429"/>
                  </a:lnTo>
                  <a:lnTo>
                    <a:pt x="0" y="161976"/>
                  </a:lnTo>
                  <a:lnTo>
                    <a:pt x="634" y="163546"/>
                  </a:lnTo>
                  <a:lnTo>
                    <a:pt x="1850" y="163800"/>
                  </a:lnTo>
                  <a:lnTo>
                    <a:pt x="16796" y="144715"/>
                  </a:lnTo>
                  <a:lnTo>
                    <a:pt x="47145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43" name="SMARTInkShape-Group615"/>
          <p:cNvGrpSpPr/>
          <p:nvPr/>
        </p:nvGrpSpPr>
        <p:grpSpPr>
          <a:xfrm>
            <a:off x="1993106" y="2386013"/>
            <a:ext cx="142876" cy="179626"/>
            <a:chOff x="1993106" y="2386013"/>
            <a:chExt cx="142876" cy="179626"/>
          </a:xfrm>
        </p:grpSpPr>
        <p:sp>
          <p:nvSpPr>
            <p:cNvPr id="1041" name="SMARTInkShape-2784"/>
            <p:cNvSpPr/>
            <p:nvPr/>
          </p:nvSpPr>
          <p:spPr bwMode="auto">
            <a:xfrm>
              <a:off x="1993106" y="2386013"/>
              <a:ext cx="142876" cy="128588"/>
            </a:xfrm>
            <a:custGeom>
              <a:avLst/>
              <a:gdLst/>
              <a:ahLst/>
              <a:cxnLst/>
              <a:rect l="0" t="0" r="0" b="0"/>
              <a:pathLst>
                <a:path w="142876" h="128588">
                  <a:moveTo>
                    <a:pt x="0" y="0"/>
                  </a:moveTo>
                  <a:lnTo>
                    <a:pt x="794" y="31317"/>
                  </a:lnTo>
                  <a:lnTo>
                    <a:pt x="9943" y="54816"/>
                  </a:lnTo>
                  <a:lnTo>
                    <a:pt x="39943" y="89498"/>
                  </a:lnTo>
                  <a:lnTo>
                    <a:pt x="75160" y="109032"/>
                  </a:lnTo>
                  <a:lnTo>
                    <a:pt x="105530" y="124914"/>
                  </a:lnTo>
                  <a:lnTo>
                    <a:pt x="142875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42" name="SMARTInkShape-2785"/>
            <p:cNvSpPr/>
            <p:nvPr/>
          </p:nvSpPr>
          <p:spPr bwMode="auto">
            <a:xfrm>
              <a:off x="1994028" y="2400300"/>
              <a:ext cx="77661" cy="165339"/>
            </a:xfrm>
            <a:custGeom>
              <a:avLst/>
              <a:gdLst/>
              <a:ahLst/>
              <a:cxnLst/>
              <a:rect l="0" t="0" r="0" b="0"/>
              <a:pathLst>
                <a:path w="77661" h="165339">
                  <a:moveTo>
                    <a:pt x="77660" y="0"/>
                  </a:moveTo>
                  <a:lnTo>
                    <a:pt x="77660" y="3792"/>
                  </a:lnTo>
                  <a:lnTo>
                    <a:pt x="57773" y="34321"/>
                  </a:lnTo>
                  <a:lnTo>
                    <a:pt x="38601" y="69721"/>
                  </a:lnTo>
                  <a:lnTo>
                    <a:pt x="20314" y="97828"/>
                  </a:lnTo>
                  <a:lnTo>
                    <a:pt x="6076" y="126265"/>
                  </a:lnTo>
                  <a:lnTo>
                    <a:pt x="461" y="157968"/>
                  </a:lnTo>
                  <a:lnTo>
                    <a:pt x="0" y="162462"/>
                  </a:lnTo>
                  <a:lnTo>
                    <a:pt x="1280" y="164664"/>
                  </a:lnTo>
                  <a:lnTo>
                    <a:pt x="3721" y="165338"/>
                  </a:lnTo>
                  <a:lnTo>
                    <a:pt x="13366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46" name="SMARTInkShape-Group616"/>
          <p:cNvGrpSpPr/>
          <p:nvPr/>
        </p:nvGrpSpPr>
        <p:grpSpPr>
          <a:xfrm>
            <a:off x="2708635" y="3107947"/>
            <a:ext cx="98860" cy="207836"/>
            <a:chOff x="2708635" y="3107947"/>
            <a:chExt cx="98860" cy="207836"/>
          </a:xfrm>
        </p:grpSpPr>
        <p:sp>
          <p:nvSpPr>
            <p:cNvPr id="1044" name="SMARTInkShape-2786"/>
            <p:cNvSpPr/>
            <p:nvPr/>
          </p:nvSpPr>
          <p:spPr bwMode="auto">
            <a:xfrm>
              <a:off x="2721777" y="3107947"/>
              <a:ext cx="85718" cy="162320"/>
            </a:xfrm>
            <a:custGeom>
              <a:avLst/>
              <a:gdLst/>
              <a:ahLst/>
              <a:cxnLst/>
              <a:rect l="0" t="0" r="0" b="0"/>
              <a:pathLst>
                <a:path w="85718" h="162320">
                  <a:moveTo>
                    <a:pt x="14279" y="35303"/>
                  </a:moveTo>
                  <a:lnTo>
                    <a:pt x="8128" y="29152"/>
                  </a:lnTo>
                  <a:lnTo>
                    <a:pt x="6538" y="22652"/>
                  </a:lnTo>
                  <a:lnTo>
                    <a:pt x="2284" y="16032"/>
                  </a:lnTo>
                  <a:lnTo>
                    <a:pt x="671" y="9044"/>
                  </a:lnTo>
                  <a:lnTo>
                    <a:pt x="18" y="0"/>
                  </a:lnTo>
                  <a:lnTo>
                    <a:pt x="0" y="3500"/>
                  </a:lnTo>
                  <a:lnTo>
                    <a:pt x="2112" y="7410"/>
                  </a:lnTo>
                  <a:lnTo>
                    <a:pt x="3786" y="9564"/>
                  </a:lnTo>
                  <a:lnTo>
                    <a:pt x="5647" y="16191"/>
                  </a:lnTo>
                  <a:lnTo>
                    <a:pt x="14776" y="50421"/>
                  </a:lnTo>
                  <a:lnTo>
                    <a:pt x="27045" y="85419"/>
                  </a:lnTo>
                  <a:lnTo>
                    <a:pt x="44251" y="121043"/>
                  </a:lnTo>
                  <a:lnTo>
                    <a:pt x="57012" y="146861"/>
                  </a:lnTo>
                  <a:lnTo>
                    <a:pt x="66641" y="158587"/>
                  </a:lnTo>
                  <a:lnTo>
                    <a:pt x="71418" y="161533"/>
                  </a:lnTo>
                  <a:lnTo>
                    <a:pt x="73803" y="162319"/>
                  </a:lnTo>
                  <a:lnTo>
                    <a:pt x="75393" y="162049"/>
                  </a:lnTo>
                  <a:lnTo>
                    <a:pt x="76453" y="161076"/>
                  </a:lnTo>
                  <a:lnTo>
                    <a:pt x="78425" y="157877"/>
                  </a:lnTo>
                  <a:lnTo>
                    <a:pt x="81947" y="153809"/>
                  </a:lnTo>
                  <a:lnTo>
                    <a:pt x="84041" y="147239"/>
                  </a:lnTo>
                  <a:lnTo>
                    <a:pt x="85717" y="1067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45" name="SMARTInkShape-2787"/>
            <p:cNvSpPr/>
            <p:nvPr/>
          </p:nvSpPr>
          <p:spPr bwMode="auto">
            <a:xfrm>
              <a:off x="2708635" y="3121819"/>
              <a:ext cx="91716" cy="193964"/>
            </a:xfrm>
            <a:custGeom>
              <a:avLst/>
              <a:gdLst/>
              <a:ahLst/>
              <a:cxnLst/>
              <a:rect l="0" t="0" r="0" b="0"/>
              <a:pathLst>
                <a:path w="91716" h="193964">
                  <a:moveTo>
                    <a:pt x="91715" y="0"/>
                  </a:moveTo>
                  <a:lnTo>
                    <a:pt x="78290" y="15541"/>
                  </a:lnTo>
                  <a:lnTo>
                    <a:pt x="55445" y="50743"/>
                  </a:lnTo>
                  <a:lnTo>
                    <a:pt x="36837" y="82519"/>
                  </a:lnTo>
                  <a:lnTo>
                    <a:pt x="22627" y="109998"/>
                  </a:lnTo>
                  <a:lnTo>
                    <a:pt x="12154" y="138249"/>
                  </a:lnTo>
                  <a:lnTo>
                    <a:pt x="6414" y="169742"/>
                  </a:lnTo>
                  <a:lnTo>
                    <a:pt x="0" y="193313"/>
                  </a:lnTo>
                  <a:lnTo>
                    <a:pt x="409" y="193963"/>
                  </a:lnTo>
                  <a:lnTo>
                    <a:pt x="599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47" name="SMARTInkShape-2788"/>
          <p:cNvSpPr/>
          <p:nvPr/>
        </p:nvSpPr>
        <p:spPr bwMode="auto">
          <a:xfrm>
            <a:off x="6629408" y="2437012"/>
            <a:ext cx="21424" cy="45047"/>
          </a:xfrm>
          <a:custGeom>
            <a:avLst/>
            <a:gdLst/>
            <a:ahLst/>
            <a:cxnLst/>
            <a:rect l="0" t="0" r="0" b="0"/>
            <a:pathLst>
              <a:path w="21424" h="45047">
                <a:moveTo>
                  <a:pt x="21423" y="6151"/>
                </a:moveTo>
                <a:lnTo>
                  <a:pt x="17630" y="6151"/>
                </a:lnTo>
                <a:lnTo>
                  <a:pt x="16513" y="5357"/>
                </a:lnTo>
                <a:lnTo>
                  <a:pt x="15769" y="4034"/>
                </a:lnTo>
                <a:lnTo>
                  <a:pt x="15272" y="2358"/>
                </a:lnTo>
                <a:lnTo>
                  <a:pt x="14148" y="1241"/>
                </a:lnTo>
                <a:lnTo>
                  <a:pt x="10781" y="0"/>
                </a:lnTo>
                <a:lnTo>
                  <a:pt x="9567" y="462"/>
                </a:lnTo>
                <a:lnTo>
                  <a:pt x="8756" y="1565"/>
                </a:lnTo>
                <a:lnTo>
                  <a:pt x="8216" y="3093"/>
                </a:lnTo>
                <a:lnTo>
                  <a:pt x="7062" y="4112"/>
                </a:lnTo>
                <a:lnTo>
                  <a:pt x="3664" y="5245"/>
                </a:lnTo>
                <a:lnTo>
                  <a:pt x="2440" y="6340"/>
                </a:lnTo>
                <a:lnTo>
                  <a:pt x="1080" y="9674"/>
                </a:lnTo>
                <a:lnTo>
                  <a:pt x="0" y="37115"/>
                </a:lnTo>
                <a:lnTo>
                  <a:pt x="2112" y="41873"/>
                </a:lnTo>
                <a:lnTo>
                  <a:pt x="3786" y="44253"/>
                </a:lnTo>
                <a:lnTo>
                  <a:pt x="5697" y="45046"/>
                </a:lnTo>
                <a:lnTo>
                  <a:pt x="7764" y="44781"/>
                </a:lnTo>
                <a:lnTo>
                  <a:pt x="9936" y="43810"/>
                </a:lnTo>
                <a:lnTo>
                  <a:pt x="11384" y="40782"/>
                </a:lnTo>
                <a:lnTo>
                  <a:pt x="14280" y="204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48" name="SMARTInkShape-2789"/>
          <p:cNvSpPr/>
          <p:nvPr/>
        </p:nvSpPr>
        <p:spPr bwMode="auto">
          <a:xfrm>
            <a:off x="5550988" y="2436019"/>
            <a:ext cx="35426" cy="53235"/>
          </a:xfrm>
          <a:custGeom>
            <a:avLst/>
            <a:gdLst/>
            <a:ahLst/>
            <a:cxnLst/>
            <a:rect l="0" t="0" r="0" b="0"/>
            <a:pathLst>
              <a:path w="35426" h="53235">
                <a:moveTo>
                  <a:pt x="6850" y="0"/>
                </a:moveTo>
                <a:lnTo>
                  <a:pt x="6850" y="3792"/>
                </a:lnTo>
                <a:lnTo>
                  <a:pt x="6056" y="4909"/>
                </a:lnTo>
                <a:lnTo>
                  <a:pt x="4733" y="5654"/>
                </a:lnTo>
                <a:lnTo>
                  <a:pt x="3057" y="6151"/>
                </a:lnTo>
                <a:lnTo>
                  <a:pt x="1940" y="7275"/>
                </a:lnTo>
                <a:lnTo>
                  <a:pt x="699" y="10642"/>
                </a:lnTo>
                <a:lnTo>
                  <a:pt x="0" y="20792"/>
                </a:lnTo>
                <a:lnTo>
                  <a:pt x="1953" y="27232"/>
                </a:lnTo>
                <a:lnTo>
                  <a:pt x="3585" y="30061"/>
                </a:lnTo>
                <a:lnTo>
                  <a:pt x="5467" y="31947"/>
                </a:lnTo>
                <a:lnTo>
                  <a:pt x="11114" y="35395"/>
                </a:lnTo>
                <a:lnTo>
                  <a:pt x="19479" y="50126"/>
                </a:lnTo>
                <a:lnTo>
                  <a:pt x="20032" y="52467"/>
                </a:lnTo>
                <a:lnTo>
                  <a:pt x="21194" y="53234"/>
                </a:lnTo>
                <a:lnTo>
                  <a:pt x="22762" y="52952"/>
                </a:lnTo>
                <a:lnTo>
                  <a:pt x="35425" y="4286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49" name="SMARTInkShape-2790"/>
          <p:cNvSpPr/>
          <p:nvPr/>
        </p:nvSpPr>
        <p:spPr bwMode="auto">
          <a:xfrm>
            <a:off x="4514965" y="2486319"/>
            <a:ext cx="35605" cy="55359"/>
          </a:xfrm>
          <a:custGeom>
            <a:avLst/>
            <a:gdLst/>
            <a:ahLst/>
            <a:cxnLst/>
            <a:rect l="0" t="0" r="0" b="0"/>
            <a:pathLst>
              <a:path w="35605" h="55359">
                <a:moveTo>
                  <a:pt x="28460" y="6850"/>
                </a:moveTo>
                <a:lnTo>
                  <a:pt x="24668" y="6850"/>
                </a:lnTo>
                <a:lnTo>
                  <a:pt x="23551" y="6056"/>
                </a:lnTo>
                <a:lnTo>
                  <a:pt x="22806" y="4733"/>
                </a:lnTo>
                <a:lnTo>
                  <a:pt x="21610" y="699"/>
                </a:lnTo>
                <a:lnTo>
                  <a:pt x="19330" y="147"/>
                </a:lnTo>
                <a:lnTo>
                  <a:pt x="17611" y="0"/>
                </a:lnTo>
                <a:lnTo>
                  <a:pt x="16465" y="696"/>
                </a:lnTo>
                <a:lnTo>
                  <a:pt x="15701" y="1953"/>
                </a:lnTo>
                <a:lnTo>
                  <a:pt x="15191" y="3585"/>
                </a:lnTo>
                <a:lnTo>
                  <a:pt x="1855" y="21196"/>
                </a:lnTo>
                <a:lnTo>
                  <a:pt x="274" y="34466"/>
                </a:lnTo>
                <a:lnTo>
                  <a:pt x="0" y="43960"/>
                </a:lnTo>
                <a:lnTo>
                  <a:pt x="2053" y="49272"/>
                </a:lnTo>
                <a:lnTo>
                  <a:pt x="3712" y="51800"/>
                </a:lnTo>
                <a:lnTo>
                  <a:pt x="6405" y="53486"/>
                </a:lnTo>
                <a:lnTo>
                  <a:pt x="13631" y="55358"/>
                </a:lnTo>
                <a:lnTo>
                  <a:pt x="17780" y="54270"/>
                </a:lnTo>
                <a:lnTo>
                  <a:pt x="35604" y="4256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50" name="SMARTInkShape-2791"/>
          <p:cNvSpPr/>
          <p:nvPr/>
        </p:nvSpPr>
        <p:spPr bwMode="auto">
          <a:xfrm>
            <a:off x="2758575" y="3164681"/>
            <a:ext cx="27489" cy="68649"/>
          </a:xfrm>
          <a:custGeom>
            <a:avLst/>
            <a:gdLst/>
            <a:ahLst/>
            <a:cxnLst/>
            <a:rect l="0" t="0" r="0" b="0"/>
            <a:pathLst>
              <a:path w="27489" h="68649">
                <a:moveTo>
                  <a:pt x="20344" y="0"/>
                </a:moveTo>
                <a:lnTo>
                  <a:pt x="16551" y="0"/>
                </a:lnTo>
                <a:lnTo>
                  <a:pt x="15434" y="794"/>
                </a:lnTo>
                <a:lnTo>
                  <a:pt x="14689" y="2117"/>
                </a:lnTo>
                <a:lnTo>
                  <a:pt x="14193" y="3792"/>
                </a:lnTo>
                <a:lnTo>
                  <a:pt x="13068" y="4910"/>
                </a:lnTo>
                <a:lnTo>
                  <a:pt x="7136" y="6850"/>
                </a:lnTo>
                <a:lnTo>
                  <a:pt x="1360" y="17699"/>
                </a:lnTo>
                <a:lnTo>
                  <a:pt x="0" y="23212"/>
                </a:lnTo>
                <a:lnTo>
                  <a:pt x="3027" y="34571"/>
                </a:lnTo>
                <a:lnTo>
                  <a:pt x="18978" y="68648"/>
                </a:lnTo>
                <a:lnTo>
                  <a:pt x="20227" y="67990"/>
                </a:lnTo>
                <a:lnTo>
                  <a:pt x="27488" y="571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51" name="SMARTInkShape-2792"/>
          <p:cNvSpPr/>
          <p:nvPr/>
        </p:nvSpPr>
        <p:spPr bwMode="auto">
          <a:xfrm>
            <a:off x="2729931" y="1764506"/>
            <a:ext cx="13270" cy="27194"/>
          </a:xfrm>
          <a:custGeom>
            <a:avLst/>
            <a:gdLst/>
            <a:ahLst/>
            <a:cxnLst/>
            <a:rect l="0" t="0" r="0" b="0"/>
            <a:pathLst>
              <a:path w="13270" h="27194">
                <a:moveTo>
                  <a:pt x="13269" y="0"/>
                </a:moveTo>
                <a:lnTo>
                  <a:pt x="9477" y="0"/>
                </a:lnTo>
                <a:lnTo>
                  <a:pt x="8359" y="794"/>
                </a:lnTo>
                <a:lnTo>
                  <a:pt x="7615" y="2117"/>
                </a:lnTo>
                <a:lnTo>
                  <a:pt x="6419" y="6151"/>
                </a:lnTo>
                <a:lnTo>
                  <a:pt x="1274" y="12651"/>
                </a:lnTo>
                <a:lnTo>
                  <a:pt x="0" y="17000"/>
                </a:lnTo>
                <a:lnTo>
                  <a:pt x="454" y="19271"/>
                </a:lnTo>
                <a:lnTo>
                  <a:pt x="3076" y="23911"/>
                </a:lnTo>
                <a:lnTo>
                  <a:pt x="4886" y="25466"/>
                </a:lnTo>
                <a:lnTo>
                  <a:pt x="9014" y="27193"/>
                </a:lnTo>
                <a:lnTo>
                  <a:pt x="10432" y="26860"/>
                </a:lnTo>
                <a:lnTo>
                  <a:pt x="11378" y="25844"/>
                </a:lnTo>
                <a:lnTo>
                  <a:pt x="13269" y="2143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052" name="SMARTInkShape-2793"/>
          <p:cNvSpPr/>
          <p:nvPr/>
        </p:nvSpPr>
        <p:spPr bwMode="auto">
          <a:xfrm>
            <a:off x="2043200" y="2464594"/>
            <a:ext cx="21345" cy="28576"/>
          </a:xfrm>
          <a:custGeom>
            <a:avLst/>
            <a:gdLst/>
            <a:ahLst/>
            <a:cxnLst/>
            <a:rect l="0" t="0" r="0" b="0"/>
            <a:pathLst>
              <a:path w="21345" h="28576">
                <a:moveTo>
                  <a:pt x="7056" y="0"/>
                </a:moveTo>
                <a:lnTo>
                  <a:pt x="7056" y="3792"/>
                </a:lnTo>
                <a:lnTo>
                  <a:pt x="6263" y="4909"/>
                </a:lnTo>
                <a:lnTo>
                  <a:pt x="4940" y="5654"/>
                </a:lnTo>
                <a:lnTo>
                  <a:pt x="3264" y="6151"/>
                </a:lnTo>
                <a:lnTo>
                  <a:pt x="2147" y="7275"/>
                </a:lnTo>
                <a:lnTo>
                  <a:pt x="905" y="10642"/>
                </a:lnTo>
                <a:lnTo>
                  <a:pt x="0" y="20118"/>
                </a:lnTo>
                <a:lnTo>
                  <a:pt x="6071" y="27466"/>
                </a:lnTo>
                <a:lnTo>
                  <a:pt x="8735" y="28082"/>
                </a:lnTo>
                <a:lnTo>
                  <a:pt x="21344" y="285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055" name="SMARTInkShape-Group623"/>
          <p:cNvGrpSpPr/>
          <p:nvPr/>
        </p:nvGrpSpPr>
        <p:grpSpPr>
          <a:xfrm>
            <a:off x="5686425" y="2536031"/>
            <a:ext cx="21431" cy="57151"/>
            <a:chOff x="5686425" y="2536031"/>
            <a:chExt cx="21431" cy="57151"/>
          </a:xfrm>
        </p:grpSpPr>
        <p:sp>
          <p:nvSpPr>
            <p:cNvPr id="1053" name="SMARTInkShape-2794"/>
            <p:cNvSpPr/>
            <p:nvPr/>
          </p:nvSpPr>
          <p:spPr bwMode="auto">
            <a:xfrm>
              <a:off x="5686425" y="2536031"/>
              <a:ext cx="7146" cy="42864"/>
            </a:xfrm>
            <a:custGeom>
              <a:avLst/>
              <a:gdLst/>
              <a:ahLst/>
              <a:cxnLst/>
              <a:rect l="0" t="0" r="0" b="0"/>
              <a:pathLst>
                <a:path w="7146" h="42864">
                  <a:moveTo>
                    <a:pt x="7145" y="0"/>
                  </a:moveTo>
                  <a:lnTo>
                    <a:pt x="7145" y="6151"/>
                  </a:lnTo>
                  <a:lnTo>
                    <a:pt x="2234" y="12651"/>
                  </a:lnTo>
                  <a:lnTo>
                    <a:pt x="662" y="19271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54" name="SMARTInkShape-2795"/>
            <p:cNvSpPr/>
            <p:nvPr/>
          </p:nvSpPr>
          <p:spPr bwMode="auto">
            <a:xfrm>
              <a:off x="5693570" y="2586038"/>
              <a:ext cx="14286" cy="7144"/>
            </a:xfrm>
            <a:custGeom>
              <a:avLst/>
              <a:gdLst/>
              <a:ahLst/>
              <a:cxnLst/>
              <a:rect l="0" t="0" r="0" b="0"/>
              <a:pathLst>
                <a:path w="14286" h="7144">
                  <a:moveTo>
                    <a:pt x="0" y="0"/>
                  </a:moveTo>
                  <a:lnTo>
                    <a:pt x="14285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56" name="SMARTInkShape-2796"/>
          <p:cNvSpPr/>
          <p:nvPr/>
        </p:nvSpPr>
        <p:spPr bwMode="auto">
          <a:xfrm>
            <a:off x="2864644" y="1878806"/>
            <a:ext cx="78582" cy="114301"/>
          </a:xfrm>
          <a:custGeom>
            <a:avLst/>
            <a:gdLst/>
            <a:ahLst/>
            <a:cxnLst/>
            <a:rect l="0" t="0" r="0" b="0"/>
            <a:pathLst>
              <a:path w="78582" h="114301">
                <a:moveTo>
                  <a:pt x="0" y="0"/>
                </a:moveTo>
                <a:lnTo>
                  <a:pt x="3792" y="0"/>
                </a:lnTo>
                <a:lnTo>
                  <a:pt x="4909" y="1588"/>
                </a:lnTo>
                <a:lnTo>
                  <a:pt x="7275" y="10613"/>
                </a:lnTo>
                <a:lnTo>
                  <a:pt x="31962" y="46283"/>
                </a:lnTo>
                <a:lnTo>
                  <a:pt x="59619" y="81910"/>
                </a:lnTo>
                <a:lnTo>
                  <a:pt x="78581" y="1143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062" name="SMARTInkShape-Group625"/>
          <p:cNvGrpSpPr/>
          <p:nvPr/>
        </p:nvGrpSpPr>
        <p:grpSpPr>
          <a:xfrm>
            <a:off x="1246459" y="796589"/>
            <a:ext cx="516939" cy="416389"/>
            <a:chOff x="1246459" y="796589"/>
            <a:chExt cx="516939" cy="416389"/>
          </a:xfrm>
        </p:grpSpPr>
        <p:sp>
          <p:nvSpPr>
            <p:cNvPr id="1057" name="SMARTInkShape-2797"/>
            <p:cNvSpPr/>
            <p:nvPr/>
          </p:nvSpPr>
          <p:spPr bwMode="auto">
            <a:xfrm>
              <a:off x="1635919" y="988866"/>
              <a:ext cx="114301" cy="10249"/>
            </a:xfrm>
            <a:custGeom>
              <a:avLst/>
              <a:gdLst/>
              <a:ahLst/>
              <a:cxnLst/>
              <a:rect l="0" t="0" r="0" b="0"/>
              <a:pathLst>
                <a:path w="114301" h="10249">
                  <a:moveTo>
                    <a:pt x="0" y="4115"/>
                  </a:moveTo>
                  <a:lnTo>
                    <a:pt x="3792" y="323"/>
                  </a:lnTo>
                  <a:lnTo>
                    <a:pt x="6497" y="0"/>
                  </a:lnTo>
                  <a:lnTo>
                    <a:pt x="37021" y="3649"/>
                  </a:lnTo>
                  <a:lnTo>
                    <a:pt x="71609" y="7846"/>
                  </a:lnTo>
                  <a:lnTo>
                    <a:pt x="92919" y="10248"/>
                  </a:lnTo>
                  <a:lnTo>
                    <a:pt x="102945" y="8693"/>
                  </a:lnTo>
                  <a:lnTo>
                    <a:pt x="114300" y="41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58" name="SMARTInkShape-2798"/>
            <p:cNvSpPr/>
            <p:nvPr/>
          </p:nvSpPr>
          <p:spPr bwMode="auto">
            <a:xfrm>
              <a:off x="1643074" y="796589"/>
              <a:ext cx="120324" cy="315811"/>
            </a:xfrm>
            <a:custGeom>
              <a:avLst/>
              <a:gdLst/>
              <a:ahLst/>
              <a:cxnLst/>
              <a:rect l="0" t="0" r="0" b="0"/>
              <a:pathLst>
                <a:path w="120324" h="315811">
                  <a:moveTo>
                    <a:pt x="35707" y="53517"/>
                  </a:moveTo>
                  <a:lnTo>
                    <a:pt x="35707" y="84045"/>
                  </a:lnTo>
                  <a:lnTo>
                    <a:pt x="28122" y="111687"/>
                  </a:lnTo>
                  <a:lnTo>
                    <a:pt x="19613" y="145012"/>
                  </a:lnTo>
                  <a:lnTo>
                    <a:pt x="12065" y="180022"/>
                  </a:lnTo>
                  <a:lnTo>
                    <a:pt x="4802" y="215531"/>
                  </a:lnTo>
                  <a:lnTo>
                    <a:pt x="1415" y="251187"/>
                  </a:lnTo>
                  <a:lnTo>
                    <a:pt x="270" y="286591"/>
                  </a:lnTo>
                  <a:lnTo>
                    <a:pt x="0" y="315810"/>
                  </a:lnTo>
                  <a:lnTo>
                    <a:pt x="4899" y="281147"/>
                  </a:lnTo>
                  <a:lnTo>
                    <a:pt x="7264" y="248669"/>
                  </a:lnTo>
                  <a:lnTo>
                    <a:pt x="10630" y="222801"/>
                  </a:lnTo>
                  <a:lnTo>
                    <a:pt x="14772" y="193313"/>
                  </a:lnTo>
                  <a:lnTo>
                    <a:pt x="19259" y="160892"/>
                  </a:lnTo>
                  <a:lnTo>
                    <a:pt x="23899" y="125317"/>
                  </a:lnTo>
                  <a:lnTo>
                    <a:pt x="28607" y="92572"/>
                  </a:lnTo>
                  <a:lnTo>
                    <a:pt x="34139" y="62937"/>
                  </a:lnTo>
                  <a:lnTo>
                    <a:pt x="41889" y="36537"/>
                  </a:lnTo>
                  <a:lnTo>
                    <a:pt x="51386" y="10739"/>
                  </a:lnTo>
                  <a:lnTo>
                    <a:pt x="54891" y="5948"/>
                  </a:lnTo>
                  <a:lnTo>
                    <a:pt x="63019" y="626"/>
                  </a:lnTo>
                  <a:lnTo>
                    <a:pt x="66615" y="0"/>
                  </a:lnTo>
                  <a:lnTo>
                    <a:pt x="69806" y="377"/>
                  </a:lnTo>
                  <a:lnTo>
                    <a:pt x="72727" y="1421"/>
                  </a:lnTo>
                  <a:lnTo>
                    <a:pt x="74675" y="5293"/>
                  </a:lnTo>
                  <a:lnTo>
                    <a:pt x="79917" y="36436"/>
                  </a:lnTo>
                  <a:lnTo>
                    <a:pt x="86113" y="71210"/>
                  </a:lnTo>
                  <a:lnTo>
                    <a:pt x="90654" y="97893"/>
                  </a:lnTo>
                  <a:lnTo>
                    <a:pt x="95317" y="125627"/>
                  </a:lnTo>
                  <a:lnTo>
                    <a:pt x="97919" y="151712"/>
                  </a:lnTo>
                  <a:lnTo>
                    <a:pt x="99870" y="176534"/>
                  </a:lnTo>
                  <a:lnTo>
                    <a:pt x="105430" y="212028"/>
                  </a:lnTo>
                  <a:lnTo>
                    <a:pt x="111311" y="243006"/>
                  </a:lnTo>
                  <a:lnTo>
                    <a:pt x="115817" y="277684"/>
                  </a:lnTo>
                  <a:lnTo>
                    <a:pt x="120323" y="296499"/>
                  </a:lnTo>
                  <a:lnTo>
                    <a:pt x="119105" y="298849"/>
                  </a:lnTo>
                  <a:lnTo>
                    <a:pt x="116706" y="300415"/>
                  </a:lnTo>
                  <a:lnTo>
                    <a:pt x="113519" y="301460"/>
                  </a:lnTo>
                  <a:lnTo>
                    <a:pt x="109807" y="300569"/>
                  </a:lnTo>
                  <a:lnTo>
                    <a:pt x="92857" y="2892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59" name="SMARTInkShape-2799"/>
            <p:cNvSpPr/>
            <p:nvPr/>
          </p:nvSpPr>
          <p:spPr bwMode="auto">
            <a:xfrm>
              <a:off x="1481980" y="978694"/>
              <a:ext cx="139652" cy="32437"/>
            </a:xfrm>
            <a:custGeom>
              <a:avLst/>
              <a:gdLst/>
              <a:ahLst/>
              <a:cxnLst/>
              <a:rect l="0" t="0" r="0" b="0"/>
              <a:pathLst>
                <a:path w="139652" h="32437">
                  <a:moveTo>
                    <a:pt x="11064" y="14287"/>
                  </a:moveTo>
                  <a:lnTo>
                    <a:pt x="7271" y="14287"/>
                  </a:lnTo>
                  <a:lnTo>
                    <a:pt x="6154" y="15081"/>
                  </a:lnTo>
                  <a:lnTo>
                    <a:pt x="5410" y="16404"/>
                  </a:lnTo>
                  <a:lnTo>
                    <a:pt x="4913" y="18080"/>
                  </a:lnTo>
                  <a:lnTo>
                    <a:pt x="422" y="24230"/>
                  </a:lnTo>
                  <a:lnTo>
                    <a:pt x="0" y="25679"/>
                  </a:lnTo>
                  <a:lnTo>
                    <a:pt x="513" y="26644"/>
                  </a:lnTo>
                  <a:lnTo>
                    <a:pt x="5027" y="30119"/>
                  </a:lnTo>
                  <a:lnTo>
                    <a:pt x="7039" y="31986"/>
                  </a:lnTo>
                  <a:lnTo>
                    <a:pt x="9968" y="32436"/>
                  </a:lnTo>
                  <a:lnTo>
                    <a:pt x="38181" y="25448"/>
                  </a:lnTo>
                  <a:lnTo>
                    <a:pt x="68720" y="12405"/>
                  </a:lnTo>
                  <a:lnTo>
                    <a:pt x="102386" y="6066"/>
                  </a:lnTo>
                  <a:lnTo>
                    <a:pt x="13965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0" name="SMARTInkShape-2800"/>
            <p:cNvSpPr/>
            <p:nvPr/>
          </p:nvSpPr>
          <p:spPr bwMode="auto">
            <a:xfrm>
              <a:off x="1464523" y="871538"/>
              <a:ext cx="157109" cy="282262"/>
            </a:xfrm>
            <a:custGeom>
              <a:avLst/>
              <a:gdLst/>
              <a:ahLst/>
              <a:cxnLst/>
              <a:rect l="0" t="0" r="0" b="0"/>
              <a:pathLst>
                <a:path w="157109" h="282262">
                  <a:moveTo>
                    <a:pt x="28521" y="50006"/>
                  </a:moveTo>
                  <a:lnTo>
                    <a:pt x="22817" y="56503"/>
                  </a:lnTo>
                  <a:lnTo>
                    <a:pt x="16336" y="69481"/>
                  </a:lnTo>
                  <a:lnTo>
                    <a:pt x="9388" y="94317"/>
                  </a:lnTo>
                  <a:lnTo>
                    <a:pt x="4672" y="118119"/>
                  </a:lnTo>
                  <a:lnTo>
                    <a:pt x="2046" y="142455"/>
                  </a:lnTo>
                  <a:lnTo>
                    <a:pt x="879" y="166501"/>
                  </a:lnTo>
                  <a:lnTo>
                    <a:pt x="361" y="190417"/>
                  </a:lnTo>
                  <a:lnTo>
                    <a:pt x="130" y="214275"/>
                  </a:lnTo>
                  <a:lnTo>
                    <a:pt x="0" y="245787"/>
                  </a:lnTo>
                  <a:lnTo>
                    <a:pt x="2079" y="268088"/>
                  </a:lnTo>
                  <a:lnTo>
                    <a:pt x="5656" y="277900"/>
                  </a:lnTo>
                  <a:lnTo>
                    <a:pt x="7721" y="280516"/>
                  </a:lnTo>
                  <a:lnTo>
                    <a:pt x="9892" y="282261"/>
                  </a:lnTo>
                  <a:lnTo>
                    <a:pt x="11339" y="281836"/>
                  </a:lnTo>
                  <a:lnTo>
                    <a:pt x="12304" y="279966"/>
                  </a:lnTo>
                  <a:lnTo>
                    <a:pt x="14064" y="244662"/>
                  </a:lnTo>
                  <a:lnTo>
                    <a:pt x="12066" y="210605"/>
                  </a:lnTo>
                  <a:lnTo>
                    <a:pt x="9301" y="184089"/>
                  </a:lnTo>
                  <a:lnTo>
                    <a:pt x="8073" y="156430"/>
                  </a:lnTo>
                  <a:lnTo>
                    <a:pt x="7526" y="130378"/>
                  </a:lnTo>
                  <a:lnTo>
                    <a:pt x="7219" y="95516"/>
                  </a:lnTo>
                  <a:lnTo>
                    <a:pt x="7115" y="62876"/>
                  </a:lnTo>
                  <a:lnTo>
                    <a:pt x="7097" y="50027"/>
                  </a:lnTo>
                  <a:lnTo>
                    <a:pt x="9210" y="43930"/>
                  </a:lnTo>
                  <a:lnTo>
                    <a:pt x="10884" y="41193"/>
                  </a:lnTo>
                  <a:lnTo>
                    <a:pt x="13588" y="39368"/>
                  </a:lnTo>
                  <a:lnTo>
                    <a:pt x="24978" y="36800"/>
                  </a:lnTo>
                  <a:lnTo>
                    <a:pt x="58144" y="35019"/>
                  </a:lnTo>
                  <a:lnTo>
                    <a:pt x="87994" y="27966"/>
                  </a:lnTo>
                  <a:lnTo>
                    <a:pt x="120437" y="18929"/>
                  </a:lnTo>
                  <a:lnTo>
                    <a:pt x="1571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1" name="SMARTInkShape-2801"/>
            <p:cNvSpPr/>
            <p:nvPr/>
          </p:nvSpPr>
          <p:spPr bwMode="auto">
            <a:xfrm>
              <a:off x="1246459" y="914521"/>
              <a:ext cx="189436" cy="298457"/>
            </a:xfrm>
            <a:custGeom>
              <a:avLst/>
              <a:gdLst/>
              <a:ahLst/>
              <a:cxnLst/>
              <a:rect l="0" t="0" r="0" b="0"/>
              <a:pathLst>
                <a:path w="189436" h="298457">
                  <a:moveTo>
                    <a:pt x="39416" y="28454"/>
                  </a:moveTo>
                  <a:lnTo>
                    <a:pt x="39416" y="24662"/>
                  </a:lnTo>
                  <a:lnTo>
                    <a:pt x="38622" y="23545"/>
                  </a:lnTo>
                  <a:lnTo>
                    <a:pt x="37299" y="22800"/>
                  </a:lnTo>
                  <a:lnTo>
                    <a:pt x="35624" y="22303"/>
                  </a:lnTo>
                  <a:lnTo>
                    <a:pt x="34507" y="21178"/>
                  </a:lnTo>
                  <a:lnTo>
                    <a:pt x="33265" y="17812"/>
                  </a:lnTo>
                  <a:lnTo>
                    <a:pt x="31675" y="9183"/>
                  </a:lnTo>
                  <a:lnTo>
                    <a:pt x="25430" y="289"/>
                  </a:lnTo>
                  <a:lnTo>
                    <a:pt x="21426" y="0"/>
                  </a:lnTo>
                  <a:lnTo>
                    <a:pt x="20279" y="754"/>
                  </a:lnTo>
                  <a:lnTo>
                    <a:pt x="19514" y="2050"/>
                  </a:lnTo>
                  <a:lnTo>
                    <a:pt x="18438" y="7666"/>
                  </a:lnTo>
                  <a:lnTo>
                    <a:pt x="18287" y="9833"/>
                  </a:lnTo>
                  <a:lnTo>
                    <a:pt x="23679" y="39025"/>
                  </a:lnTo>
                  <a:lnTo>
                    <a:pt x="24699" y="69422"/>
                  </a:lnTo>
                  <a:lnTo>
                    <a:pt x="24938" y="95874"/>
                  </a:lnTo>
                  <a:lnTo>
                    <a:pt x="25044" y="126152"/>
                  </a:lnTo>
                  <a:lnTo>
                    <a:pt x="25091" y="158129"/>
                  </a:lnTo>
                  <a:lnTo>
                    <a:pt x="25112" y="190069"/>
                  </a:lnTo>
                  <a:lnTo>
                    <a:pt x="25121" y="220139"/>
                  </a:lnTo>
                  <a:lnTo>
                    <a:pt x="23009" y="245145"/>
                  </a:lnTo>
                  <a:lnTo>
                    <a:pt x="19473" y="274957"/>
                  </a:lnTo>
                  <a:lnTo>
                    <a:pt x="18279" y="294986"/>
                  </a:lnTo>
                  <a:lnTo>
                    <a:pt x="17387" y="296630"/>
                  </a:lnTo>
                  <a:lnTo>
                    <a:pt x="15999" y="297725"/>
                  </a:lnTo>
                  <a:lnTo>
                    <a:pt x="14279" y="298456"/>
                  </a:lnTo>
                  <a:lnTo>
                    <a:pt x="13133" y="296561"/>
                  </a:lnTo>
                  <a:lnTo>
                    <a:pt x="7351" y="266167"/>
                  </a:lnTo>
                  <a:lnTo>
                    <a:pt x="4780" y="231973"/>
                  </a:lnTo>
                  <a:lnTo>
                    <a:pt x="4178" y="205426"/>
                  </a:lnTo>
                  <a:lnTo>
                    <a:pt x="3117" y="176958"/>
                  </a:lnTo>
                  <a:lnTo>
                    <a:pt x="0" y="145785"/>
                  </a:lnTo>
                  <a:lnTo>
                    <a:pt x="202" y="115526"/>
                  </a:lnTo>
                  <a:lnTo>
                    <a:pt x="2144" y="87790"/>
                  </a:lnTo>
                  <a:lnTo>
                    <a:pt x="4031" y="55913"/>
                  </a:lnTo>
                  <a:lnTo>
                    <a:pt x="7285" y="41716"/>
                  </a:lnTo>
                  <a:lnTo>
                    <a:pt x="11377" y="34348"/>
                  </a:lnTo>
                  <a:lnTo>
                    <a:pt x="13580" y="32384"/>
                  </a:lnTo>
                  <a:lnTo>
                    <a:pt x="15842" y="32661"/>
                  </a:lnTo>
                  <a:lnTo>
                    <a:pt x="20472" y="37203"/>
                  </a:lnTo>
                  <a:lnTo>
                    <a:pt x="35615" y="71751"/>
                  </a:lnTo>
                  <a:lnTo>
                    <a:pt x="44606" y="99556"/>
                  </a:lnTo>
                  <a:lnTo>
                    <a:pt x="51777" y="128317"/>
                  </a:lnTo>
                  <a:lnTo>
                    <a:pt x="58403" y="156975"/>
                  </a:lnTo>
                  <a:lnTo>
                    <a:pt x="66640" y="185587"/>
                  </a:lnTo>
                  <a:lnTo>
                    <a:pt x="75593" y="212062"/>
                  </a:lnTo>
                  <a:lnTo>
                    <a:pt x="89558" y="247163"/>
                  </a:lnTo>
                  <a:lnTo>
                    <a:pt x="104707" y="279883"/>
                  </a:lnTo>
                  <a:lnTo>
                    <a:pt x="112825" y="292746"/>
                  </a:lnTo>
                  <a:lnTo>
                    <a:pt x="115343" y="293549"/>
                  </a:lnTo>
                  <a:lnTo>
                    <a:pt x="117815" y="292496"/>
                  </a:lnTo>
                  <a:lnTo>
                    <a:pt x="120257" y="290207"/>
                  </a:lnTo>
                  <a:lnTo>
                    <a:pt x="122970" y="281314"/>
                  </a:lnTo>
                  <a:lnTo>
                    <a:pt x="126614" y="256569"/>
                  </a:lnTo>
                  <a:lnTo>
                    <a:pt x="129765" y="231439"/>
                  </a:lnTo>
                  <a:lnTo>
                    <a:pt x="131165" y="201748"/>
                  </a:lnTo>
                  <a:lnTo>
                    <a:pt x="133904" y="170032"/>
                  </a:lnTo>
                  <a:lnTo>
                    <a:pt x="136973" y="137415"/>
                  </a:lnTo>
                  <a:lnTo>
                    <a:pt x="138337" y="104398"/>
                  </a:lnTo>
                  <a:lnTo>
                    <a:pt x="141060" y="73319"/>
                  </a:lnTo>
                  <a:lnTo>
                    <a:pt x="144122" y="46013"/>
                  </a:lnTo>
                  <a:lnTo>
                    <a:pt x="147434" y="19634"/>
                  </a:lnTo>
                  <a:lnTo>
                    <a:pt x="150322" y="15430"/>
                  </a:lnTo>
                  <a:lnTo>
                    <a:pt x="153834" y="12628"/>
                  </a:lnTo>
                  <a:lnTo>
                    <a:pt x="156970" y="11553"/>
                  </a:lnTo>
                  <a:lnTo>
                    <a:pt x="159854" y="11631"/>
                  </a:lnTo>
                  <a:lnTo>
                    <a:pt x="162570" y="12476"/>
                  </a:lnTo>
                  <a:lnTo>
                    <a:pt x="177543" y="35058"/>
                  </a:lnTo>
                  <a:lnTo>
                    <a:pt x="189435" y="570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76" name="SMARTInkShape-Group626"/>
          <p:cNvGrpSpPr/>
          <p:nvPr/>
        </p:nvGrpSpPr>
        <p:grpSpPr>
          <a:xfrm>
            <a:off x="414658" y="3745780"/>
            <a:ext cx="1678462" cy="1076252"/>
            <a:chOff x="414658" y="3745780"/>
            <a:chExt cx="1678462" cy="1076252"/>
          </a:xfrm>
        </p:grpSpPr>
        <p:sp>
          <p:nvSpPr>
            <p:cNvPr id="1063" name="SMARTInkShape-2802"/>
            <p:cNvSpPr/>
            <p:nvPr/>
          </p:nvSpPr>
          <p:spPr bwMode="auto">
            <a:xfrm>
              <a:off x="1709506" y="3800668"/>
              <a:ext cx="223054" cy="346785"/>
            </a:xfrm>
            <a:custGeom>
              <a:avLst/>
              <a:gdLst/>
              <a:ahLst/>
              <a:cxnLst/>
              <a:rect l="0" t="0" r="0" b="0"/>
              <a:pathLst>
                <a:path w="223054" h="346785">
                  <a:moveTo>
                    <a:pt x="112150" y="64101"/>
                  </a:moveTo>
                  <a:lnTo>
                    <a:pt x="94262" y="94968"/>
                  </a:lnTo>
                  <a:lnTo>
                    <a:pt x="80039" y="121842"/>
                  </a:lnTo>
                  <a:lnTo>
                    <a:pt x="67716" y="146120"/>
                  </a:lnTo>
                  <a:lnTo>
                    <a:pt x="58535" y="170668"/>
                  </a:lnTo>
                  <a:lnTo>
                    <a:pt x="53396" y="195602"/>
                  </a:lnTo>
                  <a:lnTo>
                    <a:pt x="53758" y="222558"/>
                  </a:lnTo>
                  <a:lnTo>
                    <a:pt x="54448" y="248297"/>
                  </a:lnTo>
                  <a:lnTo>
                    <a:pt x="56342" y="272172"/>
                  </a:lnTo>
                  <a:lnTo>
                    <a:pt x="65540" y="302670"/>
                  </a:lnTo>
                  <a:lnTo>
                    <a:pt x="78633" y="338346"/>
                  </a:lnTo>
                  <a:lnTo>
                    <a:pt x="83495" y="344737"/>
                  </a:lnTo>
                  <a:lnTo>
                    <a:pt x="85903" y="346442"/>
                  </a:lnTo>
                  <a:lnTo>
                    <a:pt x="88302" y="346784"/>
                  </a:lnTo>
                  <a:lnTo>
                    <a:pt x="93085" y="345048"/>
                  </a:lnTo>
                  <a:lnTo>
                    <a:pt x="93884" y="342681"/>
                  </a:lnTo>
                  <a:lnTo>
                    <a:pt x="92655" y="335816"/>
                  </a:lnTo>
                  <a:lnTo>
                    <a:pt x="78901" y="306274"/>
                  </a:lnTo>
                  <a:lnTo>
                    <a:pt x="60759" y="273615"/>
                  </a:lnTo>
                  <a:lnTo>
                    <a:pt x="47241" y="247706"/>
                  </a:lnTo>
                  <a:lnTo>
                    <a:pt x="33295" y="218199"/>
                  </a:lnTo>
                  <a:lnTo>
                    <a:pt x="19954" y="186564"/>
                  </a:lnTo>
                  <a:lnTo>
                    <a:pt x="8732" y="153983"/>
                  </a:lnTo>
                  <a:lnTo>
                    <a:pt x="2687" y="125215"/>
                  </a:lnTo>
                  <a:lnTo>
                    <a:pt x="0" y="99994"/>
                  </a:lnTo>
                  <a:lnTo>
                    <a:pt x="75" y="68738"/>
                  </a:lnTo>
                  <a:lnTo>
                    <a:pt x="5718" y="51874"/>
                  </a:lnTo>
                  <a:lnTo>
                    <a:pt x="15634" y="38559"/>
                  </a:lnTo>
                  <a:lnTo>
                    <a:pt x="28773" y="28142"/>
                  </a:lnTo>
                  <a:lnTo>
                    <a:pt x="63078" y="14988"/>
                  </a:lnTo>
                  <a:lnTo>
                    <a:pt x="93112" y="7215"/>
                  </a:lnTo>
                  <a:lnTo>
                    <a:pt x="127147" y="2002"/>
                  </a:lnTo>
                  <a:lnTo>
                    <a:pt x="160250" y="457"/>
                  </a:lnTo>
                  <a:lnTo>
                    <a:pt x="188050" y="0"/>
                  </a:lnTo>
                  <a:lnTo>
                    <a:pt x="209251" y="1981"/>
                  </a:lnTo>
                  <a:lnTo>
                    <a:pt x="218806" y="5536"/>
                  </a:lnTo>
                  <a:lnTo>
                    <a:pt x="221354" y="7595"/>
                  </a:lnTo>
                  <a:lnTo>
                    <a:pt x="223053" y="9761"/>
                  </a:lnTo>
                  <a:lnTo>
                    <a:pt x="222598" y="12793"/>
                  </a:lnTo>
                  <a:lnTo>
                    <a:pt x="212163" y="28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4" name="SMARTInkShape-2803"/>
            <p:cNvSpPr/>
            <p:nvPr/>
          </p:nvSpPr>
          <p:spPr bwMode="auto">
            <a:xfrm>
              <a:off x="951138" y="4129217"/>
              <a:ext cx="199007" cy="198153"/>
            </a:xfrm>
            <a:custGeom>
              <a:avLst/>
              <a:gdLst/>
              <a:ahLst/>
              <a:cxnLst/>
              <a:rect l="0" t="0" r="0" b="0"/>
              <a:pathLst>
                <a:path w="199007" h="198153">
                  <a:moveTo>
                    <a:pt x="13268" y="99883"/>
                  </a:moveTo>
                  <a:lnTo>
                    <a:pt x="9476" y="99883"/>
                  </a:lnTo>
                  <a:lnTo>
                    <a:pt x="8359" y="101471"/>
                  </a:lnTo>
                  <a:lnTo>
                    <a:pt x="1273" y="136576"/>
                  </a:lnTo>
                  <a:lnTo>
                    <a:pt x="0" y="146883"/>
                  </a:lnTo>
                  <a:lnTo>
                    <a:pt x="3075" y="161610"/>
                  </a:lnTo>
                  <a:lnTo>
                    <a:pt x="11377" y="179929"/>
                  </a:lnTo>
                  <a:lnTo>
                    <a:pt x="13222" y="187847"/>
                  </a:lnTo>
                  <a:lnTo>
                    <a:pt x="16687" y="194011"/>
                  </a:lnTo>
                  <a:lnTo>
                    <a:pt x="20873" y="197280"/>
                  </a:lnTo>
                  <a:lnTo>
                    <a:pt x="23101" y="198152"/>
                  </a:lnTo>
                  <a:lnTo>
                    <a:pt x="25379" y="197939"/>
                  </a:lnTo>
                  <a:lnTo>
                    <a:pt x="30028" y="195586"/>
                  </a:lnTo>
                  <a:lnTo>
                    <a:pt x="31585" y="193054"/>
                  </a:lnTo>
                  <a:lnTo>
                    <a:pt x="40129" y="157935"/>
                  </a:lnTo>
                  <a:lnTo>
                    <a:pt x="47002" y="128636"/>
                  </a:lnTo>
                  <a:lnTo>
                    <a:pt x="48871" y="102141"/>
                  </a:lnTo>
                  <a:lnTo>
                    <a:pt x="49703" y="102182"/>
                  </a:lnTo>
                  <a:lnTo>
                    <a:pt x="52745" y="104344"/>
                  </a:lnTo>
                  <a:lnTo>
                    <a:pt x="54626" y="110068"/>
                  </a:lnTo>
                  <a:lnTo>
                    <a:pt x="55999" y="143640"/>
                  </a:lnTo>
                  <a:lnTo>
                    <a:pt x="56866" y="156637"/>
                  </a:lnTo>
                  <a:lnTo>
                    <a:pt x="64946" y="190472"/>
                  </a:lnTo>
                  <a:lnTo>
                    <a:pt x="66770" y="193613"/>
                  </a:lnTo>
                  <a:lnTo>
                    <a:pt x="68780" y="195707"/>
                  </a:lnTo>
                  <a:lnTo>
                    <a:pt x="73130" y="198034"/>
                  </a:lnTo>
                  <a:lnTo>
                    <a:pt x="76195" y="197067"/>
                  </a:lnTo>
                  <a:lnTo>
                    <a:pt x="83833" y="191760"/>
                  </a:lnTo>
                  <a:lnTo>
                    <a:pt x="90403" y="179875"/>
                  </a:lnTo>
                  <a:lnTo>
                    <a:pt x="98565" y="153218"/>
                  </a:lnTo>
                  <a:lnTo>
                    <a:pt x="106010" y="120184"/>
                  </a:lnTo>
                  <a:lnTo>
                    <a:pt x="113243" y="85261"/>
                  </a:lnTo>
                  <a:lnTo>
                    <a:pt x="120413" y="54011"/>
                  </a:lnTo>
                  <a:lnTo>
                    <a:pt x="126626" y="32606"/>
                  </a:lnTo>
                  <a:lnTo>
                    <a:pt x="126940" y="32806"/>
                  </a:lnTo>
                  <a:lnTo>
                    <a:pt x="127513" y="60775"/>
                  </a:lnTo>
                  <a:lnTo>
                    <a:pt x="127557" y="95862"/>
                  </a:lnTo>
                  <a:lnTo>
                    <a:pt x="127565" y="123915"/>
                  </a:lnTo>
                  <a:lnTo>
                    <a:pt x="128361" y="155342"/>
                  </a:lnTo>
                  <a:lnTo>
                    <a:pt x="131360" y="167129"/>
                  </a:lnTo>
                  <a:lnTo>
                    <a:pt x="135339" y="173427"/>
                  </a:lnTo>
                  <a:lnTo>
                    <a:pt x="140568" y="177469"/>
                  </a:lnTo>
                  <a:lnTo>
                    <a:pt x="151686" y="148547"/>
                  </a:lnTo>
                  <a:lnTo>
                    <a:pt x="158615" y="120476"/>
                  </a:lnTo>
                  <a:lnTo>
                    <a:pt x="165695" y="87023"/>
                  </a:lnTo>
                  <a:lnTo>
                    <a:pt x="176612" y="51975"/>
                  </a:lnTo>
                  <a:lnTo>
                    <a:pt x="188027" y="16778"/>
                  </a:lnTo>
                  <a:lnTo>
                    <a:pt x="191519" y="1352"/>
                  </a:lnTo>
                  <a:lnTo>
                    <a:pt x="193221" y="65"/>
                  </a:lnTo>
                  <a:lnTo>
                    <a:pt x="195149" y="0"/>
                  </a:lnTo>
                  <a:lnTo>
                    <a:pt x="196435" y="751"/>
                  </a:lnTo>
                  <a:lnTo>
                    <a:pt x="197292" y="2045"/>
                  </a:lnTo>
                  <a:lnTo>
                    <a:pt x="198244" y="6393"/>
                  </a:lnTo>
                  <a:lnTo>
                    <a:pt x="199006" y="355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5" name="SMARTInkShape-2804"/>
            <p:cNvSpPr/>
            <p:nvPr/>
          </p:nvSpPr>
          <p:spPr bwMode="auto">
            <a:xfrm>
              <a:off x="743244" y="4221956"/>
              <a:ext cx="228307" cy="49887"/>
            </a:xfrm>
            <a:custGeom>
              <a:avLst/>
              <a:gdLst/>
              <a:ahLst/>
              <a:cxnLst/>
              <a:rect l="0" t="0" r="0" b="0"/>
              <a:pathLst>
                <a:path w="228307" h="49887">
                  <a:moveTo>
                    <a:pt x="6850" y="28575"/>
                  </a:moveTo>
                  <a:lnTo>
                    <a:pt x="3057" y="28575"/>
                  </a:lnTo>
                  <a:lnTo>
                    <a:pt x="1940" y="29369"/>
                  </a:lnTo>
                  <a:lnTo>
                    <a:pt x="1196" y="30692"/>
                  </a:lnTo>
                  <a:lnTo>
                    <a:pt x="0" y="38518"/>
                  </a:lnTo>
                  <a:lnTo>
                    <a:pt x="1953" y="43048"/>
                  </a:lnTo>
                  <a:lnTo>
                    <a:pt x="3586" y="45368"/>
                  </a:lnTo>
                  <a:lnTo>
                    <a:pt x="11749" y="47945"/>
                  </a:lnTo>
                  <a:lnTo>
                    <a:pt x="43977" y="49599"/>
                  </a:lnTo>
                  <a:lnTo>
                    <a:pt x="77029" y="49886"/>
                  </a:lnTo>
                  <a:lnTo>
                    <a:pt x="111957" y="42386"/>
                  </a:lnTo>
                  <a:lnTo>
                    <a:pt x="147442" y="33902"/>
                  </a:lnTo>
                  <a:lnTo>
                    <a:pt x="179299" y="22569"/>
                  </a:lnTo>
                  <a:lnTo>
                    <a:pt x="208847" y="9157"/>
                  </a:lnTo>
                  <a:lnTo>
                    <a:pt x="228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6" name="SMARTInkShape-2805"/>
            <p:cNvSpPr/>
            <p:nvPr/>
          </p:nvSpPr>
          <p:spPr bwMode="auto">
            <a:xfrm>
              <a:off x="850106" y="4079375"/>
              <a:ext cx="57027" cy="323012"/>
            </a:xfrm>
            <a:custGeom>
              <a:avLst/>
              <a:gdLst/>
              <a:ahLst/>
              <a:cxnLst/>
              <a:rect l="0" t="0" r="0" b="0"/>
              <a:pathLst>
                <a:path w="57027" h="323012">
                  <a:moveTo>
                    <a:pt x="21432" y="6850"/>
                  </a:moveTo>
                  <a:lnTo>
                    <a:pt x="15281" y="699"/>
                  </a:lnTo>
                  <a:lnTo>
                    <a:pt x="10790" y="0"/>
                  </a:lnTo>
                  <a:lnTo>
                    <a:pt x="9574" y="1490"/>
                  </a:lnTo>
                  <a:lnTo>
                    <a:pt x="7864" y="11171"/>
                  </a:lnTo>
                  <a:lnTo>
                    <a:pt x="7239" y="44676"/>
                  </a:lnTo>
                  <a:lnTo>
                    <a:pt x="10964" y="77236"/>
                  </a:lnTo>
                  <a:lnTo>
                    <a:pt x="14927" y="104543"/>
                  </a:lnTo>
                  <a:lnTo>
                    <a:pt x="19335" y="135201"/>
                  </a:lnTo>
                  <a:lnTo>
                    <a:pt x="23939" y="167346"/>
                  </a:lnTo>
                  <a:lnTo>
                    <a:pt x="28631" y="198038"/>
                  </a:lnTo>
                  <a:lnTo>
                    <a:pt x="33363" y="226760"/>
                  </a:lnTo>
                  <a:lnTo>
                    <a:pt x="38111" y="252754"/>
                  </a:lnTo>
                  <a:lnTo>
                    <a:pt x="45247" y="285909"/>
                  </a:lnTo>
                  <a:lnTo>
                    <a:pt x="55739" y="321139"/>
                  </a:lnTo>
                  <a:lnTo>
                    <a:pt x="56210" y="322739"/>
                  </a:lnTo>
                  <a:lnTo>
                    <a:pt x="56523" y="323011"/>
                  </a:lnTo>
                  <a:lnTo>
                    <a:pt x="56732" y="322399"/>
                  </a:lnTo>
                  <a:lnTo>
                    <a:pt x="57026" y="313953"/>
                  </a:lnTo>
                  <a:lnTo>
                    <a:pt x="45719" y="286264"/>
                  </a:lnTo>
                  <a:lnTo>
                    <a:pt x="23965" y="252807"/>
                  </a:lnTo>
                  <a:lnTo>
                    <a:pt x="0" y="221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7" name="SMARTInkShape-2806"/>
            <p:cNvSpPr/>
            <p:nvPr/>
          </p:nvSpPr>
          <p:spPr bwMode="auto">
            <a:xfrm>
              <a:off x="1335881" y="3959531"/>
              <a:ext cx="191083" cy="414409"/>
            </a:xfrm>
            <a:custGeom>
              <a:avLst/>
              <a:gdLst/>
              <a:ahLst/>
              <a:cxnLst/>
              <a:rect l="0" t="0" r="0" b="0"/>
              <a:pathLst>
                <a:path w="191083" h="414409">
                  <a:moveTo>
                    <a:pt x="0" y="162413"/>
                  </a:moveTo>
                  <a:lnTo>
                    <a:pt x="0" y="172356"/>
                  </a:lnTo>
                  <a:lnTo>
                    <a:pt x="2117" y="176886"/>
                  </a:lnTo>
                  <a:lnTo>
                    <a:pt x="5704" y="183133"/>
                  </a:lnTo>
                  <a:lnTo>
                    <a:pt x="23849" y="218007"/>
                  </a:lnTo>
                  <a:lnTo>
                    <a:pt x="28436" y="229898"/>
                  </a:lnTo>
                  <a:lnTo>
                    <a:pt x="30070" y="231215"/>
                  </a:lnTo>
                  <a:lnTo>
                    <a:pt x="31953" y="232093"/>
                  </a:lnTo>
                  <a:lnTo>
                    <a:pt x="34002" y="231885"/>
                  </a:lnTo>
                  <a:lnTo>
                    <a:pt x="38395" y="229537"/>
                  </a:lnTo>
                  <a:lnTo>
                    <a:pt x="39885" y="227006"/>
                  </a:lnTo>
                  <a:lnTo>
                    <a:pt x="47511" y="196005"/>
                  </a:lnTo>
                  <a:lnTo>
                    <a:pt x="49267" y="169808"/>
                  </a:lnTo>
                  <a:lnTo>
                    <a:pt x="49787" y="136470"/>
                  </a:lnTo>
                  <a:lnTo>
                    <a:pt x="49909" y="110401"/>
                  </a:lnTo>
                  <a:lnTo>
                    <a:pt x="49978" y="76535"/>
                  </a:lnTo>
                  <a:lnTo>
                    <a:pt x="53790" y="46392"/>
                  </a:lnTo>
                  <a:lnTo>
                    <a:pt x="56954" y="15665"/>
                  </a:lnTo>
                  <a:lnTo>
                    <a:pt x="59256" y="34783"/>
                  </a:lnTo>
                  <a:lnTo>
                    <a:pt x="64918" y="46280"/>
                  </a:lnTo>
                  <a:lnTo>
                    <a:pt x="67091" y="49272"/>
                  </a:lnTo>
                  <a:lnTo>
                    <a:pt x="70128" y="51267"/>
                  </a:lnTo>
                  <a:lnTo>
                    <a:pt x="81986" y="54074"/>
                  </a:lnTo>
                  <a:lnTo>
                    <a:pt x="90942" y="54731"/>
                  </a:lnTo>
                  <a:lnTo>
                    <a:pt x="108702" y="47516"/>
                  </a:lnTo>
                  <a:lnTo>
                    <a:pt x="140212" y="15507"/>
                  </a:lnTo>
                  <a:lnTo>
                    <a:pt x="153785" y="2367"/>
                  </a:lnTo>
                  <a:lnTo>
                    <a:pt x="159101" y="0"/>
                  </a:lnTo>
                  <a:lnTo>
                    <a:pt x="160043" y="1750"/>
                  </a:lnTo>
                  <a:lnTo>
                    <a:pt x="155850" y="28019"/>
                  </a:lnTo>
                  <a:lnTo>
                    <a:pt x="151023" y="53469"/>
                  </a:lnTo>
                  <a:lnTo>
                    <a:pt x="143586" y="85948"/>
                  </a:lnTo>
                  <a:lnTo>
                    <a:pt x="140174" y="104292"/>
                  </a:lnTo>
                  <a:lnTo>
                    <a:pt x="137106" y="123666"/>
                  </a:lnTo>
                  <a:lnTo>
                    <a:pt x="134266" y="143725"/>
                  </a:lnTo>
                  <a:lnTo>
                    <a:pt x="131580" y="164242"/>
                  </a:lnTo>
                  <a:lnTo>
                    <a:pt x="128995" y="185063"/>
                  </a:lnTo>
                  <a:lnTo>
                    <a:pt x="126478" y="206088"/>
                  </a:lnTo>
                  <a:lnTo>
                    <a:pt x="124800" y="227248"/>
                  </a:lnTo>
                  <a:lnTo>
                    <a:pt x="123681" y="248499"/>
                  </a:lnTo>
                  <a:lnTo>
                    <a:pt x="122935" y="269810"/>
                  </a:lnTo>
                  <a:lnTo>
                    <a:pt x="122438" y="289573"/>
                  </a:lnTo>
                  <a:lnTo>
                    <a:pt x="122107" y="308305"/>
                  </a:lnTo>
                  <a:lnTo>
                    <a:pt x="121739" y="342348"/>
                  </a:lnTo>
                  <a:lnTo>
                    <a:pt x="121575" y="370707"/>
                  </a:lnTo>
                  <a:lnTo>
                    <a:pt x="125275" y="401400"/>
                  </a:lnTo>
                  <a:lnTo>
                    <a:pt x="127967" y="407463"/>
                  </a:lnTo>
                  <a:lnTo>
                    <a:pt x="131349" y="411505"/>
                  </a:lnTo>
                  <a:lnTo>
                    <a:pt x="135191" y="414199"/>
                  </a:lnTo>
                  <a:lnTo>
                    <a:pt x="139340" y="414408"/>
                  </a:lnTo>
                  <a:lnTo>
                    <a:pt x="148183" y="410406"/>
                  </a:lnTo>
                  <a:lnTo>
                    <a:pt x="155288" y="399103"/>
                  </a:lnTo>
                  <a:lnTo>
                    <a:pt x="165868" y="370656"/>
                  </a:lnTo>
                  <a:lnTo>
                    <a:pt x="173732" y="344659"/>
                  </a:lnTo>
                  <a:lnTo>
                    <a:pt x="179873" y="314584"/>
                  </a:lnTo>
                  <a:lnTo>
                    <a:pt x="185248" y="282696"/>
                  </a:lnTo>
                  <a:lnTo>
                    <a:pt x="189489" y="252385"/>
                  </a:lnTo>
                  <a:lnTo>
                    <a:pt x="191082" y="219057"/>
                  </a:lnTo>
                  <a:lnTo>
                    <a:pt x="188642" y="204521"/>
                  </a:lnTo>
                  <a:lnTo>
                    <a:pt x="185293" y="200010"/>
                  </a:lnTo>
                  <a:lnTo>
                    <a:pt x="180679" y="197002"/>
                  </a:lnTo>
                  <a:lnTo>
                    <a:pt x="175221" y="194998"/>
                  </a:lnTo>
                  <a:lnTo>
                    <a:pt x="169995" y="195249"/>
                  </a:lnTo>
                  <a:lnTo>
                    <a:pt x="159956" y="199760"/>
                  </a:lnTo>
                  <a:lnTo>
                    <a:pt x="135732" y="219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8" name="SMARTInkShape-2807"/>
            <p:cNvSpPr/>
            <p:nvPr/>
          </p:nvSpPr>
          <p:spPr bwMode="auto">
            <a:xfrm>
              <a:off x="1157288" y="4100513"/>
              <a:ext cx="150019" cy="31986"/>
            </a:xfrm>
            <a:custGeom>
              <a:avLst/>
              <a:gdLst/>
              <a:ahLst/>
              <a:cxnLst/>
              <a:rect l="0" t="0" r="0" b="0"/>
              <a:pathLst>
                <a:path w="150019" h="31986">
                  <a:moveTo>
                    <a:pt x="0" y="14287"/>
                  </a:moveTo>
                  <a:lnTo>
                    <a:pt x="0" y="24230"/>
                  </a:lnTo>
                  <a:lnTo>
                    <a:pt x="1587" y="25678"/>
                  </a:lnTo>
                  <a:lnTo>
                    <a:pt x="23678" y="31985"/>
                  </a:lnTo>
                  <a:lnTo>
                    <a:pt x="47320" y="30820"/>
                  </a:lnTo>
                  <a:lnTo>
                    <a:pt x="74434" y="25448"/>
                  </a:lnTo>
                  <a:lnTo>
                    <a:pt x="102576" y="18829"/>
                  </a:lnTo>
                  <a:lnTo>
                    <a:pt x="137354" y="5365"/>
                  </a:lnTo>
                  <a:lnTo>
                    <a:pt x="1500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69" name="SMARTInkShape-2808"/>
            <p:cNvSpPr/>
            <p:nvPr/>
          </p:nvSpPr>
          <p:spPr bwMode="auto">
            <a:xfrm>
              <a:off x="1957388" y="3907631"/>
              <a:ext cx="135732" cy="33993"/>
            </a:xfrm>
            <a:custGeom>
              <a:avLst/>
              <a:gdLst/>
              <a:ahLst/>
              <a:cxnLst/>
              <a:rect l="0" t="0" r="0" b="0"/>
              <a:pathLst>
                <a:path w="135732" h="33993">
                  <a:moveTo>
                    <a:pt x="0" y="7144"/>
                  </a:moveTo>
                  <a:lnTo>
                    <a:pt x="3792" y="10936"/>
                  </a:lnTo>
                  <a:lnTo>
                    <a:pt x="36678" y="23937"/>
                  </a:lnTo>
                  <a:lnTo>
                    <a:pt x="71563" y="33619"/>
                  </a:lnTo>
                  <a:lnTo>
                    <a:pt x="85781" y="33992"/>
                  </a:lnTo>
                  <a:lnTo>
                    <a:pt x="117658" y="29445"/>
                  </a:lnTo>
                  <a:lnTo>
                    <a:pt x="122095" y="27568"/>
                  </a:lnTo>
                  <a:lnTo>
                    <a:pt x="129141" y="21249"/>
                  </a:lnTo>
                  <a:lnTo>
                    <a:pt x="132802" y="13148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0" name="SMARTInkShape-2809"/>
            <p:cNvSpPr/>
            <p:nvPr/>
          </p:nvSpPr>
          <p:spPr bwMode="auto">
            <a:xfrm>
              <a:off x="1922333" y="3745780"/>
              <a:ext cx="147857" cy="337320"/>
            </a:xfrm>
            <a:custGeom>
              <a:avLst/>
              <a:gdLst/>
              <a:ahLst/>
              <a:cxnLst/>
              <a:rect l="0" t="0" r="0" b="0"/>
              <a:pathLst>
                <a:path w="147857" h="337320">
                  <a:moveTo>
                    <a:pt x="42198" y="54695"/>
                  </a:moveTo>
                  <a:lnTo>
                    <a:pt x="42198" y="86827"/>
                  </a:lnTo>
                  <a:lnTo>
                    <a:pt x="40082" y="115015"/>
                  </a:lnTo>
                  <a:lnTo>
                    <a:pt x="34427" y="150620"/>
                  </a:lnTo>
                  <a:lnTo>
                    <a:pt x="29220" y="177497"/>
                  </a:lnTo>
                  <a:lnTo>
                    <a:pt x="21613" y="205317"/>
                  </a:lnTo>
                  <a:lnTo>
                    <a:pt x="15058" y="231440"/>
                  </a:lnTo>
                  <a:lnTo>
                    <a:pt x="9498" y="256280"/>
                  </a:lnTo>
                  <a:lnTo>
                    <a:pt x="2700" y="290989"/>
                  </a:lnTo>
                  <a:lnTo>
                    <a:pt x="0" y="322738"/>
                  </a:lnTo>
                  <a:lnTo>
                    <a:pt x="425" y="332575"/>
                  </a:lnTo>
                  <a:lnTo>
                    <a:pt x="1649" y="335198"/>
                  </a:lnTo>
                  <a:lnTo>
                    <a:pt x="3259" y="336947"/>
                  </a:lnTo>
                  <a:lnTo>
                    <a:pt x="4333" y="337319"/>
                  </a:lnTo>
                  <a:lnTo>
                    <a:pt x="5048" y="336774"/>
                  </a:lnTo>
                  <a:lnTo>
                    <a:pt x="14125" y="308177"/>
                  </a:lnTo>
                  <a:lnTo>
                    <a:pt x="20916" y="280084"/>
                  </a:lnTo>
                  <a:lnTo>
                    <a:pt x="24802" y="256468"/>
                  </a:lnTo>
                  <a:lnTo>
                    <a:pt x="26529" y="227451"/>
                  </a:lnTo>
                  <a:lnTo>
                    <a:pt x="27297" y="196034"/>
                  </a:lnTo>
                  <a:lnTo>
                    <a:pt x="28431" y="163550"/>
                  </a:lnTo>
                  <a:lnTo>
                    <a:pt x="31582" y="130592"/>
                  </a:lnTo>
                  <a:lnTo>
                    <a:pt x="33511" y="99539"/>
                  </a:lnTo>
                  <a:lnTo>
                    <a:pt x="35162" y="71451"/>
                  </a:lnTo>
                  <a:lnTo>
                    <a:pt x="40555" y="38581"/>
                  </a:lnTo>
                  <a:lnTo>
                    <a:pt x="47973" y="14996"/>
                  </a:lnTo>
                  <a:lnTo>
                    <a:pt x="55613" y="5830"/>
                  </a:lnTo>
                  <a:lnTo>
                    <a:pt x="62183" y="1227"/>
                  </a:lnTo>
                  <a:lnTo>
                    <a:pt x="65046" y="0"/>
                  </a:lnTo>
                  <a:lnTo>
                    <a:pt x="67749" y="1563"/>
                  </a:lnTo>
                  <a:lnTo>
                    <a:pt x="72869" y="9650"/>
                  </a:lnTo>
                  <a:lnTo>
                    <a:pt x="82623" y="36625"/>
                  </a:lnTo>
                  <a:lnTo>
                    <a:pt x="89013" y="71301"/>
                  </a:lnTo>
                  <a:lnTo>
                    <a:pt x="90786" y="95149"/>
                  </a:lnTo>
                  <a:lnTo>
                    <a:pt x="93691" y="121093"/>
                  </a:lnTo>
                  <a:lnTo>
                    <a:pt x="97628" y="147705"/>
                  </a:lnTo>
                  <a:lnTo>
                    <a:pt x="102023" y="172762"/>
                  </a:lnTo>
                  <a:lnTo>
                    <a:pt x="106622" y="197128"/>
                  </a:lnTo>
                  <a:lnTo>
                    <a:pt x="113674" y="228924"/>
                  </a:lnTo>
                  <a:lnTo>
                    <a:pt x="122908" y="255544"/>
                  </a:lnTo>
                  <a:lnTo>
                    <a:pt x="139169" y="289459"/>
                  </a:lnTo>
                  <a:lnTo>
                    <a:pt x="147856" y="296513"/>
                  </a:lnTo>
                  <a:lnTo>
                    <a:pt x="120349" y="266477"/>
                  </a:lnTo>
                  <a:lnTo>
                    <a:pt x="106492" y="2475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1" name="SMARTInkShape-2810"/>
            <p:cNvSpPr/>
            <p:nvPr/>
          </p:nvSpPr>
          <p:spPr bwMode="auto">
            <a:xfrm>
              <a:off x="1678781" y="3929063"/>
              <a:ext cx="250033" cy="85726"/>
            </a:xfrm>
            <a:custGeom>
              <a:avLst/>
              <a:gdLst/>
              <a:ahLst/>
              <a:cxnLst/>
              <a:rect l="0" t="0" r="0" b="0"/>
              <a:pathLst>
                <a:path w="250033" h="85726">
                  <a:moveTo>
                    <a:pt x="0" y="85725"/>
                  </a:moveTo>
                  <a:lnTo>
                    <a:pt x="3793" y="81932"/>
                  </a:lnTo>
                  <a:lnTo>
                    <a:pt x="9888" y="80070"/>
                  </a:lnTo>
                  <a:lnTo>
                    <a:pt x="43518" y="73073"/>
                  </a:lnTo>
                  <a:lnTo>
                    <a:pt x="75424" y="65660"/>
                  </a:lnTo>
                  <a:lnTo>
                    <a:pt x="110807" y="53762"/>
                  </a:lnTo>
                  <a:lnTo>
                    <a:pt x="137354" y="44796"/>
                  </a:lnTo>
                  <a:lnTo>
                    <a:pt x="171490" y="38408"/>
                  </a:lnTo>
                  <a:lnTo>
                    <a:pt x="205766" y="26431"/>
                  </a:lnTo>
                  <a:lnTo>
                    <a:pt x="226597" y="21325"/>
                  </a:lnTo>
                  <a:lnTo>
                    <a:pt x="25003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2" name="SMARTInkShape-2811"/>
            <p:cNvSpPr/>
            <p:nvPr/>
          </p:nvSpPr>
          <p:spPr bwMode="auto">
            <a:xfrm>
              <a:off x="1197282" y="3943350"/>
              <a:ext cx="67163" cy="325447"/>
            </a:xfrm>
            <a:custGeom>
              <a:avLst/>
              <a:gdLst/>
              <a:ahLst/>
              <a:cxnLst/>
              <a:rect l="0" t="0" r="0" b="0"/>
              <a:pathLst>
                <a:path w="67163" h="325447">
                  <a:moveTo>
                    <a:pt x="67162" y="0"/>
                  </a:moveTo>
                  <a:lnTo>
                    <a:pt x="46577" y="0"/>
                  </a:lnTo>
                  <a:lnTo>
                    <a:pt x="40021" y="2117"/>
                  </a:lnTo>
                  <a:lnTo>
                    <a:pt x="25553" y="9943"/>
                  </a:lnTo>
                  <a:lnTo>
                    <a:pt x="18771" y="18707"/>
                  </a:lnTo>
                  <a:lnTo>
                    <a:pt x="7950" y="47528"/>
                  </a:lnTo>
                  <a:lnTo>
                    <a:pt x="581" y="82080"/>
                  </a:lnTo>
                  <a:lnTo>
                    <a:pt x="0" y="110828"/>
                  </a:lnTo>
                  <a:lnTo>
                    <a:pt x="2387" y="142125"/>
                  </a:lnTo>
                  <a:lnTo>
                    <a:pt x="6094" y="174556"/>
                  </a:lnTo>
                  <a:lnTo>
                    <a:pt x="10387" y="207491"/>
                  </a:lnTo>
                  <a:lnTo>
                    <a:pt x="15735" y="239062"/>
                  </a:lnTo>
                  <a:lnTo>
                    <a:pt x="23403" y="266323"/>
                  </a:lnTo>
                  <a:lnTo>
                    <a:pt x="32853" y="296398"/>
                  </a:lnTo>
                  <a:lnTo>
                    <a:pt x="44473" y="316598"/>
                  </a:lnTo>
                  <a:lnTo>
                    <a:pt x="51257" y="323273"/>
                  </a:lnTo>
                  <a:lnTo>
                    <a:pt x="54177" y="325053"/>
                  </a:lnTo>
                  <a:lnTo>
                    <a:pt x="56918" y="325446"/>
                  </a:lnTo>
                  <a:lnTo>
                    <a:pt x="59539" y="324914"/>
                  </a:lnTo>
                  <a:lnTo>
                    <a:pt x="62080" y="323766"/>
                  </a:lnTo>
                  <a:lnTo>
                    <a:pt x="63774" y="320619"/>
                  </a:lnTo>
                  <a:lnTo>
                    <a:pt x="65656" y="310773"/>
                  </a:lnTo>
                  <a:lnTo>
                    <a:pt x="61161" y="278551"/>
                  </a:lnTo>
                  <a:lnTo>
                    <a:pt x="52874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3" name="SMARTInkShape-2812"/>
            <p:cNvSpPr/>
            <p:nvPr/>
          </p:nvSpPr>
          <p:spPr bwMode="auto">
            <a:xfrm>
              <a:off x="1611174" y="3894477"/>
              <a:ext cx="133363" cy="272227"/>
            </a:xfrm>
            <a:custGeom>
              <a:avLst/>
              <a:gdLst/>
              <a:ahLst/>
              <a:cxnLst/>
              <a:rect l="0" t="0" r="0" b="0"/>
              <a:pathLst>
                <a:path w="133363" h="272227">
                  <a:moveTo>
                    <a:pt x="17601" y="48873"/>
                  </a:moveTo>
                  <a:lnTo>
                    <a:pt x="18395" y="56164"/>
                  </a:lnTo>
                  <a:lnTo>
                    <a:pt x="27544" y="85552"/>
                  </a:lnTo>
                  <a:lnTo>
                    <a:pt x="40849" y="119853"/>
                  </a:lnTo>
                  <a:lnTo>
                    <a:pt x="45392" y="152543"/>
                  </a:lnTo>
                  <a:lnTo>
                    <a:pt x="51412" y="186570"/>
                  </a:lnTo>
                  <a:lnTo>
                    <a:pt x="56635" y="217113"/>
                  </a:lnTo>
                  <a:lnTo>
                    <a:pt x="54210" y="251645"/>
                  </a:lnTo>
                  <a:lnTo>
                    <a:pt x="52922" y="262819"/>
                  </a:lnTo>
                  <a:lnTo>
                    <a:pt x="49703" y="270431"/>
                  </a:lnTo>
                  <a:lnTo>
                    <a:pt x="48527" y="271984"/>
                  </a:lnTo>
                  <a:lnTo>
                    <a:pt x="47744" y="272226"/>
                  </a:lnTo>
                  <a:lnTo>
                    <a:pt x="47221" y="271594"/>
                  </a:lnTo>
                  <a:lnTo>
                    <a:pt x="38543" y="242950"/>
                  </a:lnTo>
                  <a:lnTo>
                    <a:pt x="31744" y="209300"/>
                  </a:lnTo>
                  <a:lnTo>
                    <a:pt x="26268" y="182087"/>
                  </a:lnTo>
                  <a:lnTo>
                    <a:pt x="18542" y="151471"/>
                  </a:lnTo>
                  <a:lnTo>
                    <a:pt x="11934" y="121459"/>
                  </a:lnTo>
                  <a:lnTo>
                    <a:pt x="7145" y="93040"/>
                  </a:lnTo>
                  <a:lnTo>
                    <a:pt x="5016" y="67180"/>
                  </a:lnTo>
                  <a:lnTo>
                    <a:pt x="26" y="34101"/>
                  </a:lnTo>
                  <a:lnTo>
                    <a:pt x="0" y="18230"/>
                  </a:lnTo>
                  <a:lnTo>
                    <a:pt x="2659" y="2691"/>
                  </a:lnTo>
                  <a:lnTo>
                    <a:pt x="4465" y="1417"/>
                  </a:lnTo>
                  <a:lnTo>
                    <a:pt x="10704" y="0"/>
                  </a:lnTo>
                  <a:lnTo>
                    <a:pt x="18769" y="1487"/>
                  </a:lnTo>
                  <a:lnTo>
                    <a:pt x="54050" y="15501"/>
                  </a:lnTo>
                  <a:lnTo>
                    <a:pt x="85831" y="28875"/>
                  </a:lnTo>
                  <a:lnTo>
                    <a:pt x="99784" y="38398"/>
                  </a:lnTo>
                  <a:lnTo>
                    <a:pt x="121676" y="63913"/>
                  </a:lnTo>
                  <a:lnTo>
                    <a:pt x="132664" y="92399"/>
                  </a:lnTo>
                  <a:lnTo>
                    <a:pt x="133362" y="125975"/>
                  </a:lnTo>
                  <a:lnTo>
                    <a:pt x="120957" y="161059"/>
                  </a:lnTo>
                  <a:lnTo>
                    <a:pt x="102200" y="196590"/>
                  </a:lnTo>
                  <a:lnTo>
                    <a:pt x="81561" y="224668"/>
                  </a:lnTo>
                  <a:lnTo>
                    <a:pt x="58957" y="253108"/>
                  </a:lnTo>
                  <a:lnTo>
                    <a:pt x="48946" y="258706"/>
                  </a:lnTo>
                  <a:lnTo>
                    <a:pt x="45642" y="258612"/>
                  </a:lnTo>
                  <a:lnTo>
                    <a:pt x="43438" y="256961"/>
                  </a:lnTo>
                  <a:lnTo>
                    <a:pt x="41970" y="254274"/>
                  </a:lnTo>
                  <a:lnTo>
                    <a:pt x="46176" y="2203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4" name="SMARTInkShape-2813"/>
            <p:cNvSpPr/>
            <p:nvPr/>
          </p:nvSpPr>
          <p:spPr bwMode="auto">
            <a:xfrm>
              <a:off x="414658" y="4457700"/>
              <a:ext cx="206849" cy="364332"/>
            </a:xfrm>
            <a:custGeom>
              <a:avLst/>
              <a:gdLst/>
              <a:ahLst/>
              <a:cxnLst/>
              <a:rect l="0" t="0" r="0" b="0"/>
              <a:pathLst>
                <a:path w="206849" h="364332">
                  <a:moveTo>
                    <a:pt x="13967" y="364331"/>
                  </a:moveTo>
                  <a:lnTo>
                    <a:pt x="10175" y="360539"/>
                  </a:lnTo>
                  <a:lnTo>
                    <a:pt x="8313" y="356560"/>
                  </a:lnTo>
                  <a:lnTo>
                    <a:pt x="7816" y="354388"/>
                  </a:lnTo>
                  <a:lnTo>
                    <a:pt x="2110" y="344405"/>
                  </a:lnTo>
                  <a:lnTo>
                    <a:pt x="0" y="319629"/>
                  </a:lnTo>
                  <a:lnTo>
                    <a:pt x="7359" y="291907"/>
                  </a:lnTo>
                  <a:lnTo>
                    <a:pt x="15263" y="267849"/>
                  </a:lnTo>
                  <a:lnTo>
                    <a:pt x="25656" y="240488"/>
                  </a:lnTo>
                  <a:lnTo>
                    <a:pt x="40858" y="209807"/>
                  </a:lnTo>
                  <a:lnTo>
                    <a:pt x="58198" y="175533"/>
                  </a:lnTo>
                  <a:lnTo>
                    <a:pt x="77281" y="140721"/>
                  </a:lnTo>
                  <a:lnTo>
                    <a:pt x="98992" y="109374"/>
                  </a:lnTo>
                  <a:lnTo>
                    <a:pt x="119754" y="81683"/>
                  </a:lnTo>
                  <a:lnTo>
                    <a:pt x="139565" y="56941"/>
                  </a:lnTo>
                  <a:lnTo>
                    <a:pt x="166980" y="26749"/>
                  </a:lnTo>
                  <a:lnTo>
                    <a:pt x="185863" y="8631"/>
                  </a:lnTo>
                  <a:lnTo>
                    <a:pt x="2068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5" name="SMARTInkShape-2814"/>
            <p:cNvSpPr/>
            <p:nvPr/>
          </p:nvSpPr>
          <p:spPr bwMode="auto">
            <a:xfrm>
              <a:off x="656832" y="4201518"/>
              <a:ext cx="164700" cy="263836"/>
            </a:xfrm>
            <a:custGeom>
              <a:avLst/>
              <a:gdLst/>
              <a:ahLst/>
              <a:cxnLst/>
              <a:rect l="0" t="0" r="0" b="0"/>
              <a:pathLst>
                <a:path w="164700" h="263836">
                  <a:moveTo>
                    <a:pt x="164699" y="6151"/>
                  </a:moveTo>
                  <a:lnTo>
                    <a:pt x="160907" y="2359"/>
                  </a:lnTo>
                  <a:lnTo>
                    <a:pt x="156928" y="496"/>
                  </a:lnTo>
                  <a:lnTo>
                    <a:pt x="154756" y="0"/>
                  </a:lnTo>
                  <a:lnTo>
                    <a:pt x="124756" y="5245"/>
                  </a:lnTo>
                  <a:lnTo>
                    <a:pt x="93074" y="17378"/>
                  </a:lnTo>
                  <a:lnTo>
                    <a:pt x="61632" y="31262"/>
                  </a:lnTo>
                  <a:lnTo>
                    <a:pt x="33443" y="50103"/>
                  </a:lnTo>
                  <a:lnTo>
                    <a:pt x="3677" y="84875"/>
                  </a:lnTo>
                  <a:lnTo>
                    <a:pt x="0" y="99083"/>
                  </a:lnTo>
                  <a:lnTo>
                    <a:pt x="131" y="106206"/>
                  </a:lnTo>
                  <a:lnTo>
                    <a:pt x="4510" y="118353"/>
                  </a:lnTo>
                  <a:lnTo>
                    <a:pt x="12542" y="129044"/>
                  </a:lnTo>
                  <a:lnTo>
                    <a:pt x="24049" y="139086"/>
                  </a:lnTo>
                  <a:lnTo>
                    <a:pt x="41334" y="144608"/>
                  </a:lnTo>
                  <a:lnTo>
                    <a:pt x="71261" y="149833"/>
                  </a:lnTo>
                  <a:lnTo>
                    <a:pt x="102353" y="154292"/>
                  </a:lnTo>
                  <a:lnTo>
                    <a:pt x="137038" y="159591"/>
                  </a:lnTo>
                  <a:lnTo>
                    <a:pt x="154034" y="169795"/>
                  </a:lnTo>
                  <a:lnTo>
                    <a:pt x="156002" y="174778"/>
                  </a:lnTo>
                  <a:lnTo>
                    <a:pt x="155726" y="180482"/>
                  </a:lnTo>
                  <a:lnTo>
                    <a:pt x="147753" y="199885"/>
                  </a:lnTo>
                  <a:lnTo>
                    <a:pt x="138118" y="213699"/>
                  </a:lnTo>
                  <a:lnTo>
                    <a:pt x="106061" y="241969"/>
                  </a:lnTo>
                  <a:lnTo>
                    <a:pt x="72948" y="262899"/>
                  </a:lnTo>
                  <a:lnTo>
                    <a:pt x="66225" y="263835"/>
                  </a:lnTo>
                  <a:lnTo>
                    <a:pt x="43256" y="2561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96" name="SMARTInkShape-Group627"/>
          <p:cNvGrpSpPr/>
          <p:nvPr/>
        </p:nvGrpSpPr>
        <p:grpSpPr>
          <a:xfrm>
            <a:off x="2593268" y="3577034"/>
            <a:ext cx="2743113" cy="1330722"/>
            <a:chOff x="2593268" y="3577034"/>
            <a:chExt cx="2743113" cy="1330722"/>
          </a:xfrm>
        </p:grpSpPr>
        <p:sp>
          <p:nvSpPr>
            <p:cNvPr id="1077" name="SMARTInkShape-2815"/>
            <p:cNvSpPr/>
            <p:nvPr/>
          </p:nvSpPr>
          <p:spPr bwMode="auto">
            <a:xfrm>
              <a:off x="3069480" y="4351624"/>
              <a:ext cx="138999" cy="231401"/>
            </a:xfrm>
            <a:custGeom>
              <a:avLst/>
              <a:gdLst/>
              <a:ahLst/>
              <a:cxnLst/>
              <a:rect l="0" t="0" r="0" b="0"/>
              <a:pathLst>
                <a:path w="138999" h="231401">
                  <a:moveTo>
                    <a:pt x="45195" y="13207"/>
                  </a:moveTo>
                  <a:lnTo>
                    <a:pt x="45195" y="9415"/>
                  </a:lnTo>
                  <a:lnTo>
                    <a:pt x="45989" y="8298"/>
                  </a:lnTo>
                  <a:lnTo>
                    <a:pt x="47312" y="7553"/>
                  </a:lnTo>
                  <a:lnTo>
                    <a:pt x="48987" y="7056"/>
                  </a:lnTo>
                  <a:lnTo>
                    <a:pt x="50105" y="5932"/>
                  </a:lnTo>
                  <a:lnTo>
                    <a:pt x="52045" y="0"/>
                  </a:lnTo>
                  <a:lnTo>
                    <a:pt x="44667" y="3032"/>
                  </a:lnTo>
                  <a:lnTo>
                    <a:pt x="29035" y="15552"/>
                  </a:lnTo>
                  <a:lnTo>
                    <a:pt x="11488" y="36513"/>
                  </a:lnTo>
                  <a:lnTo>
                    <a:pt x="1253" y="56625"/>
                  </a:lnTo>
                  <a:lnTo>
                    <a:pt x="0" y="68487"/>
                  </a:lnTo>
                  <a:lnTo>
                    <a:pt x="778" y="73873"/>
                  </a:lnTo>
                  <a:lnTo>
                    <a:pt x="2884" y="78258"/>
                  </a:lnTo>
                  <a:lnTo>
                    <a:pt x="9456" y="85245"/>
                  </a:lnTo>
                  <a:lnTo>
                    <a:pt x="19786" y="88881"/>
                  </a:lnTo>
                  <a:lnTo>
                    <a:pt x="53405" y="91214"/>
                  </a:lnTo>
                  <a:lnTo>
                    <a:pt x="87651" y="91675"/>
                  </a:lnTo>
                  <a:lnTo>
                    <a:pt x="119933" y="93883"/>
                  </a:lnTo>
                  <a:lnTo>
                    <a:pt x="125977" y="95566"/>
                  </a:lnTo>
                  <a:lnTo>
                    <a:pt x="134809" y="101670"/>
                  </a:lnTo>
                  <a:lnTo>
                    <a:pt x="138275" y="105519"/>
                  </a:lnTo>
                  <a:lnTo>
                    <a:pt x="138998" y="110468"/>
                  </a:lnTo>
                  <a:lnTo>
                    <a:pt x="135569" y="122315"/>
                  </a:lnTo>
                  <a:lnTo>
                    <a:pt x="113935" y="150912"/>
                  </a:lnTo>
                  <a:lnTo>
                    <a:pt x="88140" y="181097"/>
                  </a:lnTo>
                  <a:lnTo>
                    <a:pt x="57302" y="208914"/>
                  </a:lnTo>
                  <a:lnTo>
                    <a:pt x="33172" y="226328"/>
                  </a:lnTo>
                  <a:lnTo>
                    <a:pt x="21066" y="230959"/>
                  </a:lnTo>
                  <a:lnTo>
                    <a:pt x="17996" y="231400"/>
                  </a:lnTo>
                  <a:lnTo>
                    <a:pt x="16744" y="230901"/>
                  </a:lnTo>
                  <a:lnTo>
                    <a:pt x="16703" y="229774"/>
                  </a:lnTo>
                  <a:lnTo>
                    <a:pt x="30908" y="1918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8" name="SMARTInkShape-2816"/>
            <p:cNvSpPr/>
            <p:nvPr/>
          </p:nvSpPr>
          <p:spPr bwMode="auto">
            <a:xfrm>
              <a:off x="2593268" y="4471988"/>
              <a:ext cx="490260" cy="435768"/>
            </a:xfrm>
            <a:custGeom>
              <a:avLst/>
              <a:gdLst/>
              <a:ahLst/>
              <a:cxnLst/>
              <a:rect l="0" t="0" r="0" b="0"/>
              <a:pathLst>
                <a:path w="490260" h="435768">
                  <a:moveTo>
                    <a:pt x="7057" y="435767"/>
                  </a:moveTo>
                  <a:lnTo>
                    <a:pt x="207" y="435767"/>
                  </a:lnTo>
                  <a:lnTo>
                    <a:pt x="0" y="431976"/>
                  </a:lnTo>
                  <a:lnTo>
                    <a:pt x="3732" y="422033"/>
                  </a:lnTo>
                  <a:lnTo>
                    <a:pt x="32048" y="395575"/>
                  </a:lnTo>
                  <a:lnTo>
                    <a:pt x="60235" y="368032"/>
                  </a:lnTo>
                  <a:lnTo>
                    <a:pt x="83873" y="345338"/>
                  </a:lnTo>
                  <a:lnTo>
                    <a:pt x="112899" y="319377"/>
                  </a:lnTo>
                  <a:lnTo>
                    <a:pt x="144321" y="287730"/>
                  </a:lnTo>
                  <a:lnTo>
                    <a:pt x="177601" y="252499"/>
                  </a:lnTo>
                  <a:lnTo>
                    <a:pt x="195365" y="234213"/>
                  </a:lnTo>
                  <a:lnTo>
                    <a:pt x="213558" y="215674"/>
                  </a:lnTo>
                  <a:lnTo>
                    <a:pt x="232831" y="197757"/>
                  </a:lnTo>
                  <a:lnTo>
                    <a:pt x="252823" y="180257"/>
                  </a:lnTo>
                  <a:lnTo>
                    <a:pt x="273295" y="163033"/>
                  </a:lnTo>
                  <a:lnTo>
                    <a:pt x="293292" y="145995"/>
                  </a:lnTo>
                  <a:lnTo>
                    <a:pt x="312974" y="129080"/>
                  </a:lnTo>
                  <a:lnTo>
                    <a:pt x="332446" y="112247"/>
                  </a:lnTo>
                  <a:lnTo>
                    <a:pt x="350983" y="97056"/>
                  </a:lnTo>
                  <a:lnTo>
                    <a:pt x="386396" y="69594"/>
                  </a:lnTo>
                  <a:lnTo>
                    <a:pt x="418540" y="48393"/>
                  </a:lnTo>
                  <a:lnTo>
                    <a:pt x="446319" y="31827"/>
                  </a:lnTo>
                  <a:lnTo>
                    <a:pt x="479323" y="10373"/>
                  </a:lnTo>
                  <a:lnTo>
                    <a:pt x="490164" y="2049"/>
                  </a:lnTo>
                  <a:lnTo>
                    <a:pt x="490259" y="1365"/>
                  </a:lnTo>
                  <a:lnTo>
                    <a:pt x="489529" y="910"/>
                  </a:lnTo>
                  <a:lnTo>
                    <a:pt x="4856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79" name="SMARTInkShape-2817"/>
            <p:cNvSpPr/>
            <p:nvPr/>
          </p:nvSpPr>
          <p:spPr bwMode="auto">
            <a:xfrm>
              <a:off x="4186320" y="3850481"/>
              <a:ext cx="71356" cy="321523"/>
            </a:xfrm>
            <a:custGeom>
              <a:avLst/>
              <a:gdLst/>
              <a:ahLst/>
              <a:cxnLst/>
              <a:rect l="0" t="0" r="0" b="0"/>
              <a:pathLst>
                <a:path w="71356" h="321523">
                  <a:moveTo>
                    <a:pt x="28493" y="0"/>
                  </a:moveTo>
                  <a:lnTo>
                    <a:pt x="27699" y="17888"/>
                  </a:lnTo>
                  <a:lnTo>
                    <a:pt x="18550" y="48227"/>
                  </a:lnTo>
                  <a:lnTo>
                    <a:pt x="11700" y="78495"/>
                  </a:lnTo>
                  <a:lnTo>
                    <a:pt x="4644" y="112599"/>
                  </a:lnTo>
                  <a:lnTo>
                    <a:pt x="2018" y="140267"/>
                  </a:lnTo>
                  <a:lnTo>
                    <a:pt x="851" y="170291"/>
                  </a:lnTo>
                  <a:lnTo>
                    <a:pt x="333" y="199510"/>
                  </a:lnTo>
                  <a:lnTo>
                    <a:pt x="102" y="228371"/>
                  </a:lnTo>
                  <a:lnTo>
                    <a:pt x="0" y="255486"/>
                  </a:lnTo>
                  <a:lnTo>
                    <a:pt x="735" y="287807"/>
                  </a:lnTo>
                  <a:lnTo>
                    <a:pt x="3721" y="304920"/>
                  </a:lnTo>
                  <a:lnTo>
                    <a:pt x="9810" y="316231"/>
                  </a:lnTo>
                  <a:lnTo>
                    <a:pt x="13656" y="320358"/>
                  </a:lnTo>
                  <a:lnTo>
                    <a:pt x="17808" y="321522"/>
                  </a:lnTo>
                  <a:lnTo>
                    <a:pt x="22163" y="320711"/>
                  </a:lnTo>
                  <a:lnTo>
                    <a:pt x="35878" y="311984"/>
                  </a:lnTo>
                  <a:lnTo>
                    <a:pt x="45269" y="302172"/>
                  </a:lnTo>
                  <a:lnTo>
                    <a:pt x="58687" y="277210"/>
                  </a:lnTo>
                  <a:lnTo>
                    <a:pt x="65196" y="253380"/>
                  </a:lnTo>
                  <a:lnTo>
                    <a:pt x="68618" y="229030"/>
                  </a:lnTo>
                  <a:lnTo>
                    <a:pt x="71355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0" name="SMARTInkShape-2818"/>
            <p:cNvSpPr/>
            <p:nvPr/>
          </p:nvSpPr>
          <p:spPr bwMode="auto">
            <a:xfrm>
              <a:off x="4136231" y="3950494"/>
              <a:ext cx="142876" cy="42863"/>
            </a:xfrm>
            <a:custGeom>
              <a:avLst/>
              <a:gdLst/>
              <a:ahLst/>
              <a:cxnLst/>
              <a:rect l="0" t="0" r="0" b="0"/>
              <a:pathLst>
                <a:path w="142876" h="42863">
                  <a:moveTo>
                    <a:pt x="0" y="42862"/>
                  </a:moveTo>
                  <a:lnTo>
                    <a:pt x="3792" y="42862"/>
                  </a:lnTo>
                  <a:lnTo>
                    <a:pt x="37021" y="23402"/>
                  </a:lnTo>
                  <a:lnTo>
                    <a:pt x="57536" y="12666"/>
                  </a:lnTo>
                  <a:lnTo>
                    <a:pt x="87918" y="6118"/>
                  </a:lnTo>
                  <a:lnTo>
                    <a:pt x="121871" y="537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1" name="SMARTInkShape-2819"/>
            <p:cNvSpPr/>
            <p:nvPr/>
          </p:nvSpPr>
          <p:spPr bwMode="auto">
            <a:xfrm>
              <a:off x="4907755" y="3714750"/>
              <a:ext cx="200026" cy="64295"/>
            </a:xfrm>
            <a:custGeom>
              <a:avLst/>
              <a:gdLst/>
              <a:ahLst/>
              <a:cxnLst/>
              <a:rect l="0" t="0" r="0" b="0"/>
              <a:pathLst>
                <a:path w="200026" h="64295">
                  <a:moveTo>
                    <a:pt x="0" y="64294"/>
                  </a:moveTo>
                  <a:lnTo>
                    <a:pt x="18683" y="63500"/>
                  </a:lnTo>
                  <a:lnTo>
                    <a:pt x="47965" y="54406"/>
                  </a:lnTo>
                  <a:lnTo>
                    <a:pt x="77977" y="44166"/>
                  </a:lnTo>
                  <a:lnTo>
                    <a:pt x="109095" y="33988"/>
                  </a:lnTo>
                  <a:lnTo>
                    <a:pt x="141334" y="23035"/>
                  </a:lnTo>
                  <a:lnTo>
                    <a:pt x="173087" y="12223"/>
                  </a:lnTo>
                  <a:lnTo>
                    <a:pt x="2000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2" name="SMARTInkShape-2820"/>
            <p:cNvSpPr/>
            <p:nvPr/>
          </p:nvSpPr>
          <p:spPr bwMode="auto">
            <a:xfrm>
              <a:off x="4930598" y="3636618"/>
              <a:ext cx="177183" cy="285288"/>
            </a:xfrm>
            <a:custGeom>
              <a:avLst/>
              <a:gdLst/>
              <a:ahLst/>
              <a:cxnLst/>
              <a:rect l="0" t="0" r="0" b="0"/>
              <a:pathLst>
                <a:path w="177183" h="285288">
                  <a:moveTo>
                    <a:pt x="48597" y="78132"/>
                  </a:moveTo>
                  <a:lnTo>
                    <a:pt x="38653" y="88075"/>
                  </a:lnTo>
                  <a:lnTo>
                    <a:pt x="24747" y="121867"/>
                  </a:lnTo>
                  <a:lnTo>
                    <a:pt x="17629" y="150269"/>
                  </a:lnTo>
                  <a:lnTo>
                    <a:pt x="10493" y="180027"/>
                  </a:lnTo>
                  <a:lnTo>
                    <a:pt x="3351" y="208953"/>
                  </a:lnTo>
                  <a:lnTo>
                    <a:pt x="0" y="237632"/>
                  </a:lnTo>
                  <a:lnTo>
                    <a:pt x="4571" y="269270"/>
                  </a:lnTo>
                  <a:lnTo>
                    <a:pt x="8656" y="281086"/>
                  </a:lnTo>
                  <a:lnTo>
                    <a:pt x="11651" y="284079"/>
                  </a:lnTo>
                  <a:lnTo>
                    <a:pt x="15234" y="285280"/>
                  </a:lnTo>
                  <a:lnTo>
                    <a:pt x="19211" y="285287"/>
                  </a:lnTo>
                  <a:lnTo>
                    <a:pt x="22656" y="283704"/>
                  </a:lnTo>
                  <a:lnTo>
                    <a:pt x="28600" y="277712"/>
                  </a:lnTo>
                  <a:lnTo>
                    <a:pt x="31772" y="265524"/>
                  </a:lnTo>
                  <a:lnTo>
                    <a:pt x="37600" y="231829"/>
                  </a:lnTo>
                  <a:lnTo>
                    <a:pt x="40309" y="200225"/>
                  </a:lnTo>
                  <a:lnTo>
                    <a:pt x="41114" y="165725"/>
                  </a:lnTo>
                  <a:lnTo>
                    <a:pt x="41302" y="140081"/>
                  </a:lnTo>
                  <a:lnTo>
                    <a:pt x="42179" y="113602"/>
                  </a:lnTo>
                  <a:lnTo>
                    <a:pt x="45215" y="88605"/>
                  </a:lnTo>
                  <a:lnTo>
                    <a:pt x="51386" y="56011"/>
                  </a:lnTo>
                  <a:lnTo>
                    <a:pt x="65492" y="23050"/>
                  </a:lnTo>
                  <a:lnTo>
                    <a:pt x="71451" y="11054"/>
                  </a:lnTo>
                  <a:lnTo>
                    <a:pt x="75739" y="7219"/>
                  </a:lnTo>
                  <a:lnTo>
                    <a:pt x="86853" y="2959"/>
                  </a:lnTo>
                  <a:lnTo>
                    <a:pt x="120367" y="0"/>
                  </a:lnTo>
                  <a:lnTo>
                    <a:pt x="141564" y="1800"/>
                  </a:lnTo>
                  <a:lnTo>
                    <a:pt x="173949" y="12558"/>
                  </a:lnTo>
                  <a:lnTo>
                    <a:pt x="175027" y="13779"/>
                  </a:lnTo>
                  <a:lnTo>
                    <a:pt x="177182" y="209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3" name="SMARTInkShape-2821"/>
            <p:cNvSpPr/>
            <p:nvPr/>
          </p:nvSpPr>
          <p:spPr bwMode="auto">
            <a:xfrm>
              <a:off x="4715007" y="3679338"/>
              <a:ext cx="235614" cy="282467"/>
            </a:xfrm>
            <a:custGeom>
              <a:avLst/>
              <a:gdLst/>
              <a:ahLst/>
              <a:cxnLst/>
              <a:rect l="0" t="0" r="0" b="0"/>
              <a:pathLst>
                <a:path w="235614" h="282467">
                  <a:moveTo>
                    <a:pt x="85593" y="113993"/>
                  </a:moveTo>
                  <a:lnTo>
                    <a:pt x="81801" y="113993"/>
                  </a:lnTo>
                  <a:lnTo>
                    <a:pt x="80684" y="113200"/>
                  </a:lnTo>
                  <a:lnTo>
                    <a:pt x="79939" y="111877"/>
                  </a:lnTo>
                  <a:lnTo>
                    <a:pt x="79442" y="110201"/>
                  </a:lnTo>
                  <a:lnTo>
                    <a:pt x="78317" y="109084"/>
                  </a:lnTo>
                  <a:lnTo>
                    <a:pt x="74951" y="107842"/>
                  </a:lnTo>
                  <a:lnTo>
                    <a:pt x="61682" y="106937"/>
                  </a:lnTo>
                  <a:lnTo>
                    <a:pt x="54858" y="111122"/>
                  </a:lnTo>
                  <a:lnTo>
                    <a:pt x="50815" y="114460"/>
                  </a:lnTo>
                  <a:lnTo>
                    <a:pt x="41334" y="130536"/>
                  </a:lnTo>
                  <a:lnTo>
                    <a:pt x="30225" y="163005"/>
                  </a:lnTo>
                  <a:lnTo>
                    <a:pt x="18828" y="190604"/>
                  </a:lnTo>
                  <a:lnTo>
                    <a:pt x="7464" y="226258"/>
                  </a:lnTo>
                  <a:lnTo>
                    <a:pt x="1369" y="256466"/>
                  </a:lnTo>
                  <a:lnTo>
                    <a:pt x="0" y="282168"/>
                  </a:lnTo>
                  <a:lnTo>
                    <a:pt x="750" y="282466"/>
                  </a:lnTo>
                  <a:lnTo>
                    <a:pt x="3699" y="280680"/>
                  </a:lnTo>
                  <a:lnTo>
                    <a:pt x="16664" y="248679"/>
                  </a:lnTo>
                  <a:lnTo>
                    <a:pt x="23718" y="220399"/>
                  </a:lnTo>
                  <a:lnTo>
                    <a:pt x="28460" y="196210"/>
                  </a:lnTo>
                  <a:lnTo>
                    <a:pt x="33213" y="169584"/>
                  </a:lnTo>
                  <a:lnTo>
                    <a:pt x="37971" y="141875"/>
                  </a:lnTo>
                  <a:lnTo>
                    <a:pt x="44849" y="113685"/>
                  </a:lnTo>
                  <a:lnTo>
                    <a:pt x="52403" y="86869"/>
                  </a:lnTo>
                  <a:lnTo>
                    <a:pt x="61119" y="54715"/>
                  </a:lnTo>
                  <a:lnTo>
                    <a:pt x="69807" y="26018"/>
                  </a:lnTo>
                  <a:lnTo>
                    <a:pt x="70307" y="25975"/>
                  </a:lnTo>
                  <a:lnTo>
                    <a:pt x="70862" y="30160"/>
                  </a:lnTo>
                  <a:lnTo>
                    <a:pt x="66309" y="57981"/>
                  </a:lnTo>
                  <a:lnTo>
                    <a:pt x="64798" y="90342"/>
                  </a:lnTo>
                  <a:lnTo>
                    <a:pt x="64444" y="116181"/>
                  </a:lnTo>
                  <a:lnTo>
                    <a:pt x="64287" y="143541"/>
                  </a:lnTo>
                  <a:lnTo>
                    <a:pt x="65011" y="170782"/>
                  </a:lnTo>
                  <a:lnTo>
                    <a:pt x="67979" y="196118"/>
                  </a:lnTo>
                  <a:lnTo>
                    <a:pt x="74112" y="228902"/>
                  </a:lnTo>
                  <a:lnTo>
                    <a:pt x="84749" y="251140"/>
                  </a:lnTo>
                  <a:lnTo>
                    <a:pt x="97955" y="263990"/>
                  </a:lnTo>
                  <a:lnTo>
                    <a:pt x="102566" y="265585"/>
                  </a:lnTo>
                  <a:lnTo>
                    <a:pt x="111922" y="265241"/>
                  </a:lnTo>
                  <a:lnTo>
                    <a:pt x="129907" y="252999"/>
                  </a:lnTo>
                  <a:lnTo>
                    <a:pt x="146525" y="234291"/>
                  </a:lnTo>
                  <a:lnTo>
                    <a:pt x="157710" y="209874"/>
                  </a:lnTo>
                  <a:lnTo>
                    <a:pt x="166052" y="174946"/>
                  </a:lnTo>
                  <a:lnTo>
                    <a:pt x="171094" y="148227"/>
                  </a:lnTo>
                  <a:lnTo>
                    <a:pt x="175981" y="121271"/>
                  </a:lnTo>
                  <a:lnTo>
                    <a:pt x="180799" y="96061"/>
                  </a:lnTo>
                  <a:lnTo>
                    <a:pt x="183469" y="71628"/>
                  </a:lnTo>
                  <a:lnTo>
                    <a:pt x="182856" y="39793"/>
                  </a:lnTo>
                  <a:lnTo>
                    <a:pt x="178847" y="4938"/>
                  </a:lnTo>
                  <a:lnTo>
                    <a:pt x="178719" y="3190"/>
                  </a:lnTo>
                  <a:lnTo>
                    <a:pt x="177839" y="2025"/>
                  </a:lnTo>
                  <a:lnTo>
                    <a:pt x="172333" y="0"/>
                  </a:lnTo>
                  <a:lnTo>
                    <a:pt x="171995" y="692"/>
                  </a:lnTo>
                  <a:lnTo>
                    <a:pt x="171619" y="3576"/>
                  </a:lnTo>
                  <a:lnTo>
                    <a:pt x="172312" y="4663"/>
                  </a:lnTo>
                  <a:lnTo>
                    <a:pt x="173568" y="5388"/>
                  </a:lnTo>
                  <a:lnTo>
                    <a:pt x="175199" y="5871"/>
                  </a:lnTo>
                  <a:lnTo>
                    <a:pt x="184314" y="11556"/>
                  </a:lnTo>
                  <a:lnTo>
                    <a:pt x="205112" y="13661"/>
                  </a:lnTo>
                  <a:lnTo>
                    <a:pt x="235613" y="6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4" name="SMARTInkShape-2822"/>
            <p:cNvSpPr/>
            <p:nvPr/>
          </p:nvSpPr>
          <p:spPr bwMode="auto">
            <a:xfrm>
              <a:off x="4472926" y="3824907"/>
              <a:ext cx="134546" cy="373466"/>
            </a:xfrm>
            <a:custGeom>
              <a:avLst/>
              <a:gdLst/>
              <a:ahLst/>
              <a:cxnLst/>
              <a:rect l="0" t="0" r="0" b="0"/>
              <a:pathLst>
                <a:path w="134546" h="373466">
                  <a:moveTo>
                    <a:pt x="34780" y="111299"/>
                  </a:moveTo>
                  <a:lnTo>
                    <a:pt x="29077" y="117796"/>
                  </a:lnTo>
                  <a:lnTo>
                    <a:pt x="13294" y="149376"/>
                  </a:lnTo>
                  <a:lnTo>
                    <a:pt x="3813" y="179851"/>
                  </a:lnTo>
                  <a:lnTo>
                    <a:pt x="0" y="209948"/>
                  </a:lnTo>
                  <a:lnTo>
                    <a:pt x="134" y="226871"/>
                  </a:lnTo>
                  <a:lnTo>
                    <a:pt x="2978" y="237012"/>
                  </a:lnTo>
                  <a:lnTo>
                    <a:pt x="5641" y="240351"/>
                  </a:lnTo>
                  <a:lnTo>
                    <a:pt x="12834" y="244062"/>
                  </a:lnTo>
                  <a:lnTo>
                    <a:pt x="22016" y="246151"/>
                  </a:lnTo>
                  <a:lnTo>
                    <a:pt x="37348" y="242978"/>
                  </a:lnTo>
                  <a:lnTo>
                    <a:pt x="41255" y="240360"/>
                  </a:lnTo>
                  <a:lnTo>
                    <a:pt x="43859" y="237027"/>
                  </a:lnTo>
                  <a:lnTo>
                    <a:pt x="56381" y="203290"/>
                  </a:lnTo>
                  <a:lnTo>
                    <a:pt x="61289" y="180360"/>
                  </a:lnTo>
                  <a:lnTo>
                    <a:pt x="60626" y="153458"/>
                  </a:lnTo>
                  <a:lnTo>
                    <a:pt x="57520" y="123261"/>
                  </a:lnTo>
                  <a:lnTo>
                    <a:pt x="54483" y="89179"/>
                  </a:lnTo>
                  <a:lnTo>
                    <a:pt x="50672" y="58178"/>
                  </a:lnTo>
                  <a:lnTo>
                    <a:pt x="51660" y="33912"/>
                  </a:lnTo>
                  <a:lnTo>
                    <a:pt x="56406" y="4447"/>
                  </a:lnTo>
                  <a:lnTo>
                    <a:pt x="57928" y="1964"/>
                  </a:lnTo>
                  <a:lnTo>
                    <a:pt x="59738" y="310"/>
                  </a:lnTo>
                  <a:lnTo>
                    <a:pt x="62531" y="0"/>
                  </a:lnTo>
                  <a:lnTo>
                    <a:pt x="69868" y="1772"/>
                  </a:lnTo>
                  <a:lnTo>
                    <a:pt x="82924" y="11025"/>
                  </a:lnTo>
                  <a:lnTo>
                    <a:pt x="101558" y="34871"/>
                  </a:lnTo>
                  <a:lnTo>
                    <a:pt x="115773" y="61049"/>
                  </a:lnTo>
                  <a:lnTo>
                    <a:pt x="128452" y="93588"/>
                  </a:lnTo>
                  <a:lnTo>
                    <a:pt x="131975" y="116657"/>
                  </a:lnTo>
                  <a:lnTo>
                    <a:pt x="133540" y="144372"/>
                  </a:lnTo>
                  <a:lnTo>
                    <a:pt x="134236" y="175211"/>
                  </a:lnTo>
                  <a:lnTo>
                    <a:pt x="134545" y="207438"/>
                  </a:lnTo>
                  <a:lnTo>
                    <a:pt x="132566" y="238165"/>
                  </a:lnTo>
                  <a:lnTo>
                    <a:pt x="129041" y="267697"/>
                  </a:lnTo>
                  <a:lnTo>
                    <a:pt x="124828" y="296696"/>
                  </a:lnTo>
                  <a:lnTo>
                    <a:pt x="117994" y="332214"/>
                  </a:lnTo>
                  <a:lnTo>
                    <a:pt x="113972" y="364718"/>
                  </a:lnTo>
                  <a:lnTo>
                    <a:pt x="113768" y="368352"/>
                  </a:lnTo>
                  <a:lnTo>
                    <a:pt x="114426" y="370774"/>
                  </a:lnTo>
                  <a:lnTo>
                    <a:pt x="115659" y="372388"/>
                  </a:lnTo>
                  <a:lnTo>
                    <a:pt x="117274" y="373465"/>
                  </a:lnTo>
                  <a:lnTo>
                    <a:pt x="118351" y="372595"/>
                  </a:lnTo>
                  <a:lnTo>
                    <a:pt x="126020" y="338922"/>
                  </a:lnTo>
                  <a:lnTo>
                    <a:pt x="131841" y="307242"/>
                  </a:lnTo>
                  <a:lnTo>
                    <a:pt x="133918" y="272720"/>
                  </a:lnTo>
                  <a:lnTo>
                    <a:pt x="132946" y="238150"/>
                  </a:lnTo>
                  <a:lnTo>
                    <a:pt x="124103" y="209033"/>
                  </a:lnTo>
                  <a:lnTo>
                    <a:pt x="113602" y="186285"/>
                  </a:lnTo>
                  <a:lnTo>
                    <a:pt x="101212" y="168761"/>
                  </a:lnTo>
                  <a:lnTo>
                    <a:pt x="100499" y="166276"/>
                  </a:lnTo>
                  <a:lnTo>
                    <a:pt x="100818" y="163825"/>
                  </a:lnTo>
                  <a:lnTo>
                    <a:pt x="106218" y="154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5" name="SMARTInkShape-2823"/>
            <p:cNvSpPr/>
            <p:nvPr/>
          </p:nvSpPr>
          <p:spPr bwMode="auto">
            <a:xfrm>
              <a:off x="4221956" y="4023757"/>
              <a:ext cx="135733" cy="120001"/>
            </a:xfrm>
            <a:custGeom>
              <a:avLst/>
              <a:gdLst/>
              <a:ahLst/>
              <a:cxnLst/>
              <a:rect l="0" t="0" r="0" b="0"/>
              <a:pathLst>
                <a:path w="135733" h="120001">
                  <a:moveTo>
                    <a:pt x="0" y="69612"/>
                  </a:moveTo>
                  <a:lnTo>
                    <a:pt x="0" y="73404"/>
                  </a:lnTo>
                  <a:lnTo>
                    <a:pt x="2117" y="77383"/>
                  </a:lnTo>
                  <a:lnTo>
                    <a:pt x="3792" y="79555"/>
                  </a:lnTo>
                  <a:lnTo>
                    <a:pt x="9888" y="81968"/>
                  </a:lnTo>
                  <a:lnTo>
                    <a:pt x="26736" y="83518"/>
                  </a:lnTo>
                  <a:lnTo>
                    <a:pt x="57849" y="76078"/>
                  </a:lnTo>
                  <a:lnTo>
                    <a:pt x="82071" y="67097"/>
                  </a:lnTo>
                  <a:lnTo>
                    <a:pt x="90187" y="60292"/>
                  </a:lnTo>
                  <a:lnTo>
                    <a:pt x="105657" y="42988"/>
                  </a:lnTo>
                  <a:lnTo>
                    <a:pt x="107744" y="38369"/>
                  </a:lnTo>
                  <a:lnTo>
                    <a:pt x="107391" y="14805"/>
                  </a:lnTo>
                  <a:lnTo>
                    <a:pt x="105725" y="10849"/>
                  </a:lnTo>
                  <a:lnTo>
                    <a:pt x="99641" y="4337"/>
                  </a:lnTo>
                  <a:lnTo>
                    <a:pt x="91645" y="913"/>
                  </a:lnTo>
                  <a:lnTo>
                    <a:pt x="87291" y="0"/>
                  </a:lnTo>
                  <a:lnTo>
                    <a:pt x="83594" y="185"/>
                  </a:lnTo>
                  <a:lnTo>
                    <a:pt x="77370" y="2508"/>
                  </a:lnTo>
                  <a:lnTo>
                    <a:pt x="65611" y="15862"/>
                  </a:lnTo>
                  <a:lnTo>
                    <a:pt x="53118" y="42503"/>
                  </a:lnTo>
                  <a:lnTo>
                    <a:pt x="45124" y="75399"/>
                  </a:lnTo>
                  <a:lnTo>
                    <a:pt x="44370" y="82995"/>
                  </a:lnTo>
                  <a:lnTo>
                    <a:pt x="47766" y="95668"/>
                  </a:lnTo>
                  <a:lnTo>
                    <a:pt x="59089" y="116739"/>
                  </a:lnTo>
                  <a:lnTo>
                    <a:pt x="63205" y="119286"/>
                  </a:lnTo>
                  <a:lnTo>
                    <a:pt x="74129" y="120000"/>
                  </a:lnTo>
                  <a:lnTo>
                    <a:pt x="93666" y="112146"/>
                  </a:lnTo>
                  <a:lnTo>
                    <a:pt x="135732" y="83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6" name="SMARTInkShape-2824"/>
            <p:cNvSpPr/>
            <p:nvPr/>
          </p:nvSpPr>
          <p:spPr bwMode="auto">
            <a:xfrm>
              <a:off x="4250531" y="3886520"/>
              <a:ext cx="7145" cy="28256"/>
            </a:xfrm>
            <a:custGeom>
              <a:avLst/>
              <a:gdLst/>
              <a:ahLst/>
              <a:cxnLst/>
              <a:rect l="0" t="0" r="0" b="0"/>
              <a:pathLst>
                <a:path w="7145" h="28256">
                  <a:moveTo>
                    <a:pt x="7144" y="13968"/>
                  </a:moveTo>
                  <a:lnTo>
                    <a:pt x="7144" y="760"/>
                  </a:lnTo>
                  <a:lnTo>
                    <a:pt x="6350" y="400"/>
                  </a:lnTo>
                  <a:lnTo>
                    <a:pt x="3352" y="0"/>
                  </a:lnTo>
                  <a:lnTo>
                    <a:pt x="2235" y="687"/>
                  </a:lnTo>
                  <a:lnTo>
                    <a:pt x="1490" y="1939"/>
                  </a:lnTo>
                  <a:lnTo>
                    <a:pt x="442" y="7493"/>
                  </a:lnTo>
                  <a:lnTo>
                    <a:pt x="0" y="282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7" name="SMARTInkShape-2825"/>
            <p:cNvSpPr/>
            <p:nvPr/>
          </p:nvSpPr>
          <p:spPr bwMode="auto">
            <a:xfrm>
              <a:off x="4036513" y="4016452"/>
              <a:ext cx="177883" cy="168020"/>
            </a:xfrm>
            <a:custGeom>
              <a:avLst/>
              <a:gdLst/>
              <a:ahLst/>
              <a:cxnLst/>
              <a:rect l="0" t="0" r="0" b="0"/>
              <a:pathLst>
                <a:path w="177883" h="168020">
                  <a:moveTo>
                    <a:pt x="6850" y="76917"/>
                  </a:moveTo>
                  <a:lnTo>
                    <a:pt x="699" y="83068"/>
                  </a:lnTo>
                  <a:lnTo>
                    <a:pt x="0" y="87559"/>
                  </a:lnTo>
                  <a:lnTo>
                    <a:pt x="517" y="116155"/>
                  </a:lnTo>
                  <a:lnTo>
                    <a:pt x="5414" y="133522"/>
                  </a:lnTo>
                  <a:lnTo>
                    <a:pt x="23555" y="163823"/>
                  </a:lnTo>
                  <a:lnTo>
                    <a:pt x="28297" y="167135"/>
                  </a:lnTo>
                  <a:lnTo>
                    <a:pt x="30673" y="168019"/>
                  </a:lnTo>
                  <a:lnTo>
                    <a:pt x="33051" y="167814"/>
                  </a:lnTo>
                  <a:lnTo>
                    <a:pt x="37809" y="165470"/>
                  </a:lnTo>
                  <a:lnTo>
                    <a:pt x="44951" y="155895"/>
                  </a:lnTo>
                  <a:lnTo>
                    <a:pt x="51202" y="123918"/>
                  </a:lnTo>
                  <a:lnTo>
                    <a:pt x="59531" y="92022"/>
                  </a:lnTo>
                  <a:lnTo>
                    <a:pt x="69065" y="59826"/>
                  </a:lnTo>
                  <a:lnTo>
                    <a:pt x="70733" y="46818"/>
                  </a:lnTo>
                  <a:lnTo>
                    <a:pt x="70076" y="47326"/>
                  </a:lnTo>
                  <a:lnTo>
                    <a:pt x="66152" y="59418"/>
                  </a:lnTo>
                  <a:lnTo>
                    <a:pt x="60491" y="91722"/>
                  </a:lnTo>
                  <a:lnTo>
                    <a:pt x="57334" y="126991"/>
                  </a:lnTo>
                  <a:lnTo>
                    <a:pt x="57862" y="140447"/>
                  </a:lnTo>
                  <a:lnTo>
                    <a:pt x="62622" y="156154"/>
                  </a:lnTo>
                  <a:lnTo>
                    <a:pt x="66827" y="163198"/>
                  </a:lnTo>
                  <a:lnTo>
                    <a:pt x="68266" y="164600"/>
                  </a:lnTo>
                  <a:lnTo>
                    <a:pt x="69225" y="164741"/>
                  </a:lnTo>
                  <a:lnTo>
                    <a:pt x="90917" y="132935"/>
                  </a:lnTo>
                  <a:lnTo>
                    <a:pt x="109386" y="104475"/>
                  </a:lnTo>
                  <a:lnTo>
                    <a:pt x="126205" y="71218"/>
                  </a:lnTo>
                  <a:lnTo>
                    <a:pt x="139924" y="41535"/>
                  </a:lnTo>
                  <a:lnTo>
                    <a:pt x="144840" y="37379"/>
                  </a:lnTo>
                  <a:lnTo>
                    <a:pt x="146468" y="37065"/>
                  </a:lnTo>
                  <a:lnTo>
                    <a:pt x="147554" y="37649"/>
                  </a:lnTo>
                  <a:lnTo>
                    <a:pt x="148277" y="38832"/>
                  </a:lnTo>
                  <a:lnTo>
                    <a:pt x="149295" y="48082"/>
                  </a:lnTo>
                  <a:lnTo>
                    <a:pt x="143536" y="80873"/>
                  </a:lnTo>
                  <a:lnTo>
                    <a:pt x="141975" y="99776"/>
                  </a:lnTo>
                  <a:lnTo>
                    <a:pt x="138872" y="106391"/>
                  </a:lnTo>
                  <a:lnTo>
                    <a:pt x="138521" y="109266"/>
                  </a:lnTo>
                  <a:lnTo>
                    <a:pt x="140247" y="114578"/>
                  </a:lnTo>
                  <a:lnTo>
                    <a:pt x="141025" y="115518"/>
                  </a:lnTo>
                  <a:lnTo>
                    <a:pt x="141544" y="115351"/>
                  </a:lnTo>
                  <a:lnTo>
                    <a:pt x="141889" y="114446"/>
                  </a:lnTo>
                  <a:lnTo>
                    <a:pt x="150261" y="100870"/>
                  </a:lnTo>
                  <a:lnTo>
                    <a:pt x="159355" y="72211"/>
                  </a:lnTo>
                  <a:lnTo>
                    <a:pt x="168795" y="41680"/>
                  </a:lnTo>
                  <a:lnTo>
                    <a:pt x="177674" y="6762"/>
                  </a:lnTo>
                  <a:lnTo>
                    <a:pt x="177882" y="3953"/>
                  </a:lnTo>
                  <a:lnTo>
                    <a:pt x="177227" y="2081"/>
                  </a:lnTo>
                  <a:lnTo>
                    <a:pt x="175997" y="832"/>
                  </a:lnTo>
                  <a:lnTo>
                    <a:pt x="174383" y="0"/>
                  </a:lnTo>
                  <a:lnTo>
                    <a:pt x="173308" y="239"/>
                  </a:lnTo>
                  <a:lnTo>
                    <a:pt x="172590" y="1192"/>
                  </a:lnTo>
                  <a:lnTo>
                    <a:pt x="172112" y="2621"/>
                  </a:lnTo>
                  <a:lnTo>
                    <a:pt x="152834" y="35953"/>
                  </a:lnTo>
                  <a:lnTo>
                    <a:pt x="150646" y="43525"/>
                  </a:lnTo>
                  <a:lnTo>
                    <a:pt x="150339" y="43543"/>
                  </a:lnTo>
                  <a:lnTo>
                    <a:pt x="149725" y="411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8" name="SMARTInkShape-2826"/>
            <p:cNvSpPr/>
            <p:nvPr/>
          </p:nvSpPr>
          <p:spPr bwMode="auto">
            <a:xfrm>
              <a:off x="3857625" y="4057650"/>
              <a:ext cx="207170" cy="35400"/>
            </a:xfrm>
            <a:custGeom>
              <a:avLst/>
              <a:gdLst/>
              <a:ahLst/>
              <a:cxnLst/>
              <a:rect l="0" t="0" r="0" b="0"/>
              <a:pathLst>
                <a:path w="207170" h="35400">
                  <a:moveTo>
                    <a:pt x="0" y="21431"/>
                  </a:moveTo>
                  <a:lnTo>
                    <a:pt x="3792" y="25223"/>
                  </a:lnTo>
                  <a:lnTo>
                    <a:pt x="7771" y="27086"/>
                  </a:lnTo>
                  <a:lnTo>
                    <a:pt x="9943" y="27582"/>
                  </a:lnTo>
                  <a:lnTo>
                    <a:pt x="20720" y="33288"/>
                  </a:lnTo>
                  <a:lnTo>
                    <a:pt x="50853" y="35399"/>
                  </a:lnTo>
                  <a:lnTo>
                    <a:pt x="84452" y="29952"/>
                  </a:lnTo>
                  <a:lnTo>
                    <a:pt x="112247" y="24309"/>
                  </a:lnTo>
                  <a:lnTo>
                    <a:pt x="140591" y="21490"/>
                  </a:lnTo>
                  <a:lnTo>
                    <a:pt x="174380" y="13829"/>
                  </a:lnTo>
                  <a:lnTo>
                    <a:pt x="2071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89" name="SMARTInkShape-2827"/>
            <p:cNvSpPr/>
            <p:nvPr/>
          </p:nvSpPr>
          <p:spPr bwMode="auto">
            <a:xfrm>
              <a:off x="3821906" y="4121944"/>
              <a:ext cx="76767" cy="166355"/>
            </a:xfrm>
            <a:custGeom>
              <a:avLst/>
              <a:gdLst/>
              <a:ahLst/>
              <a:cxnLst/>
              <a:rect l="0" t="0" r="0" b="0"/>
              <a:pathLst>
                <a:path w="76767" h="166355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31922" y="25629"/>
                  </a:lnTo>
                  <a:lnTo>
                    <a:pt x="54896" y="57702"/>
                  </a:lnTo>
                  <a:lnTo>
                    <a:pt x="68141" y="91537"/>
                  </a:lnTo>
                  <a:lnTo>
                    <a:pt x="76284" y="126678"/>
                  </a:lnTo>
                  <a:lnTo>
                    <a:pt x="76766" y="141232"/>
                  </a:lnTo>
                  <a:lnTo>
                    <a:pt x="72576" y="157558"/>
                  </a:lnTo>
                  <a:lnTo>
                    <a:pt x="68504" y="164746"/>
                  </a:lnTo>
                  <a:lnTo>
                    <a:pt x="66307" y="166187"/>
                  </a:lnTo>
                  <a:lnTo>
                    <a:pt x="64048" y="166354"/>
                  </a:lnTo>
                  <a:lnTo>
                    <a:pt x="61749" y="165671"/>
                  </a:lnTo>
                  <a:lnTo>
                    <a:pt x="57077" y="160679"/>
                  </a:lnTo>
                  <a:lnTo>
                    <a:pt x="52356" y="151582"/>
                  </a:lnTo>
                  <a:lnTo>
                    <a:pt x="42856" y="117754"/>
                  </a:lnTo>
                  <a:lnTo>
                    <a:pt x="39685" y="95991"/>
                  </a:lnTo>
                  <a:lnTo>
                    <a:pt x="43156" y="60632"/>
                  </a:lnTo>
                  <a:lnTo>
                    <a:pt x="52298" y="25109"/>
                  </a:lnTo>
                  <a:lnTo>
                    <a:pt x="5715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0" name="SMARTInkShape-2828"/>
            <p:cNvSpPr/>
            <p:nvPr/>
          </p:nvSpPr>
          <p:spPr bwMode="auto">
            <a:xfrm>
              <a:off x="3929063" y="3993356"/>
              <a:ext cx="48591" cy="233307"/>
            </a:xfrm>
            <a:custGeom>
              <a:avLst/>
              <a:gdLst/>
              <a:ahLst/>
              <a:cxnLst/>
              <a:rect l="0" t="0" r="0" b="0"/>
              <a:pathLst>
                <a:path w="48591" h="233307">
                  <a:moveTo>
                    <a:pt x="21431" y="0"/>
                  </a:moveTo>
                  <a:lnTo>
                    <a:pt x="10040" y="25164"/>
                  </a:lnTo>
                  <a:lnTo>
                    <a:pt x="5599" y="52861"/>
                  </a:lnTo>
                  <a:lnTo>
                    <a:pt x="3282" y="70325"/>
                  </a:lnTo>
                  <a:lnTo>
                    <a:pt x="5646" y="98801"/>
                  </a:lnTo>
                  <a:lnTo>
                    <a:pt x="8287" y="131228"/>
                  </a:lnTo>
                  <a:lnTo>
                    <a:pt x="17625" y="162090"/>
                  </a:lnTo>
                  <a:lnTo>
                    <a:pt x="25771" y="194429"/>
                  </a:lnTo>
                  <a:lnTo>
                    <a:pt x="35635" y="223261"/>
                  </a:lnTo>
                  <a:lnTo>
                    <a:pt x="40444" y="230196"/>
                  </a:lnTo>
                  <a:lnTo>
                    <a:pt x="45227" y="233278"/>
                  </a:lnTo>
                  <a:lnTo>
                    <a:pt x="46820" y="233306"/>
                  </a:lnTo>
                  <a:lnTo>
                    <a:pt x="47882" y="232531"/>
                  </a:lnTo>
                  <a:lnTo>
                    <a:pt x="48590" y="231221"/>
                  </a:lnTo>
                  <a:lnTo>
                    <a:pt x="48268" y="229554"/>
                  </a:lnTo>
                  <a:lnTo>
                    <a:pt x="31244" y="196571"/>
                  </a:lnTo>
                  <a:lnTo>
                    <a:pt x="10052" y="161243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1" name="SMARTInkShape-2829"/>
            <p:cNvSpPr/>
            <p:nvPr/>
          </p:nvSpPr>
          <p:spPr bwMode="auto">
            <a:xfrm>
              <a:off x="5072603" y="3577034"/>
              <a:ext cx="263778" cy="278072"/>
            </a:xfrm>
            <a:custGeom>
              <a:avLst/>
              <a:gdLst/>
              <a:ahLst/>
              <a:cxnLst/>
              <a:rect l="0" t="0" r="0" b="0"/>
              <a:pathLst>
                <a:path w="263778" h="278072">
                  <a:moveTo>
                    <a:pt x="70897" y="23416"/>
                  </a:moveTo>
                  <a:lnTo>
                    <a:pt x="70897" y="27208"/>
                  </a:lnTo>
                  <a:lnTo>
                    <a:pt x="75012" y="42098"/>
                  </a:lnTo>
                  <a:lnTo>
                    <a:pt x="69828" y="71380"/>
                  </a:lnTo>
                  <a:lnTo>
                    <a:pt x="61320" y="103509"/>
                  </a:lnTo>
                  <a:lnTo>
                    <a:pt x="48745" y="138164"/>
                  </a:lnTo>
                  <a:lnTo>
                    <a:pt x="39621" y="162521"/>
                  </a:lnTo>
                  <a:lnTo>
                    <a:pt x="30273" y="189222"/>
                  </a:lnTo>
                  <a:lnTo>
                    <a:pt x="20827" y="214847"/>
                  </a:lnTo>
                  <a:lnTo>
                    <a:pt x="8702" y="247353"/>
                  </a:lnTo>
                  <a:lnTo>
                    <a:pt x="0" y="278071"/>
                  </a:lnTo>
                  <a:lnTo>
                    <a:pt x="17379" y="249577"/>
                  </a:lnTo>
                  <a:lnTo>
                    <a:pt x="35426" y="215345"/>
                  </a:lnTo>
                  <a:lnTo>
                    <a:pt x="47422" y="185324"/>
                  </a:lnTo>
                  <a:lnTo>
                    <a:pt x="54114" y="162050"/>
                  </a:lnTo>
                  <a:lnTo>
                    <a:pt x="62380" y="135831"/>
                  </a:lnTo>
                  <a:lnTo>
                    <a:pt x="73461" y="110420"/>
                  </a:lnTo>
                  <a:lnTo>
                    <a:pt x="85530" y="85897"/>
                  </a:lnTo>
                  <a:lnTo>
                    <a:pt x="101250" y="51366"/>
                  </a:lnTo>
                  <a:lnTo>
                    <a:pt x="116756" y="26141"/>
                  </a:lnTo>
                  <a:lnTo>
                    <a:pt x="142288" y="1687"/>
                  </a:lnTo>
                  <a:lnTo>
                    <a:pt x="145478" y="199"/>
                  </a:lnTo>
                  <a:lnTo>
                    <a:pt x="148398" y="0"/>
                  </a:lnTo>
                  <a:lnTo>
                    <a:pt x="151140" y="662"/>
                  </a:lnTo>
                  <a:lnTo>
                    <a:pt x="152968" y="3484"/>
                  </a:lnTo>
                  <a:lnTo>
                    <a:pt x="155900" y="25123"/>
                  </a:lnTo>
                  <a:lnTo>
                    <a:pt x="156479" y="56121"/>
                  </a:lnTo>
                  <a:lnTo>
                    <a:pt x="152787" y="87257"/>
                  </a:lnTo>
                  <a:lnTo>
                    <a:pt x="146666" y="121619"/>
                  </a:lnTo>
                  <a:lnTo>
                    <a:pt x="143618" y="156935"/>
                  </a:lnTo>
                  <a:lnTo>
                    <a:pt x="142715" y="184950"/>
                  </a:lnTo>
                  <a:lnTo>
                    <a:pt x="143203" y="214956"/>
                  </a:lnTo>
                  <a:lnTo>
                    <a:pt x="148495" y="238208"/>
                  </a:lnTo>
                  <a:lnTo>
                    <a:pt x="149617" y="240429"/>
                  </a:lnTo>
                  <a:lnTo>
                    <a:pt x="151158" y="241910"/>
                  </a:lnTo>
                  <a:lnTo>
                    <a:pt x="155543" y="244287"/>
                  </a:lnTo>
                  <a:lnTo>
                    <a:pt x="160095" y="237114"/>
                  </a:lnTo>
                  <a:lnTo>
                    <a:pt x="169255" y="205803"/>
                  </a:lnTo>
                  <a:lnTo>
                    <a:pt x="176680" y="187523"/>
                  </a:lnTo>
                  <a:lnTo>
                    <a:pt x="188583" y="172494"/>
                  </a:lnTo>
                  <a:lnTo>
                    <a:pt x="211523" y="157269"/>
                  </a:lnTo>
                  <a:lnTo>
                    <a:pt x="246128" y="148673"/>
                  </a:lnTo>
                  <a:lnTo>
                    <a:pt x="259468" y="144819"/>
                  </a:lnTo>
                  <a:lnTo>
                    <a:pt x="260905" y="143245"/>
                  </a:lnTo>
                  <a:lnTo>
                    <a:pt x="263777" y="137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2" name="SMARTInkShape-2830"/>
            <p:cNvSpPr/>
            <p:nvPr/>
          </p:nvSpPr>
          <p:spPr bwMode="auto">
            <a:xfrm>
              <a:off x="3386801" y="4269617"/>
              <a:ext cx="213650" cy="178753"/>
            </a:xfrm>
            <a:custGeom>
              <a:avLst/>
              <a:gdLst/>
              <a:ahLst/>
              <a:cxnLst/>
              <a:rect l="0" t="0" r="0" b="0"/>
              <a:pathLst>
                <a:path w="213650" h="178753">
                  <a:moveTo>
                    <a:pt x="13624" y="30921"/>
                  </a:moveTo>
                  <a:lnTo>
                    <a:pt x="9832" y="30921"/>
                  </a:lnTo>
                  <a:lnTo>
                    <a:pt x="8715" y="32508"/>
                  </a:lnTo>
                  <a:lnTo>
                    <a:pt x="6922" y="46462"/>
                  </a:lnTo>
                  <a:lnTo>
                    <a:pt x="6538" y="79798"/>
                  </a:lnTo>
                  <a:lnTo>
                    <a:pt x="4375" y="111395"/>
                  </a:lnTo>
                  <a:lnTo>
                    <a:pt x="0" y="146763"/>
                  </a:lnTo>
                  <a:lnTo>
                    <a:pt x="327" y="165521"/>
                  </a:lnTo>
                  <a:lnTo>
                    <a:pt x="3216" y="173558"/>
                  </a:lnTo>
                  <a:lnTo>
                    <a:pt x="5098" y="176018"/>
                  </a:lnTo>
                  <a:lnTo>
                    <a:pt x="9305" y="178752"/>
                  </a:lnTo>
                  <a:lnTo>
                    <a:pt x="11539" y="178687"/>
                  </a:lnTo>
                  <a:lnTo>
                    <a:pt x="16137" y="176499"/>
                  </a:lnTo>
                  <a:lnTo>
                    <a:pt x="23188" y="163219"/>
                  </a:lnTo>
                  <a:lnTo>
                    <a:pt x="31888" y="130902"/>
                  </a:lnTo>
                  <a:lnTo>
                    <a:pt x="34910" y="99350"/>
                  </a:lnTo>
                  <a:lnTo>
                    <a:pt x="39687" y="69540"/>
                  </a:lnTo>
                  <a:lnTo>
                    <a:pt x="43819" y="37373"/>
                  </a:lnTo>
                  <a:lnTo>
                    <a:pt x="45660" y="32841"/>
                  </a:lnTo>
                  <a:lnTo>
                    <a:pt x="46094" y="29026"/>
                  </a:lnTo>
                  <a:lnTo>
                    <a:pt x="44459" y="22670"/>
                  </a:lnTo>
                  <a:lnTo>
                    <a:pt x="43706" y="22245"/>
                  </a:lnTo>
                  <a:lnTo>
                    <a:pt x="43204" y="23550"/>
                  </a:lnTo>
                  <a:lnTo>
                    <a:pt x="42258" y="57960"/>
                  </a:lnTo>
                  <a:lnTo>
                    <a:pt x="38095" y="92676"/>
                  </a:lnTo>
                  <a:lnTo>
                    <a:pt x="41502" y="126807"/>
                  </a:lnTo>
                  <a:lnTo>
                    <a:pt x="44006" y="135184"/>
                  </a:lnTo>
                  <a:lnTo>
                    <a:pt x="45785" y="138529"/>
                  </a:lnTo>
                  <a:lnTo>
                    <a:pt x="48558" y="140760"/>
                  </a:lnTo>
                  <a:lnTo>
                    <a:pt x="55873" y="143238"/>
                  </a:lnTo>
                  <a:lnTo>
                    <a:pt x="59253" y="143105"/>
                  </a:lnTo>
                  <a:lnTo>
                    <a:pt x="65124" y="140841"/>
                  </a:lnTo>
                  <a:lnTo>
                    <a:pt x="70380" y="132955"/>
                  </a:lnTo>
                  <a:lnTo>
                    <a:pt x="84014" y="104698"/>
                  </a:lnTo>
                  <a:lnTo>
                    <a:pt x="93571" y="77828"/>
                  </a:lnTo>
                  <a:lnTo>
                    <a:pt x="101429" y="49758"/>
                  </a:lnTo>
                  <a:lnTo>
                    <a:pt x="107943" y="14322"/>
                  </a:lnTo>
                  <a:lnTo>
                    <a:pt x="111106" y="8462"/>
                  </a:lnTo>
                  <a:lnTo>
                    <a:pt x="111949" y="8011"/>
                  </a:lnTo>
                  <a:lnTo>
                    <a:pt x="112512" y="8504"/>
                  </a:lnTo>
                  <a:lnTo>
                    <a:pt x="107387" y="36874"/>
                  </a:lnTo>
                  <a:lnTo>
                    <a:pt x="106669" y="71314"/>
                  </a:lnTo>
                  <a:lnTo>
                    <a:pt x="106528" y="101870"/>
                  </a:lnTo>
                  <a:lnTo>
                    <a:pt x="107291" y="131516"/>
                  </a:lnTo>
                  <a:lnTo>
                    <a:pt x="110287" y="138600"/>
                  </a:lnTo>
                  <a:lnTo>
                    <a:pt x="112197" y="140013"/>
                  </a:lnTo>
                  <a:lnTo>
                    <a:pt x="114264" y="140162"/>
                  </a:lnTo>
                  <a:lnTo>
                    <a:pt x="118678" y="138210"/>
                  </a:lnTo>
                  <a:lnTo>
                    <a:pt x="123286" y="134696"/>
                  </a:lnTo>
                  <a:lnTo>
                    <a:pt x="138414" y="108070"/>
                  </a:lnTo>
                  <a:lnTo>
                    <a:pt x="152023" y="77504"/>
                  </a:lnTo>
                  <a:lnTo>
                    <a:pt x="166109" y="47986"/>
                  </a:lnTo>
                  <a:lnTo>
                    <a:pt x="182974" y="15918"/>
                  </a:lnTo>
                  <a:lnTo>
                    <a:pt x="189697" y="7584"/>
                  </a:lnTo>
                  <a:lnTo>
                    <a:pt x="197977" y="1234"/>
                  </a:lnTo>
                  <a:lnTo>
                    <a:pt x="200820" y="17"/>
                  </a:lnTo>
                  <a:lnTo>
                    <a:pt x="202715" y="0"/>
                  </a:lnTo>
                  <a:lnTo>
                    <a:pt x="203978" y="782"/>
                  </a:lnTo>
                  <a:lnTo>
                    <a:pt x="209549" y="13260"/>
                  </a:lnTo>
                  <a:lnTo>
                    <a:pt x="213542" y="43353"/>
                  </a:lnTo>
                  <a:lnTo>
                    <a:pt x="213649" y="380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3" name="SMARTInkShape-2831"/>
            <p:cNvSpPr/>
            <p:nvPr/>
          </p:nvSpPr>
          <p:spPr bwMode="auto">
            <a:xfrm>
              <a:off x="3626102" y="4050506"/>
              <a:ext cx="102937" cy="297619"/>
            </a:xfrm>
            <a:custGeom>
              <a:avLst/>
              <a:gdLst/>
              <a:ahLst/>
              <a:cxnLst/>
              <a:rect l="0" t="0" r="0" b="0"/>
              <a:pathLst>
                <a:path w="102937" h="297619">
                  <a:moveTo>
                    <a:pt x="31498" y="0"/>
                  </a:moveTo>
                  <a:lnTo>
                    <a:pt x="27706" y="3792"/>
                  </a:lnTo>
                  <a:lnTo>
                    <a:pt x="25844" y="9888"/>
                  </a:lnTo>
                  <a:lnTo>
                    <a:pt x="18847" y="38609"/>
                  </a:lnTo>
                  <a:lnTo>
                    <a:pt x="12227" y="68943"/>
                  </a:lnTo>
                  <a:lnTo>
                    <a:pt x="5239" y="104653"/>
                  </a:lnTo>
                  <a:lnTo>
                    <a:pt x="513" y="134090"/>
                  </a:lnTo>
                  <a:lnTo>
                    <a:pt x="0" y="163577"/>
                  </a:lnTo>
                  <a:lnTo>
                    <a:pt x="1624" y="191763"/>
                  </a:lnTo>
                  <a:lnTo>
                    <a:pt x="2346" y="217520"/>
                  </a:lnTo>
                  <a:lnTo>
                    <a:pt x="10337" y="250541"/>
                  </a:lnTo>
                  <a:lnTo>
                    <a:pt x="22758" y="276641"/>
                  </a:lnTo>
                  <a:lnTo>
                    <a:pt x="33964" y="287787"/>
                  </a:lnTo>
                  <a:lnTo>
                    <a:pt x="46882" y="294593"/>
                  </a:lnTo>
                  <a:lnTo>
                    <a:pt x="60560" y="297618"/>
                  </a:lnTo>
                  <a:lnTo>
                    <a:pt x="66748" y="296837"/>
                  </a:lnTo>
                  <a:lnTo>
                    <a:pt x="77856" y="291736"/>
                  </a:lnTo>
                  <a:lnTo>
                    <a:pt x="93035" y="276147"/>
                  </a:lnTo>
                  <a:lnTo>
                    <a:pt x="98535" y="261109"/>
                  </a:lnTo>
                  <a:lnTo>
                    <a:pt x="101632" y="232676"/>
                  </a:lnTo>
                  <a:lnTo>
                    <a:pt x="102936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4" name="SMARTInkShape-2832"/>
            <p:cNvSpPr/>
            <p:nvPr/>
          </p:nvSpPr>
          <p:spPr bwMode="auto">
            <a:xfrm>
              <a:off x="3607888" y="4157663"/>
              <a:ext cx="149726" cy="56158"/>
            </a:xfrm>
            <a:custGeom>
              <a:avLst/>
              <a:gdLst/>
              <a:ahLst/>
              <a:cxnLst/>
              <a:rect l="0" t="0" r="0" b="0"/>
              <a:pathLst>
                <a:path w="149726" h="56158">
                  <a:moveTo>
                    <a:pt x="6850" y="50006"/>
                  </a:moveTo>
                  <a:lnTo>
                    <a:pt x="3057" y="50006"/>
                  </a:lnTo>
                  <a:lnTo>
                    <a:pt x="1940" y="50800"/>
                  </a:lnTo>
                  <a:lnTo>
                    <a:pt x="1195" y="52122"/>
                  </a:lnTo>
                  <a:lnTo>
                    <a:pt x="0" y="56157"/>
                  </a:lnTo>
                  <a:lnTo>
                    <a:pt x="32162" y="49022"/>
                  </a:lnTo>
                  <a:lnTo>
                    <a:pt x="65237" y="36700"/>
                  </a:lnTo>
                  <a:lnTo>
                    <a:pt x="92941" y="26749"/>
                  </a:lnTo>
                  <a:lnTo>
                    <a:pt x="121258" y="13746"/>
                  </a:lnTo>
                  <a:lnTo>
                    <a:pt x="149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5" name="SMARTInkShape-2833"/>
            <p:cNvSpPr/>
            <p:nvPr/>
          </p:nvSpPr>
          <p:spPr bwMode="auto">
            <a:xfrm>
              <a:off x="3209467" y="4200525"/>
              <a:ext cx="183815" cy="277695"/>
            </a:xfrm>
            <a:custGeom>
              <a:avLst/>
              <a:gdLst/>
              <a:ahLst/>
              <a:cxnLst/>
              <a:rect l="0" t="0" r="0" b="0"/>
              <a:pathLst>
                <a:path w="183815" h="277695">
                  <a:moveTo>
                    <a:pt x="48083" y="0"/>
                  </a:moveTo>
                  <a:lnTo>
                    <a:pt x="48083" y="9943"/>
                  </a:lnTo>
                  <a:lnTo>
                    <a:pt x="58026" y="37585"/>
                  </a:lnTo>
                  <a:lnTo>
                    <a:pt x="68668" y="65288"/>
                  </a:lnTo>
                  <a:lnTo>
                    <a:pt x="81875" y="98632"/>
                  </a:lnTo>
                  <a:lnTo>
                    <a:pt x="92050" y="133646"/>
                  </a:lnTo>
                  <a:lnTo>
                    <a:pt x="100092" y="169156"/>
                  </a:lnTo>
                  <a:lnTo>
                    <a:pt x="107502" y="201021"/>
                  </a:lnTo>
                  <a:lnTo>
                    <a:pt x="110932" y="230571"/>
                  </a:lnTo>
                  <a:lnTo>
                    <a:pt x="112186" y="263010"/>
                  </a:lnTo>
                  <a:lnTo>
                    <a:pt x="112339" y="275526"/>
                  </a:lnTo>
                  <a:lnTo>
                    <a:pt x="111558" y="276552"/>
                  </a:lnTo>
                  <a:lnTo>
                    <a:pt x="108573" y="277694"/>
                  </a:lnTo>
                  <a:lnTo>
                    <a:pt x="102484" y="273967"/>
                  </a:lnTo>
                  <a:lnTo>
                    <a:pt x="90131" y="260827"/>
                  </a:lnTo>
                  <a:lnTo>
                    <a:pt x="67942" y="231262"/>
                  </a:lnTo>
                  <a:lnTo>
                    <a:pt x="45538" y="201344"/>
                  </a:lnTo>
                  <a:lnTo>
                    <a:pt x="11494" y="175097"/>
                  </a:lnTo>
                  <a:lnTo>
                    <a:pt x="0" y="165884"/>
                  </a:lnTo>
                  <a:lnTo>
                    <a:pt x="153" y="165358"/>
                  </a:lnTo>
                  <a:lnTo>
                    <a:pt x="2439" y="164774"/>
                  </a:lnTo>
                  <a:lnTo>
                    <a:pt x="35925" y="163540"/>
                  </a:lnTo>
                  <a:lnTo>
                    <a:pt x="62119" y="158611"/>
                  </a:lnTo>
                  <a:lnTo>
                    <a:pt x="93076" y="152124"/>
                  </a:lnTo>
                  <a:lnTo>
                    <a:pt x="125674" y="140704"/>
                  </a:lnTo>
                  <a:lnTo>
                    <a:pt x="155044" y="127188"/>
                  </a:lnTo>
                  <a:lnTo>
                    <a:pt x="18381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097" name="SMARTInkShape-2834"/>
          <p:cNvSpPr/>
          <p:nvPr/>
        </p:nvSpPr>
        <p:spPr bwMode="auto">
          <a:xfrm>
            <a:off x="1143000" y="2458911"/>
            <a:ext cx="742951" cy="31212"/>
          </a:xfrm>
          <a:custGeom>
            <a:avLst/>
            <a:gdLst/>
            <a:ahLst/>
            <a:cxnLst/>
            <a:rect l="0" t="0" r="0" b="0"/>
            <a:pathLst>
              <a:path w="742951" h="31212">
                <a:moveTo>
                  <a:pt x="0" y="12827"/>
                </a:moveTo>
                <a:lnTo>
                  <a:pt x="34281" y="12827"/>
                </a:lnTo>
                <a:lnTo>
                  <a:pt x="40636" y="12033"/>
                </a:lnTo>
                <a:lnTo>
                  <a:pt x="62246" y="6676"/>
                </a:lnTo>
                <a:lnTo>
                  <a:pt x="96668" y="5770"/>
                </a:lnTo>
                <a:lnTo>
                  <a:pt x="126310" y="790"/>
                </a:lnTo>
                <a:lnTo>
                  <a:pt x="145463" y="0"/>
                </a:lnTo>
                <a:lnTo>
                  <a:pt x="179575" y="4325"/>
                </a:lnTo>
                <a:lnTo>
                  <a:pt x="207460" y="7397"/>
                </a:lnTo>
                <a:lnTo>
                  <a:pt x="235830" y="11218"/>
                </a:lnTo>
                <a:lnTo>
                  <a:pt x="264344" y="12350"/>
                </a:lnTo>
                <a:lnTo>
                  <a:pt x="295018" y="12685"/>
                </a:lnTo>
                <a:lnTo>
                  <a:pt x="329242" y="12785"/>
                </a:lnTo>
                <a:lnTo>
                  <a:pt x="353498" y="12808"/>
                </a:lnTo>
                <a:lnTo>
                  <a:pt x="380154" y="12818"/>
                </a:lnTo>
                <a:lnTo>
                  <a:pt x="405760" y="12823"/>
                </a:lnTo>
                <a:lnTo>
                  <a:pt x="430369" y="12825"/>
                </a:lnTo>
                <a:lnTo>
                  <a:pt x="454535" y="12826"/>
                </a:lnTo>
                <a:lnTo>
                  <a:pt x="478505" y="10710"/>
                </a:lnTo>
                <a:lnTo>
                  <a:pt x="502388" y="7917"/>
                </a:lnTo>
                <a:lnTo>
                  <a:pt x="537352" y="7138"/>
                </a:lnTo>
                <a:lnTo>
                  <a:pt x="568173" y="10788"/>
                </a:lnTo>
                <a:lnTo>
                  <a:pt x="596620" y="13016"/>
                </a:lnTo>
                <a:lnTo>
                  <a:pt x="630084" y="18361"/>
                </a:lnTo>
                <a:lnTo>
                  <a:pt x="663241" y="23445"/>
                </a:lnTo>
                <a:lnTo>
                  <a:pt x="697189" y="26792"/>
                </a:lnTo>
                <a:lnTo>
                  <a:pt x="716654" y="27844"/>
                </a:lnTo>
                <a:lnTo>
                  <a:pt x="730220" y="31211"/>
                </a:lnTo>
                <a:lnTo>
                  <a:pt x="742950" y="2711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00" name="SMARTInkShape-Group629"/>
          <p:cNvGrpSpPr/>
          <p:nvPr/>
        </p:nvGrpSpPr>
        <p:grpSpPr>
          <a:xfrm>
            <a:off x="2136974" y="1876910"/>
            <a:ext cx="556221" cy="1316347"/>
            <a:chOff x="2136974" y="1876910"/>
            <a:chExt cx="556221" cy="1316347"/>
          </a:xfrm>
        </p:grpSpPr>
        <p:sp>
          <p:nvSpPr>
            <p:cNvPr id="1098" name="SMARTInkShape-2835"/>
            <p:cNvSpPr/>
            <p:nvPr/>
          </p:nvSpPr>
          <p:spPr bwMode="auto">
            <a:xfrm>
              <a:off x="2136974" y="2451299"/>
              <a:ext cx="556221" cy="741958"/>
            </a:xfrm>
            <a:custGeom>
              <a:avLst/>
              <a:gdLst/>
              <a:ahLst/>
              <a:cxnLst/>
              <a:rect l="0" t="0" r="0" b="0"/>
              <a:pathLst>
                <a:path w="556221" h="741958">
                  <a:moveTo>
                    <a:pt x="6151" y="6151"/>
                  </a:moveTo>
                  <a:lnTo>
                    <a:pt x="0" y="0"/>
                  </a:lnTo>
                  <a:lnTo>
                    <a:pt x="5245" y="5245"/>
                  </a:lnTo>
                  <a:lnTo>
                    <a:pt x="25958" y="19807"/>
                  </a:lnTo>
                  <a:lnTo>
                    <a:pt x="51691" y="50447"/>
                  </a:lnTo>
                  <a:lnTo>
                    <a:pt x="71370" y="74257"/>
                  </a:lnTo>
                  <a:lnTo>
                    <a:pt x="93346" y="109180"/>
                  </a:lnTo>
                  <a:lnTo>
                    <a:pt x="104762" y="129606"/>
                  </a:lnTo>
                  <a:lnTo>
                    <a:pt x="118723" y="153542"/>
                  </a:lnTo>
                  <a:lnTo>
                    <a:pt x="134380" y="179818"/>
                  </a:lnTo>
                  <a:lnTo>
                    <a:pt x="151168" y="207654"/>
                  </a:lnTo>
                  <a:lnTo>
                    <a:pt x="168710" y="238118"/>
                  </a:lnTo>
                  <a:lnTo>
                    <a:pt x="186755" y="270333"/>
                  </a:lnTo>
                  <a:lnTo>
                    <a:pt x="205135" y="303716"/>
                  </a:lnTo>
                  <a:lnTo>
                    <a:pt x="224532" y="337084"/>
                  </a:lnTo>
                  <a:lnTo>
                    <a:pt x="244607" y="370442"/>
                  </a:lnTo>
                  <a:lnTo>
                    <a:pt x="265134" y="403793"/>
                  </a:lnTo>
                  <a:lnTo>
                    <a:pt x="286757" y="436345"/>
                  </a:lnTo>
                  <a:lnTo>
                    <a:pt x="309109" y="468366"/>
                  </a:lnTo>
                  <a:lnTo>
                    <a:pt x="331948" y="500032"/>
                  </a:lnTo>
                  <a:lnTo>
                    <a:pt x="355111" y="529874"/>
                  </a:lnTo>
                  <a:lnTo>
                    <a:pt x="378491" y="558499"/>
                  </a:lnTo>
                  <a:lnTo>
                    <a:pt x="402015" y="586314"/>
                  </a:lnTo>
                  <a:lnTo>
                    <a:pt x="424048" y="611208"/>
                  </a:lnTo>
                  <a:lnTo>
                    <a:pt x="445087" y="634153"/>
                  </a:lnTo>
                  <a:lnTo>
                    <a:pt x="465462" y="655800"/>
                  </a:lnTo>
                  <a:lnTo>
                    <a:pt x="484602" y="674994"/>
                  </a:lnTo>
                  <a:lnTo>
                    <a:pt x="502919" y="692553"/>
                  </a:lnTo>
                  <a:lnTo>
                    <a:pt x="532530" y="720000"/>
                  </a:lnTo>
                  <a:lnTo>
                    <a:pt x="556220" y="7419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99" name="SMARTInkShape-2836"/>
            <p:cNvSpPr/>
            <p:nvPr/>
          </p:nvSpPr>
          <p:spPr bwMode="auto">
            <a:xfrm>
              <a:off x="2181233" y="1876910"/>
              <a:ext cx="399432" cy="544415"/>
            </a:xfrm>
            <a:custGeom>
              <a:avLst/>
              <a:gdLst/>
              <a:ahLst/>
              <a:cxnLst/>
              <a:rect l="0" t="0" r="0" b="0"/>
              <a:pathLst>
                <a:path w="399432" h="544415">
                  <a:moveTo>
                    <a:pt x="33330" y="523390"/>
                  </a:moveTo>
                  <a:lnTo>
                    <a:pt x="16537" y="540183"/>
                  </a:lnTo>
                  <a:lnTo>
                    <a:pt x="9726" y="542760"/>
                  </a:lnTo>
                  <a:lnTo>
                    <a:pt x="4" y="544414"/>
                  </a:lnTo>
                  <a:lnTo>
                    <a:pt x="0" y="542962"/>
                  </a:lnTo>
                  <a:lnTo>
                    <a:pt x="9930" y="522876"/>
                  </a:lnTo>
                  <a:lnTo>
                    <a:pt x="29836" y="490429"/>
                  </a:lnTo>
                  <a:lnTo>
                    <a:pt x="48446" y="462703"/>
                  </a:lnTo>
                  <a:lnTo>
                    <a:pt x="72591" y="429214"/>
                  </a:lnTo>
                  <a:lnTo>
                    <a:pt x="85698" y="409806"/>
                  </a:lnTo>
                  <a:lnTo>
                    <a:pt x="99198" y="388930"/>
                  </a:lnTo>
                  <a:lnTo>
                    <a:pt x="112960" y="367075"/>
                  </a:lnTo>
                  <a:lnTo>
                    <a:pt x="128486" y="343774"/>
                  </a:lnTo>
                  <a:lnTo>
                    <a:pt x="145186" y="319508"/>
                  </a:lnTo>
                  <a:lnTo>
                    <a:pt x="162669" y="294600"/>
                  </a:lnTo>
                  <a:lnTo>
                    <a:pt x="180675" y="270057"/>
                  </a:lnTo>
                  <a:lnTo>
                    <a:pt x="199028" y="245758"/>
                  </a:lnTo>
                  <a:lnTo>
                    <a:pt x="217614" y="221621"/>
                  </a:lnTo>
                  <a:lnTo>
                    <a:pt x="236355" y="198385"/>
                  </a:lnTo>
                  <a:lnTo>
                    <a:pt x="255198" y="175752"/>
                  </a:lnTo>
                  <a:lnTo>
                    <a:pt x="274111" y="153519"/>
                  </a:lnTo>
                  <a:lnTo>
                    <a:pt x="291482" y="132347"/>
                  </a:lnTo>
                  <a:lnTo>
                    <a:pt x="307825" y="111882"/>
                  </a:lnTo>
                  <a:lnTo>
                    <a:pt x="323482" y="91889"/>
                  </a:lnTo>
                  <a:lnTo>
                    <a:pt x="349347" y="59091"/>
                  </a:lnTo>
                  <a:lnTo>
                    <a:pt x="369838" y="32872"/>
                  </a:lnTo>
                  <a:lnTo>
                    <a:pt x="393811" y="2988"/>
                  </a:lnTo>
                  <a:lnTo>
                    <a:pt x="397475" y="243"/>
                  </a:lnTo>
                  <a:lnTo>
                    <a:pt x="399125" y="0"/>
                  </a:lnTo>
                  <a:lnTo>
                    <a:pt x="399431" y="1426"/>
                  </a:lnTo>
                  <a:lnTo>
                    <a:pt x="398841" y="3964"/>
                  </a:lnTo>
                  <a:lnTo>
                    <a:pt x="383373" y="304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101" name="SMARTInkShape-2837"/>
          <p:cNvSpPr/>
          <p:nvPr/>
        </p:nvSpPr>
        <p:spPr bwMode="auto">
          <a:xfrm>
            <a:off x="1428750" y="2653502"/>
            <a:ext cx="4036221" cy="1089715"/>
          </a:xfrm>
          <a:custGeom>
            <a:avLst/>
            <a:gdLst/>
            <a:ahLst/>
            <a:cxnLst/>
            <a:rect l="0" t="0" r="0" b="0"/>
            <a:pathLst>
              <a:path w="4036221" h="1089715">
                <a:moveTo>
                  <a:pt x="0" y="425454"/>
                </a:moveTo>
                <a:lnTo>
                  <a:pt x="6497" y="431157"/>
                </a:lnTo>
                <a:lnTo>
                  <a:pt x="37815" y="450290"/>
                </a:lnTo>
                <a:lnTo>
                  <a:pt x="70205" y="470636"/>
                </a:lnTo>
                <a:lnTo>
                  <a:pt x="103561" y="497350"/>
                </a:lnTo>
                <a:lnTo>
                  <a:pt x="131315" y="514666"/>
                </a:lnTo>
                <a:lnTo>
                  <a:pt x="159646" y="533644"/>
                </a:lnTo>
                <a:lnTo>
                  <a:pt x="188149" y="558140"/>
                </a:lnTo>
                <a:lnTo>
                  <a:pt x="216703" y="581714"/>
                </a:lnTo>
                <a:lnTo>
                  <a:pt x="249064" y="603781"/>
                </a:lnTo>
                <a:lnTo>
                  <a:pt x="279995" y="629192"/>
                </a:lnTo>
                <a:lnTo>
                  <a:pt x="313061" y="653038"/>
                </a:lnTo>
                <a:lnTo>
                  <a:pt x="347993" y="675184"/>
                </a:lnTo>
                <a:lnTo>
                  <a:pt x="379687" y="693035"/>
                </a:lnTo>
                <a:lnTo>
                  <a:pt x="412978" y="712171"/>
                </a:lnTo>
                <a:lnTo>
                  <a:pt x="447978" y="732922"/>
                </a:lnTo>
                <a:lnTo>
                  <a:pt x="483484" y="754152"/>
                </a:lnTo>
                <a:lnTo>
                  <a:pt x="509363" y="768392"/>
                </a:lnTo>
                <a:lnTo>
                  <a:pt x="536740" y="782658"/>
                </a:lnTo>
                <a:lnTo>
                  <a:pt x="564782" y="796937"/>
                </a:lnTo>
                <a:lnTo>
                  <a:pt x="593121" y="809103"/>
                </a:lnTo>
                <a:lnTo>
                  <a:pt x="621590" y="820596"/>
                </a:lnTo>
                <a:lnTo>
                  <a:pt x="650119" y="833642"/>
                </a:lnTo>
                <a:lnTo>
                  <a:pt x="680789" y="847377"/>
                </a:lnTo>
                <a:lnTo>
                  <a:pt x="712942" y="861419"/>
                </a:lnTo>
                <a:lnTo>
                  <a:pt x="745753" y="875598"/>
                </a:lnTo>
                <a:lnTo>
                  <a:pt x="776739" y="889837"/>
                </a:lnTo>
                <a:lnTo>
                  <a:pt x="807180" y="903309"/>
                </a:lnTo>
                <a:lnTo>
                  <a:pt x="839230" y="914588"/>
                </a:lnTo>
                <a:lnTo>
                  <a:pt x="871995" y="924893"/>
                </a:lnTo>
                <a:lnTo>
                  <a:pt x="904285" y="933971"/>
                </a:lnTo>
                <a:lnTo>
                  <a:pt x="934511" y="940651"/>
                </a:lnTo>
                <a:lnTo>
                  <a:pt x="965936" y="946266"/>
                </a:lnTo>
                <a:lnTo>
                  <a:pt x="998424" y="952201"/>
                </a:lnTo>
                <a:lnTo>
                  <a:pt x="1031384" y="960131"/>
                </a:lnTo>
                <a:lnTo>
                  <a:pt x="1064553" y="968947"/>
                </a:lnTo>
                <a:lnTo>
                  <a:pt x="1097816" y="978157"/>
                </a:lnTo>
                <a:lnTo>
                  <a:pt x="1131120" y="987542"/>
                </a:lnTo>
                <a:lnTo>
                  <a:pt x="1164443" y="997004"/>
                </a:lnTo>
                <a:lnTo>
                  <a:pt x="1197774" y="1006501"/>
                </a:lnTo>
                <a:lnTo>
                  <a:pt x="1231109" y="1016014"/>
                </a:lnTo>
                <a:lnTo>
                  <a:pt x="1266561" y="1025534"/>
                </a:lnTo>
                <a:lnTo>
                  <a:pt x="1284906" y="1030295"/>
                </a:lnTo>
                <a:lnTo>
                  <a:pt x="1320105" y="1039818"/>
                </a:lnTo>
                <a:lnTo>
                  <a:pt x="1354269" y="1049343"/>
                </a:lnTo>
                <a:lnTo>
                  <a:pt x="1387975" y="1058867"/>
                </a:lnTo>
                <a:lnTo>
                  <a:pt x="1421475" y="1068392"/>
                </a:lnTo>
                <a:lnTo>
                  <a:pt x="1455679" y="1076329"/>
                </a:lnTo>
                <a:lnTo>
                  <a:pt x="1473691" y="1078446"/>
                </a:lnTo>
                <a:lnTo>
                  <a:pt x="1492048" y="1079857"/>
                </a:lnTo>
                <a:lnTo>
                  <a:pt x="1527262" y="1083542"/>
                </a:lnTo>
                <a:lnTo>
                  <a:pt x="1562227" y="1087031"/>
                </a:lnTo>
                <a:lnTo>
                  <a:pt x="1580441" y="1087962"/>
                </a:lnTo>
                <a:lnTo>
                  <a:pt x="1598933" y="1088582"/>
                </a:lnTo>
                <a:lnTo>
                  <a:pt x="1617612" y="1088996"/>
                </a:lnTo>
                <a:lnTo>
                  <a:pt x="1636414" y="1089271"/>
                </a:lnTo>
                <a:lnTo>
                  <a:pt x="1655299" y="1089455"/>
                </a:lnTo>
                <a:lnTo>
                  <a:pt x="1674239" y="1089578"/>
                </a:lnTo>
                <a:lnTo>
                  <a:pt x="1693216" y="1089659"/>
                </a:lnTo>
                <a:lnTo>
                  <a:pt x="1712216" y="1089714"/>
                </a:lnTo>
                <a:lnTo>
                  <a:pt x="1731234" y="1088956"/>
                </a:lnTo>
                <a:lnTo>
                  <a:pt x="1750262" y="1087658"/>
                </a:lnTo>
                <a:lnTo>
                  <a:pt x="1769298" y="1085998"/>
                </a:lnTo>
                <a:lnTo>
                  <a:pt x="1787544" y="1084892"/>
                </a:lnTo>
                <a:lnTo>
                  <a:pt x="1822635" y="1083663"/>
                </a:lnTo>
                <a:lnTo>
                  <a:pt x="1856752" y="1081000"/>
                </a:lnTo>
                <a:lnTo>
                  <a:pt x="1891230" y="1077964"/>
                </a:lnTo>
                <a:lnTo>
                  <a:pt x="1909313" y="1077154"/>
                </a:lnTo>
                <a:lnTo>
                  <a:pt x="1927719" y="1076615"/>
                </a:lnTo>
                <a:lnTo>
                  <a:pt x="1962987" y="1076015"/>
                </a:lnTo>
                <a:lnTo>
                  <a:pt x="1997182" y="1075749"/>
                </a:lnTo>
                <a:lnTo>
                  <a:pt x="2030901" y="1075630"/>
                </a:lnTo>
                <a:lnTo>
                  <a:pt x="2064408" y="1077694"/>
                </a:lnTo>
                <a:lnTo>
                  <a:pt x="2097821" y="1080464"/>
                </a:lnTo>
                <a:lnTo>
                  <a:pt x="2131192" y="1081694"/>
                </a:lnTo>
                <a:lnTo>
                  <a:pt x="2164544" y="1080125"/>
                </a:lnTo>
                <a:lnTo>
                  <a:pt x="2197888" y="1077575"/>
                </a:lnTo>
                <a:lnTo>
                  <a:pt x="2231229" y="1076442"/>
                </a:lnTo>
                <a:lnTo>
                  <a:pt x="2262451" y="1075938"/>
                </a:lnTo>
                <a:lnTo>
                  <a:pt x="2292203" y="1074921"/>
                </a:lnTo>
                <a:lnTo>
                  <a:pt x="2321301" y="1071823"/>
                </a:lnTo>
                <a:lnTo>
                  <a:pt x="2350108" y="1067800"/>
                </a:lnTo>
                <a:lnTo>
                  <a:pt x="2378786" y="1063366"/>
                </a:lnTo>
                <a:lnTo>
                  <a:pt x="2407407" y="1058750"/>
                </a:lnTo>
                <a:lnTo>
                  <a:pt x="2436002" y="1054052"/>
                </a:lnTo>
                <a:lnTo>
                  <a:pt x="2464586" y="1048525"/>
                </a:lnTo>
                <a:lnTo>
                  <a:pt x="2493166" y="1040776"/>
                </a:lnTo>
                <a:lnTo>
                  <a:pt x="2521742" y="1034158"/>
                </a:lnTo>
                <a:lnTo>
                  <a:pt x="2550318" y="1028570"/>
                </a:lnTo>
                <a:lnTo>
                  <a:pt x="2578893" y="1023441"/>
                </a:lnTo>
                <a:lnTo>
                  <a:pt x="2605352" y="1018516"/>
                </a:lnTo>
                <a:lnTo>
                  <a:pt x="2631134" y="1012887"/>
                </a:lnTo>
                <a:lnTo>
                  <a:pt x="2658468" y="1005094"/>
                </a:lnTo>
                <a:lnTo>
                  <a:pt x="2686491" y="998455"/>
                </a:lnTo>
                <a:lnTo>
                  <a:pt x="2714821" y="992065"/>
                </a:lnTo>
                <a:lnTo>
                  <a:pt x="2743287" y="983933"/>
                </a:lnTo>
                <a:lnTo>
                  <a:pt x="2769697" y="975028"/>
                </a:lnTo>
                <a:lnTo>
                  <a:pt x="2795458" y="965778"/>
                </a:lnTo>
                <a:lnTo>
                  <a:pt x="2822782" y="956375"/>
                </a:lnTo>
                <a:lnTo>
                  <a:pt x="2850801" y="946905"/>
                </a:lnTo>
                <a:lnTo>
                  <a:pt x="2879129" y="937404"/>
                </a:lnTo>
                <a:lnTo>
                  <a:pt x="2907594" y="927889"/>
                </a:lnTo>
                <a:lnTo>
                  <a:pt x="2936120" y="918369"/>
                </a:lnTo>
                <a:lnTo>
                  <a:pt x="2963880" y="909640"/>
                </a:lnTo>
                <a:lnTo>
                  <a:pt x="2989447" y="903115"/>
                </a:lnTo>
                <a:lnTo>
                  <a:pt x="3014039" y="895452"/>
                </a:lnTo>
                <a:lnTo>
                  <a:pt x="3038992" y="886755"/>
                </a:lnTo>
                <a:lnTo>
                  <a:pt x="3065957" y="877598"/>
                </a:lnTo>
                <a:lnTo>
                  <a:pt x="3091700" y="868236"/>
                </a:lnTo>
                <a:lnTo>
                  <a:pt x="3116370" y="858784"/>
                </a:lnTo>
                <a:lnTo>
                  <a:pt x="3140564" y="849291"/>
                </a:lnTo>
                <a:lnTo>
                  <a:pt x="3166663" y="839780"/>
                </a:lnTo>
                <a:lnTo>
                  <a:pt x="3193343" y="830261"/>
                </a:lnTo>
                <a:lnTo>
                  <a:pt x="3218430" y="820739"/>
                </a:lnTo>
                <a:lnTo>
                  <a:pt x="3242809" y="811216"/>
                </a:lnTo>
                <a:lnTo>
                  <a:pt x="3276730" y="796929"/>
                </a:lnTo>
                <a:lnTo>
                  <a:pt x="3306889" y="782642"/>
                </a:lnTo>
                <a:lnTo>
                  <a:pt x="3335934" y="766238"/>
                </a:lnTo>
                <a:lnTo>
                  <a:pt x="3366764" y="744179"/>
                </a:lnTo>
                <a:lnTo>
                  <a:pt x="3398918" y="719652"/>
                </a:lnTo>
                <a:lnTo>
                  <a:pt x="3428554" y="695186"/>
                </a:lnTo>
                <a:lnTo>
                  <a:pt x="3457443" y="665712"/>
                </a:lnTo>
                <a:lnTo>
                  <a:pt x="3486111" y="633961"/>
                </a:lnTo>
                <a:lnTo>
                  <a:pt x="3514713" y="602328"/>
                </a:lnTo>
                <a:lnTo>
                  <a:pt x="3543297" y="569936"/>
                </a:lnTo>
                <a:lnTo>
                  <a:pt x="3571874" y="540230"/>
                </a:lnTo>
                <a:lnTo>
                  <a:pt x="3602566" y="509204"/>
                </a:lnTo>
                <a:lnTo>
                  <a:pt x="3634679" y="476992"/>
                </a:lnTo>
                <a:lnTo>
                  <a:pt x="3664303" y="445222"/>
                </a:lnTo>
                <a:lnTo>
                  <a:pt x="3682804" y="421540"/>
                </a:lnTo>
                <a:lnTo>
                  <a:pt x="3698964" y="395139"/>
                </a:lnTo>
                <a:lnTo>
                  <a:pt x="3718316" y="369648"/>
                </a:lnTo>
                <a:lnTo>
                  <a:pt x="3739354" y="345089"/>
                </a:lnTo>
                <a:lnTo>
                  <a:pt x="3759288" y="320945"/>
                </a:lnTo>
                <a:lnTo>
                  <a:pt x="3778730" y="296985"/>
                </a:lnTo>
                <a:lnTo>
                  <a:pt x="3797160" y="273107"/>
                </a:lnTo>
                <a:lnTo>
                  <a:pt x="3813289" y="249265"/>
                </a:lnTo>
                <a:lnTo>
                  <a:pt x="3830512" y="225439"/>
                </a:lnTo>
                <a:lnTo>
                  <a:pt x="3855941" y="193947"/>
                </a:lnTo>
                <a:lnTo>
                  <a:pt x="3882075" y="161972"/>
                </a:lnTo>
                <a:lnTo>
                  <a:pt x="3907434" y="132726"/>
                </a:lnTo>
                <a:lnTo>
                  <a:pt x="3930670" y="104018"/>
                </a:lnTo>
                <a:lnTo>
                  <a:pt x="3964294" y="68897"/>
                </a:lnTo>
                <a:lnTo>
                  <a:pt x="3998813" y="34240"/>
                </a:lnTo>
                <a:lnTo>
                  <a:pt x="4009261" y="25906"/>
                </a:lnTo>
                <a:lnTo>
                  <a:pt x="4017094" y="20071"/>
                </a:lnTo>
                <a:lnTo>
                  <a:pt x="4028561" y="4694"/>
                </a:lnTo>
                <a:lnTo>
                  <a:pt x="4028923" y="394"/>
                </a:lnTo>
                <a:lnTo>
                  <a:pt x="4029767" y="0"/>
                </a:lnTo>
                <a:lnTo>
                  <a:pt x="4032822" y="1678"/>
                </a:lnTo>
                <a:lnTo>
                  <a:pt x="4034709" y="7186"/>
                </a:lnTo>
                <a:lnTo>
                  <a:pt x="4036220" y="3254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102" name="SMARTInkShape-2838"/>
          <p:cNvSpPr/>
          <p:nvPr/>
        </p:nvSpPr>
        <p:spPr bwMode="auto">
          <a:xfrm>
            <a:off x="4943475" y="4722019"/>
            <a:ext cx="342901" cy="384063"/>
          </a:xfrm>
          <a:custGeom>
            <a:avLst/>
            <a:gdLst/>
            <a:ahLst/>
            <a:cxnLst/>
            <a:rect l="0" t="0" r="0" b="0"/>
            <a:pathLst>
              <a:path w="342901" h="384063">
                <a:moveTo>
                  <a:pt x="0" y="335756"/>
                </a:moveTo>
                <a:lnTo>
                  <a:pt x="0" y="300178"/>
                </a:lnTo>
                <a:lnTo>
                  <a:pt x="0" y="293224"/>
                </a:lnTo>
                <a:lnTo>
                  <a:pt x="0" y="323430"/>
                </a:lnTo>
                <a:lnTo>
                  <a:pt x="7771" y="357445"/>
                </a:lnTo>
                <a:lnTo>
                  <a:pt x="9943" y="364503"/>
                </a:lnTo>
                <a:lnTo>
                  <a:pt x="18707" y="376578"/>
                </a:lnTo>
                <a:lnTo>
                  <a:pt x="24378" y="382021"/>
                </a:lnTo>
                <a:lnTo>
                  <a:pt x="30539" y="384062"/>
                </a:lnTo>
                <a:lnTo>
                  <a:pt x="43735" y="382096"/>
                </a:lnTo>
                <a:lnTo>
                  <a:pt x="75929" y="368272"/>
                </a:lnTo>
                <a:lnTo>
                  <a:pt x="104125" y="347297"/>
                </a:lnTo>
                <a:lnTo>
                  <a:pt x="135179" y="318661"/>
                </a:lnTo>
                <a:lnTo>
                  <a:pt x="167500" y="284766"/>
                </a:lnTo>
                <a:lnTo>
                  <a:pt x="184692" y="265250"/>
                </a:lnTo>
                <a:lnTo>
                  <a:pt x="202503" y="244302"/>
                </a:lnTo>
                <a:lnTo>
                  <a:pt x="220727" y="222399"/>
                </a:lnTo>
                <a:lnTo>
                  <a:pt x="238433" y="198273"/>
                </a:lnTo>
                <a:lnTo>
                  <a:pt x="255793" y="172663"/>
                </a:lnTo>
                <a:lnTo>
                  <a:pt x="272922" y="146064"/>
                </a:lnTo>
                <a:lnTo>
                  <a:pt x="288310" y="118014"/>
                </a:lnTo>
                <a:lnTo>
                  <a:pt x="302538" y="88995"/>
                </a:lnTo>
                <a:lnTo>
                  <a:pt x="315992" y="59330"/>
                </a:lnTo>
                <a:lnTo>
                  <a:pt x="3429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09" name="SMARTInkShape-Group632"/>
          <p:cNvGrpSpPr/>
          <p:nvPr/>
        </p:nvGrpSpPr>
        <p:grpSpPr>
          <a:xfrm>
            <a:off x="4000500" y="1807369"/>
            <a:ext cx="378620" cy="505807"/>
            <a:chOff x="4000500" y="1807369"/>
            <a:chExt cx="378620" cy="505807"/>
          </a:xfrm>
        </p:grpSpPr>
        <p:sp>
          <p:nvSpPr>
            <p:cNvPr id="1103" name="SMARTInkShape-2839"/>
            <p:cNvSpPr/>
            <p:nvPr/>
          </p:nvSpPr>
          <p:spPr bwMode="auto">
            <a:xfrm>
              <a:off x="4343694" y="2286000"/>
              <a:ext cx="35426" cy="27176"/>
            </a:xfrm>
            <a:custGeom>
              <a:avLst/>
              <a:gdLst/>
              <a:ahLst/>
              <a:cxnLst/>
              <a:rect l="0" t="0" r="0" b="0"/>
              <a:pathLst>
                <a:path w="35426" h="27176">
                  <a:moveTo>
                    <a:pt x="6850" y="0"/>
                  </a:moveTo>
                  <a:lnTo>
                    <a:pt x="3058" y="0"/>
                  </a:lnTo>
                  <a:lnTo>
                    <a:pt x="1940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1954" y="14473"/>
                  </a:lnTo>
                  <a:lnTo>
                    <a:pt x="9675" y="23849"/>
                  </a:lnTo>
                  <a:lnTo>
                    <a:pt x="14191" y="26475"/>
                  </a:lnTo>
                  <a:lnTo>
                    <a:pt x="16506" y="27175"/>
                  </a:lnTo>
                  <a:lnTo>
                    <a:pt x="23312" y="25836"/>
                  </a:lnTo>
                  <a:lnTo>
                    <a:pt x="3542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4" name="SMARTInkShape-2840"/>
            <p:cNvSpPr/>
            <p:nvPr/>
          </p:nvSpPr>
          <p:spPr bwMode="auto">
            <a:xfrm>
              <a:off x="4286250" y="2178844"/>
              <a:ext cx="35720" cy="50007"/>
            </a:xfrm>
            <a:custGeom>
              <a:avLst/>
              <a:gdLst/>
              <a:ahLst/>
              <a:cxnLst/>
              <a:rect l="0" t="0" r="0" b="0"/>
              <a:pathLst>
                <a:path w="35720" h="50007">
                  <a:moveTo>
                    <a:pt x="0" y="0"/>
                  </a:moveTo>
                  <a:lnTo>
                    <a:pt x="0" y="17760"/>
                  </a:lnTo>
                  <a:lnTo>
                    <a:pt x="2117" y="21916"/>
                  </a:lnTo>
                  <a:lnTo>
                    <a:pt x="3792" y="24135"/>
                  </a:lnTo>
                  <a:lnTo>
                    <a:pt x="7771" y="26602"/>
                  </a:lnTo>
                  <a:lnTo>
                    <a:pt x="9943" y="27259"/>
                  </a:lnTo>
                  <a:lnTo>
                    <a:pt x="35719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5" name="SMARTInkShape-2841"/>
            <p:cNvSpPr/>
            <p:nvPr/>
          </p:nvSpPr>
          <p:spPr bwMode="auto">
            <a:xfrm>
              <a:off x="4243388" y="2078831"/>
              <a:ext cx="7144" cy="7145"/>
            </a:xfrm>
            <a:custGeom>
              <a:avLst/>
              <a:gdLst/>
              <a:ahLst/>
              <a:cxnLst/>
              <a:rect l="0" t="0" r="0" b="0"/>
              <a:pathLst>
                <a:path w="7144" h="7145">
                  <a:moveTo>
                    <a:pt x="0" y="0"/>
                  </a:moveTo>
                  <a:lnTo>
                    <a:pt x="0" y="6850"/>
                  </a:lnTo>
                  <a:lnTo>
                    <a:pt x="7143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6" name="SMARTInkShape-2842"/>
            <p:cNvSpPr/>
            <p:nvPr/>
          </p:nvSpPr>
          <p:spPr bwMode="auto">
            <a:xfrm>
              <a:off x="4164806" y="1978819"/>
              <a:ext cx="14289" cy="14288"/>
            </a:xfrm>
            <a:custGeom>
              <a:avLst/>
              <a:gdLst/>
              <a:ahLst/>
              <a:cxnLst/>
              <a:rect l="0" t="0" r="0" b="0"/>
              <a:pathLst>
                <a:path w="14289" h="14288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7276" y="6947"/>
                  </a:lnTo>
                  <a:lnTo>
                    <a:pt x="10642" y="7056"/>
                  </a:lnTo>
                  <a:lnTo>
                    <a:pt x="11857" y="7879"/>
                  </a:lnTo>
                  <a:lnTo>
                    <a:pt x="12668" y="9221"/>
                  </a:lnTo>
                  <a:lnTo>
                    <a:pt x="14288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7" name="SMARTInkShape-2843"/>
            <p:cNvSpPr/>
            <p:nvPr/>
          </p:nvSpPr>
          <p:spPr bwMode="auto">
            <a:xfrm>
              <a:off x="4086225" y="1907381"/>
              <a:ext cx="21432" cy="14289"/>
            </a:xfrm>
            <a:custGeom>
              <a:avLst/>
              <a:gdLst/>
              <a:ahLst/>
              <a:cxnLst/>
              <a:rect l="0" t="0" r="0" b="0"/>
              <a:pathLst>
                <a:path w="21432" h="14289">
                  <a:moveTo>
                    <a:pt x="0" y="0"/>
                  </a:moveTo>
                  <a:lnTo>
                    <a:pt x="0" y="3793"/>
                  </a:lnTo>
                  <a:lnTo>
                    <a:pt x="794" y="4910"/>
                  </a:lnTo>
                  <a:lnTo>
                    <a:pt x="2117" y="5655"/>
                  </a:lnTo>
                  <a:lnTo>
                    <a:pt x="3792" y="6151"/>
                  </a:lnTo>
                  <a:lnTo>
                    <a:pt x="14473" y="12668"/>
                  </a:lnTo>
                  <a:lnTo>
                    <a:pt x="21431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08" name="SMARTInkShape-2844"/>
            <p:cNvSpPr/>
            <p:nvPr/>
          </p:nvSpPr>
          <p:spPr bwMode="auto">
            <a:xfrm>
              <a:off x="4000500" y="1807369"/>
              <a:ext cx="28576" cy="14288"/>
            </a:xfrm>
            <a:custGeom>
              <a:avLst/>
              <a:gdLst/>
              <a:ahLst/>
              <a:cxnLst/>
              <a:rect l="0" t="0" r="0" b="0"/>
              <a:pathLst>
                <a:path w="28576" h="14288">
                  <a:moveTo>
                    <a:pt x="0" y="14287"/>
                  </a:moveTo>
                  <a:lnTo>
                    <a:pt x="0" y="7231"/>
                  </a:lnTo>
                  <a:lnTo>
                    <a:pt x="3792" y="7169"/>
                  </a:lnTo>
                  <a:lnTo>
                    <a:pt x="7771" y="5038"/>
                  </a:lnTo>
                  <a:lnTo>
                    <a:pt x="12185" y="2239"/>
                  </a:lnTo>
                  <a:lnTo>
                    <a:pt x="21486" y="442"/>
                  </a:lnTo>
                  <a:lnTo>
                    <a:pt x="285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116" name="SMARTInkShape-Group633"/>
          <p:cNvGrpSpPr/>
          <p:nvPr/>
        </p:nvGrpSpPr>
        <p:grpSpPr>
          <a:xfrm>
            <a:off x="3900488" y="1000125"/>
            <a:ext cx="721519" cy="1243014"/>
            <a:chOff x="3900488" y="1000125"/>
            <a:chExt cx="721519" cy="1243014"/>
          </a:xfrm>
        </p:grpSpPr>
        <p:sp>
          <p:nvSpPr>
            <p:cNvPr id="1110" name="SMARTInkShape-2845"/>
            <p:cNvSpPr/>
            <p:nvPr/>
          </p:nvSpPr>
          <p:spPr bwMode="auto">
            <a:xfrm>
              <a:off x="4594424" y="2150269"/>
              <a:ext cx="27583" cy="92870"/>
            </a:xfrm>
            <a:custGeom>
              <a:avLst/>
              <a:gdLst/>
              <a:ahLst/>
              <a:cxnLst/>
              <a:rect l="0" t="0" r="0" b="0"/>
              <a:pathLst>
                <a:path w="27583" h="92870">
                  <a:moveTo>
                    <a:pt x="6151" y="92869"/>
                  </a:moveTo>
                  <a:lnTo>
                    <a:pt x="0" y="92869"/>
                  </a:lnTo>
                  <a:lnTo>
                    <a:pt x="4792" y="85098"/>
                  </a:lnTo>
                  <a:lnTo>
                    <a:pt x="11801" y="60947"/>
                  </a:lnTo>
                  <a:lnTo>
                    <a:pt x="17526" y="46545"/>
                  </a:lnTo>
                  <a:lnTo>
                    <a:pt x="23847" y="13831"/>
                  </a:lnTo>
                  <a:lnTo>
                    <a:pt x="27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1" name="SMARTInkShape-2846"/>
            <p:cNvSpPr/>
            <p:nvPr/>
          </p:nvSpPr>
          <p:spPr bwMode="auto">
            <a:xfrm>
              <a:off x="4587662" y="1800225"/>
              <a:ext cx="20058" cy="171451"/>
            </a:xfrm>
            <a:custGeom>
              <a:avLst/>
              <a:gdLst/>
              <a:ahLst/>
              <a:cxnLst/>
              <a:rect l="0" t="0" r="0" b="0"/>
              <a:pathLst>
                <a:path w="20058" h="171451">
                  <a:moveTo>
                    <a:pt x="20057" y="171450"/>
                  </a:moveTo>
                  <a:lnTo>
                    <a:pt x="20057" y="167658"/>
                  </a:lnTo>
                  <a:lnTo>
                    <a:pt x="5584" y="135490"/>
                  </a:lnTo>
                  <a:lnTo>
                    <a:pt x="1718" y="126099"/>
                  </a:lnTo>
                  <a:lnTo>
                    <a:pt x="0" y="116634"/>
                  </a:lnTo>
                  <a:lnTo>
                    <a:pt x="4461" y="85092"/>
                  </a:lnTo>
                  <a:lnTo>
                    <a:pt x="9303" y="53232"/>
                  </a:lnTo>
                  <a:lnTo>
                    <a:pt x="11843" y="21946"/>
                  </a:lnTo>
                  <a:lnTo>
                    <a:pt x="129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2" name="SMARTInkShape-2847"/>
            <p:cNvSpPr/>
            <p:nvPr/>
          </p:nvSpPr>
          <p:spPr bwMode="auto">
            <a:xfrm>
              <a:off x="4536281" y="1514475"/>
              <a:ext cx="14289" cy="14289"/>
            </a:xfrm>
            <a:custGeom>
              <a:avLst/>
              <a:gdLst/>
              <a:ahLst/>
              <a:cxnLst/>
              <a:rect l="0" t="0" r="0" b="0"/>
              <a:pathLst>
                <a:path w="14289" h="14289">
                  <a:moveTo>
                    <a:pt x="14288" y="14288"/>
                  </a:moveTo>
                  <a:lnTo>
                    <a:pt x="10496" y="14288"/>
                  </a:lnTo>
                  <a:lnTo>
                    <a:pt x="9378" y="13494"/>
                  </a:lnTo>
                  <a:lnTo>
                    <a:pt x="8633" y="12171"/>
                  </a:lnTo>
                  <a:lnTo>
                    <a:pt x="8137" y="1049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3" name="SMARTInkShape-2848"/>
            <p:cNvSpPr/>
            <p:nvPr/>
          </p:nvSpPr>
          <p:spPr bwMode="auto">
            <a:xfrm>
              <a:off x="4507706" y="1457325"/>
              <a:ext cx="21433" cy="35720"/>
            </a:xfrm>
            <a:custGeom>
              <a:avLst/>
              <a:gdLst/>
              <a:ahLst/>
              <a:cxnLst/>
              <a:rect l="0" t="0" r="0" b="0"/>
              <a:pathLst>
                <a:path w="21433" h="35720">
                  <a:moveTo>
                    <a:pt x="21432" y="3571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4" name="SMARTInkShape-2849"/>
            <p:cNvSpPr/>
            <p:nvPr/>
          </p:nvSpPr>
          <p:spPr bwMode="auto">
            <a:xfrm>
              <a:off x="4143375" y="1128713"/>
              <a:ext cx="207170" cy="250032"/>
            </a:xfrm>
            <a:custGeom>
              <a:avLst/>
              <a:gdLst/>
              <a:ahLst/>
              <a:cxnLst/>
              <a:rect l="0" t="0" r="0" b="0"/>
              <a:pathLst>
                <a:path w="207170" h="250032">
                  <a:moveTo>
                    <a:pt x="207169" y="250031"/>
                  </a:moveTo>
                  <a:lnTo>
                    <a:pt x="203377" y="250031"/>
                  </a:lnTo>
                  <a:lnTo>
                    <a:pt x="199398" y="247914"/>
                  </a:lnTo>
                  <a:lnTo>
                    <a:pt x="166258" y="216238"/>
                  </a:lnTo>
                  <a:lnTo>
                    <a:pt x="142818" y="185050"/>
                  </a:lnTo>
                  <a:lnTo>
                    <a:pt x="113352" y="149928"/>
                  </a:lnTo>
                  <a:lnTo>
                    <a:pt x="78456" y="114288"/>
                  </a:lnTo>
                  <a:lnTo>
                    <a:pt x="43292" y="81379"/>
                  </a:lnTo>
                  <a:lnTo>
                    <a:pt x="23291" y="49433"/>
                  </a:lnTo>
                  <a:lnTo>
                    <a:pt x="8481" y="17525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5" name="SMARTInkShape-2850"/>
            <p:cNvSpPr/>
            <p:nvPr/>
          </p:nvSpPr>
          <p:spPr bwMode="auto">
            <a:xfrm>
              <a:off x="3900488" y="100012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28575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117" name="SMARTInkShape-2851"/>
          <p:cNvSpPr/>
          <p:nvPr/>
        </p:nvSpPr>
        <p:spPr bwMode="auto">
          <a:xfrm>
            <a:off x="3300413" y="964406"/>
            <a:ext cx="171451" cy="28576"/>
          </a:xfrm>
          <a:custGeom>
            <a:avLst/>
            <a:gdLst/>
            <a:ahLst/>
            <a:cxnLst/>
            <a:rect l="0" t="0" r="0" b="0"/>
            <a:pathLst>
              <a:path w="171451" h="28576">
                <a:moveTo>
                  <a:pt x="171450" y="0"/>
                </a:moveTo>
                <a:lnTo>
                  <a:pt x="143978" y="0"/>
                </a:lnTo>
                <a:lnTo>
                  <a:pt x="110394" y="3793"/>
                </a:lnTo>
                <a:lnTo>
                  <a:pt x="83989" y="9888"/>
                </a:lnTo>
                <a:lnTo>
                  <a:pt x="56378" y="17095"/>
                </a:lnTo>
                <a:lnTo>
                  <a:pt x="28231" y="22944"/>
                </a:lnTo>
                <a:lnTo>
                  <a:pt x="0" y="285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22" name="SMARTInkShape-Group635"/>
          <p:cNvGrpSpPr/>
          <p:nvPr/>
        </p:nvGrpSpPr>
        <p:grpSpPr>
          <a:xfrm>
            <a:off x="1964531" y="1228725"/>
            <a:ext cx="721520" cy="1042989"/>
            <a:chOff x="1964531" y="1228725"/>
            <a:chExt cx="721520" cy="1042989"/>
          </a:xfrm>
        </p:grpSpPr>
        <p:sp>
          <p:nvSpPr>
            <p:cNvPr id="1118" name="SMARTInkShape-2852"/>
            <p:cNvSpPr/>
            <p:nvPr/>
          </p:nvSpPr>
          <p:spPr bwMode="auto">
            <a:xfrm>
              <a:off x="2536031" y="1228725"/>
              <a:ext cx="150020" cy="50007"/>
            </a:xfrm>
            <a:custGeom>
              <a:avLst/>
              <a:gdLst/>
              <a:ahLst/>
              <a:cxnLst/>
              <a:rect l="0" t="0" r="0" b="0"/>
              <a:pathLst>
                <a:path w="150020" h="50007">
                  <a:moveTo>
                    <a:pt x="150019" y="0"/>
                  </a:moveTo>
                  <a:lnTo>
                    <a:pt x="142434" y="0"/>
                  </a:lnTo>
                  <a:lnTo>
                    <a:pt x="113449" y="11406"/>
                  </a:lnTo>
                  <a:lnTo>
                    <a:pt x="81681" y="24370"/>
                  </a:lnTo>
                  <a:lnTo>
                    <a:pt x="47133" y="37471"/>
                  </a:lnTo>
                  <a:lnTo>
                    <a:pt x="15729" y="45939"/>
                  </a:lnTo>
                  <a:lnTo>
                    <a:pt x="0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19" name="SMARTInkShape-2853"/>
            <p:cNvSpPr/>
            <p:nvPr/>
          </p:nvSpPr>
          <p:spPr bwMode="auto">
            <a:xfrm>
              <a:off x="2193131" y="1385888"/>
              <a:ext cx="150020" cy="100013"/>
            </a:xfrm>
            <a:custGeom>
              <a:avLst/>
              <a:gdLst/>
              <a:ahLst/>
              <a:cxnLst/>
              <a:rect l="0" t="0" r="0" b="0"/>
              <a:pathLst>
                <a:path w="150020" h="100013">
                  <a:moveTo>
                    <a:pt x="150019" y="0"/>
                  </a:moveTo>
                  <a:lnTo>
                    <a:pt x="116839" y="18706"/>
                  </a:lnTo>
                  <a:lnTo>
                    <a:pt x="82434" y="39943"/>
                  </a:lnTo>
                  <a:lnTo>
                    <a:pt x="50768" y="64334"/>
                  </a:lnTo>
                  <a:lnTo>
                    <a:pt x="21582" y="85262"/>
                  </a:lnTo>
                  <a:lnTo>
                    <a:pt x="0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0" name="SMARTInkShape-2854"/>
            <p:cNvSpPr/>
            <p:nvPr/>
          </p:nvSpPr>
          <p:spPr bwMode="auto">
            <a:xfrm>
              <a:off x="1964531" y="1743075"/>
              <a:ext cx="57151" cy="85726"/>
            </a:xfrm>
            <a:custGeom>
              <a:avLst/>
              <a:gdLst/>
              <a:ahLst/>
              <a:cxnLst/>
              <a:rect l="0" t="0" r="0" b="0"/>
              <a:pathLst>
                <a:path w="57151" h="85726">
                  <a:moveTo>
                    <a:pt x="57150" y="0"/>
                  </a:moveTo>
                  <a:lnTo>
                    <a:pt x="30414" y="30528"/>
                  </a:lnTo>
                  <a:lnTo>
                    <a:pt x="9189" y="64551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1" name="SMARTInkShape-2855"/>
            <p:cNvSpPr/>
            <p:nvPr/>
          </p:nvSpPr>
          <p:spPr bwMode="auto">
            <a:xfrm>
              <a:off x="2000250" y="2164556"/>
              <a:ext cx="21432" cy="107158"/>
            </a:xfrm>
            <a:custGeom>
              <a:avLst/>
              <a:gdLst/>
              <a:ahLst/>
              <a:cxnLst/>
              <a:rect l="0" t="0" r="0" b="0"/>
              <a:pathLst>
                <a:path w="21432" h="107158">
                  <a:moveTo>
                    <a:pt x="21431" y="0"/>
                  </a:moveTo>
                  <a:lnTo>
                    <a:pt x="17639" y="3793"/>
                  </a:lnTo>
                  <a:lnTo>
                    <a:pt x="11488" y="17528"/>
                  </a:lnTo>
                  <a:lnTo>
                    <a:pt x="5599" y="46896"/>
                  </a:lnTo>
                  <a:lnTo>
                    <a:pt x="1106" y="77967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125" name="SMARTInkShape-Group636"/>
          <p:cNvGrpSpPr/>
          <p:nvPr/>
        </p:nvGrpSpPr>
        <p:grpSpPr>
          <a:xfrm>
            <a:off x="4443413" y="2400300"/>
            <a:ext cx="78582" cy="138547"/>
            <a:chOff x="4443413" y="2400300"/>
            <a:chExt cx="78582" cy="138547"/>
          </a:xfrm>
        </p:grpSpPr>
        <p:sp>
          <p:nvSpPr>
            <p:cNvPr id="1123" name="SMARTInkShape-2856"/>
            <p:cNvSpPr/>
            <p:nvPr/>
          </p:nvSpPr>
          <p:spPr bwMode="auto">
            <a:xfrm>
              <a:off x="4464844" y="2400300"/>
              <a:ext cx="57151" cy="138547"/>
            </a:xfrm>
            <a:custGeom>
              <a:avLst/>
              <a:gdLst/>
              <a:ahLst/>
              <a:cxnLst/>
              <a:rect l="0" t="0" r="0" b="0"/>
              <a:pathLst>
                <a:path w="57151" h="138547">
                  <a:moveTo>
                    <a:pt x="0" y="0"/>
                  </a:moveTo>
                  <a:lnTo>
                    <a:pt x="3792" y="0"/>
                  </a:lnTo>
                  <a:lnTo>
                    <a:pt x="7771" y="2117"/>
                  </a:lnTo>
                  <a:lnTo>
                    <a:pt x="9943" y="3792"/>
                  </a:lnTo>
                  <a:lnTo>
                    <a:pt x="12356" y="9888"/>
                  </a:lnTo>
                  <a:lnTo>
                    <a:pt x="13000" y="13736"/>
                  </a:lnTo>
                  <a:lnTo>
                    <a:pt x="15017" y="17094"/>
                  </a:lnTo>
                  <a:lnTo>
                    <a:pt x="24646" y="27202"/>
                  </a:lnTo>
                  <a:lnTo>
                    <a:pt x="30268" y="38283"/>
                  </a:lnTo>
                  <a:lnTo>
                    <a:pt x="37117" y="71775"/>
                  </a:lnTo>
                  <a:lnTo>
                    <a:pt x="47015" y="106407"/>
                  </a:lnTo>
                  <a:lnTo>
                    <a:pt x="50537" y="132134"/>
                  </a:lnTo>
                  <a:lnTo>
                    <a:pt x="53682" y="137572"/>
                  </a:lnTo>
                  <a:lnTo>
                    <a:pt x="54837" y="138546"/>
                  </a:lnTo>
                  <a:lnTo>
                    <a:pt x="55608" y="138402"/>
                  </a:lnTo>
                  <a:lnTo>
                    <a:pt x="56122" y="137511"/>
                  </a:lnTo>
                  <a:lnTo>
                    <a:pt x="5715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4" name="SMARTInkShape-2857"/>
            <p:cNvSpPr/>
            <p:nvPr/>
          </p:nvSpPr>
          <p:spPr bwMode="auto">
            <a:xfrm>
              <a:off x="4443413" y="2428875"/>
              <a:ext cx="71438" cy="100014"/>
            </a:xfrm>
            <a:custGeom>
              <a:avLst/>
              <a:gdLst/>
              <a:ahLst/>
              <a:cxnLst/>
              <a:rect l="0" t="0" r="0" b="0"/>
              <a:pathLst>
                <a:path w="71438" h="100014">
                  <a:moveTo>
                    <a:pt x="71437" y="0"/>
                  </a:moveTo>
                  <a:lnTo>
                    <a:pt x="65734" y="6497"/>
                  </a:lnTo>
                  <a:lnTo>
                    <a:pt x="42180" y="38076"/>
                  </a:lnTo>
                  <a:lnTo>
                    <a:pt x="19753" y="70954"/>
                  </a:lnTo>
                  <a:lnTo>
                    <a:pt x="0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129" name="SMARTInkShape-Group637"/>
          <p:cNvGrpSpPr/>
          <p:nvPr/>
        </p:nvGrpSpPr>
        <p:grpSpPr>
          <a:xfrm>
            <a:off x="6594968" y="2557463"/>
            <a:ext cx="77296" cy="114301"/>
            <a:chOff x="6594968" y="2557463"/>
            <a:chExt cx="77296" cy="114301"/>
          </a:xfrm>
        </p:grpSpPr>
        <p:sp>
          <p:nvSpPr>
            <p:cNvPr id="1126" name="SMARTInkShape-2858"/>
            <p:cNvSpPr/>
            <p:nvPr/>
          </p:nvSpPr>
          <p:spPr bwMode="auto">
            <a:xfrm>
              <a:off x="6594968" y="2557463"/>
              <a:ext cx="13002" cy="14846"/>
            </a:xfrm>
            <a:custGeom>
              <a:avLst/>
              <a:gdLst/>
              <a:ahLst/>
              <a:cxnLst/>
              <a:rect l="0" t="0" r="0" b="0"/>
              <a:pathLst>
                <a:path w="13002" h="14846">
                  <a:moveTo>
                    <a:pt x="13001" y="0"/>
                  </a:moveTo>
                  <a:lnTo>
                    <a:pt x="3058" y="0"/>
                  </a:lnTo>
                  <a:lnTo>
                    <a:pt x="1609" y="2381"/>
                  </a:lnTo>
                  <a:lnTo>
                    <a:pt x="0" y="11377"/>
                  </a:lnTo>
                  <a:lnTo>
                    <a:pt x="365" y="13934"/>
                  </a:lnTo>
                  <a:lnTo>
                    <a:pt x="1402" y="14845"/>
                  </a:lnTo>
                  <a:lnTo>
                    <a:pt x="5857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7" name="SMARTInkShape-2859"/>
            <p:cNvSpPr/>
            <p:nvPr/>
          </p:nvSpPr>
          <p:spPr bwMode="auto">
            <a:xfrm>
              <a:off x="6632428" y="2561211"/>
              <a:ext cx="39836" cy="17684"/>
            </a:xfrm>
            <a:custGeom>
              <a:avLst/>
              <a:gdLst/>
              <a:ahLst/>
              <a:cxnLst/>
              <a:rect l="0" t="0" r="0" b="0"/>
              <a:pathLst>
                <a:path w="39836" h="17684">
                  <a:moveTo>
                    <a:pt x="4116" y="17683"/>
                  </a:moveTo>
                  <a:lnTo>
                    <a:pt x="4116" y="11532"/>
                  </a:lnTo>
                  <a:lnTo>
                    <a:pt x="323" y="7041"/>
                  </a:lnTo>
                  <a:lnTo>
                    <a:pt x="0" y="5032"/>
                  </a:lnTo>
                  <a:lnTo>
                    <a:pt x="578" y="2899"/>
                  </a:lnTo>
                  <a:lnTo>
                    <a:pt x="1757" y="683"/>
                  </a:lnTo>
                  <a:lnTo>
                    <a:pt x="3338" y="0"/>
                  </a:lnTo>
                  <a:lnTo>
                    <a:pt x="5184" y="338"/>
                  </a:lnTo>
                  <a:lnTo>
                    <a:pt x="7209" y="1357"/>
                  </a:lnTo>
                  <a:lnTo>
                    <a:pt x="39835" y="33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28" name="SMARTInkShape-2860"/>
            <p:cNvSpPr/>
            <p:nvPr/>
          </p:nvSpPr>
          <p:spPr bwMode="auto">
            <a:xfrm>
              <a:off x="6605745" y="2628900"/>
              <a:ext cx="45087" cy="42864"/>
            </a:xfrm>
            <a:custGeom>
              <a:avLst/>
              <a:gdLst/>
              <a:ahLst/>
              <a:cxnLst/>
              <a:rect l="0" t="0" r="0" b="0"/>
              <a:pathLst>
                <a:path w="45087" h="42864">
                  <a:moveTo>
                    <a:pt x="45086" y="42863"/>
                  </a:moveTo>
                  <a:lnTo>
                    <a:pt x="12200" y="16127"/>
                  </a:lnTo>
                  <a:lnTo>
                    <a:pt x="1387" y="6013"/>
                  </a:lnTo>
                  <a:lnTo>
                    <a:pt x="78" y="4009"/>
                  </a:lnTo>
                  <a:lnTo>
                    <a:pt x="0" y="2673"/>
                  </a:lnTo>
                  <a:lnTo>
                    <a:pt x="742" y="1782"/>
                  </a:lnTo>
                  <a:lnTo>
                    <a:pt x="9369" y="528"/>
                  </a:lnTo>
                  <a:lnTo>
                    <a:pt x="379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17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2391865"/>
              </p:ext>
            </p:extLst>
          </p:nvPr>
        </p:nvGraphicFramePr>
        <p:xfrm>
          <a:off x="290513" y="1220788"/>
          <a:ext cx="8701087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924"/>
                <a:gridCol w="3231801"/>
                <a:gridCol w="29003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State of DFA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-closure(0)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 {0, 1, 2, 4, 7}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-closure(move(d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, a))</a:t>
                      </a:r>
                      <a:r>
                        <a:rPr lang="en-US" baseline="0" dirty="0" smtClean="0"/>
                        <a:t> =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-closure( 3, 8}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={3, 8, 6, 7, 1, 2,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= 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-closure(move(d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, b))</a:t>
                      </a:r>
                      <a:r>
                        <a:rPr lang="en-US" baseline="0" dirty="0" smtClean="0"/>
                        <a:t> =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-closure( 5 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={5,</a:t>
                      </a:r>
                      <a:r>
                        <a:rPr lang="en-US" baseline="0" dirty="0" smtClean="0"/>
                        <a:t> 6, 1, 7, 2, 4</a:t>
                      </a:r>
                      <a:r>
                        <a:rPr lang="en-US" dirty="0" smtClean="0"/>
                        <a:t>}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={3, 8, 6, 7, 1, 2, 4}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-closure(move(d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 a))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=</a:t>
                      </a:r>
                      <a:r>
                        <a:rPr lang="el-GR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dirty="0" smtClean="0"/>
                        <a:t>-closure( 3, 8}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={3, 8, 6, 7, 1, 2, 4}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={5,</a:t>
                      </a:r>
                      <a:r>
                        <a:rPr lang="en-US" baseline="0" dirty="0" smtClean="0"/>
                        <a:t> 6, 1, 2, 4</a:t>
                      </a:r>
                      <a:r>
                        <a:rPr lang="en-US" dirty="0" smtClean="0"/>
                        <a:t>}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78" name="SMARTInkShape-3125"/>
          <p:cNvSpPr/>
          <p:nvPr/>
        </p:nvSpPr>
        <p:spPr bwMode="auto">
          <a:xfrm>
            <a:off x="7522397" y="3128963"/>
            <a:ext cx="71410" cy="192882"/>
          </a:xfrm>
          <a:custGeom>
            <a:avLst/>
            <a:gdLst/>
            <a:ahLst/>
            <a:cxnLst/>
            <a:rect l="0" t="0" r="0" b="0"/>
            <a:pathLst>
              <a:path w="71410" h="192882">
                <a:moveTo>
                  <a:pt x="64266" y="14287"/>
                </a:moveTo>
                <a:lnTo>
                  <a:pt x="60473" y="10495"/>
                </a:lnTo>
                <a:lnTo>
                  <a:pt x="58611" y="6516"/>
                </a:lnTo>
                <a:lnTo>
                  <a:pt x="57123" y="2"/>
                </a:lnTo>
                <a:lnTo>
                  <a:pt x="50971" y="0"/>
                </a:lnTo>
                <a:lnTo>
                  <a:pt x="50640" y="793"/>
                </a:lnTo>
                <a:lnTo>
                  <a:pt x="50273" y="3792"/>
                </a:lnTo>
                <a:lnTo>
                  <a:pt x="47992" y="7770"/>
                </a:lnTo>
                <a:lnTo>
                  <a:pt x="46273" y="9942"/>
                </a:lnTo>
                <a:lnTo>
                  <a:pt x="42246" y="12356"/>
                </a:lnTo>
                <a:lnTo>
                  <a:pt x="40061" y="13000"/>
                </a:lnTo>
                <a:lnTo>
                  <a:pt x="38604" y="14222"/>
                </a:lnTo>
                <a:lnTo>
                  <a:pt x="32282" y="24117"/>
                </a:lnTo>
                <a:lnTo>
                  <a:pt x="19465" y="33397"/>
                </a:lnTo>
                <a:lnTo>
                  <a:pt x="1070" y="56033"/>
                </a:lnTo>
                <a:lnTo>
                  <a:pt x="703" y="55611"/>
                </a:lnTo>
                <a:lnTo>
                  <a:pt x="0" y="50271"/>
                </a:lnTo>
                <a:lnTo>
                  <a:pt x="10590" y="45149"/>
                </a:lnTo>
                <a:lnTo>
                  <a:pt x="23614" y="43163"/>
                </a:lnTo>
                <a:lnTo>
                  <a:pt x="25259" y="43857"/>
                </a:lnTo>
                <a:lnTo>
                  <a:pt x="26355" y="45113"/>
                </a:lnTo>
                <a:lnTo>
                  <a:pt x="28366" y="48625"/>
                </a:lnTo>
                <a:lnTo>
                  <a:pt x="34569" y="55870"/>
                </a:lnTo>
                <a:lnTo>
                  <a:pt x="36263" y="62600"/>
                </a:lnTo>
                <a:lnTo>
                  <a:pt x="39385" y="66980"/>
                </a:lnTo>
                <a:lnTo>
                  <a:pt x="39741" y="69260"/>
                </a:lnTo>
                <a:lnTo>
                  <a:pt x="39184" y="71573"/>
                </a:lnTo>
                <a:lnTo>
                  <a:pt x="35357" y="78452"/>
                </a:lnTo>
                <a:lnTo>
                  <a:pt x="30917" y="84011"/>
                </a:lnTo>
                <a:lnTo>
                  <a:pt x="29600" y="88402"/>
                </a:lnTo>
                <a:lnTo>
                  <a:pt x="28455" y="89891"/>
                </a:lnTo>
                <a:lnTo>
                  <a:pt x="25066" y="91545"/>
                </a:lnTo>
                <a:lnTo>
                  <a:pt x="18696" y="92476"/>
                </a:lnTo>
                <a:lnTo>
                  <a:pt x="17217" y="93401"/>
                </a:lnTo>
                <a:lnTo>
                  <a:pt x="16231" y="94811"/>
                </a:lnTo>
                <a:lnTo>
                  <a:pt x="14648" y="98985"/>
                </a:lnTo>
                <a:lnTo>
                  <a:pt x="14270" y="106835"/>
                </a:lnTo>
                <a:lnTo>
                  <a:pt x="18055" y="107061"/>
                </a:lnTo>
                <a:lnTo>
                  <a:pt x="22032" y="104997"/>
                </a:lnTo>
                <a:lnTo>
                  <a:pt x="26445" y="102228"/>
                </a:lnTo>
                <a:lnTo>
                  <a:pt x="35746" y="100450"/>
                </a:lnTo>
                <a:lnTo>
                  <a:pt x="41434" y="100099"/>
                </a:lnTo>
                <a:lnTo>
                  <a:pt x="41901" y="100863"/>
                </a:lnTo>
                <a:lnTo>
                  <a:pt x="42711" y="113755"/>
                </a:lnTo>
                <a:lnTo>
                  <a:pt x="37107" y="131331"/>
                </a:lnTo>
                <a:lnTo>
                  <a:pt x="21346" y="164327"/>
                </a:lnTo>
                <a:lnTo>
                  <a:pt x="16359" y="176483"/>
                </a:lnTo>
                <a:lnTo>
                  <a:pt x="14675" y="183909"/>
                </a:lnTo>
                <a:lnTo>
                  <a:pt x="15330" y="184518"/>
                </a:lnTo>
                <a:lnTo>
                  <a:pt x="18175" y="185196"/>
                </a:lnTo>
                <a:lnTo>
                  <a:pt x="51272" y="179013"/>
                </a:lnTo>
                <a:lnTo>
                  <a:pt x="65491" y="178676"/>
                </a:lnTo>
                <a:lnTo>
                  <a:pt x="67464" y="179442"/>
                </a:lnTo>
                <a:lnTo>
                  <a:pt x="68779" y="180747"/>
                </a:lnTo>
                <a:lnTo>
                  <a:pt x="70240" y="184313"/>
                </a:lnTo>
                <a:lnTo>
                  <a:pt x="71409" y="19288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392" name="SMARTInkShape-Group682"/>
          <p:cNvGrpSpPr/>
          <p:nvPr/>
        </p:nvGrpSpPr>
        <p:grpSpPr>
          <a:xfrm>
            <a:off x="6286500" y="3086100"/>
            <a:ext cx="1228726" cy="269471"/>
            <a:chOff x="6286500" y="3086100"/>
            <a:chExt cx="1228726" cy="269471"/>
          </a:xfrm>
        </p:grpSpPr>
        <p:sp>
          <p:nvSpPr>
            <p:cNvPr id="2379" name="SMARTInkShape-3126"/>
            <p:cNvSpPr/>
            <p:nvPr/>
          </p:nvSpPr>
          <p:spPr bwMode="auto">
            <a:xfrm>
              <a:off x="6676702" y="3200400"/>
              <a:ext cx="145580" cy="78535"/>
            </a:xfrm>
            <a:custGeom>
              <a:avLst/>
              <a:gdLst/>
              <a:ahLst/>
              <a:cxnLst/>
              <a:rect l="0" t="0" r="0" b="0"/>
              <a:pathLst>
                <a:path w="145580" h="78535">
                  <a:moveTo>
                    <a:pt x="74142" y="0"/>
                  </a:moveTo>
                  <a:lnTo>
                    <a:pt x="62735" y="4909"/>
                  </a:lnTo>
                  <a:lnTo>
                    <a:pt x="54256" y="6151"/>
                  </a:lnTo>
                  <a:lnTo>
                    <a:pt x="45195" y="10936"/>
                  </a:lnTo>
                  <a:lnTo>
                    <a:pt x="29052" y="20438"/>
                  </a:lnTo>
                  <a:lnTo>
                    <a:pt x="17589" y="26546"/>
                  </a:lnTo>
                  <a:lnTo>
                    <a:pt x="6674" y="38910"/>
                  </a:lnTo>
                  <a:lnTo>
                    <a:pt x="1028" y="47985"/>
                  </a:lnTo>
                  <a:lnTo>
                    <a:pt x="0" y="52627"/>
                  </a:lnTo>
                  <a:lnTo>
                    <a:pt x="973" y="62019"/>
                  </a:lnTo>
                  <a:lnTo>
                    <a:pt x="4051" y="69368"/>
                  </a:lnTo>
                  <a:lnTo>
                    <a:pt x="5984" y="72439"/>
                  </a:lnTo>
                  <a:lnTo>
                    <a:pt x="8859" y="74487"/>
                  </a:lnTo>
                  <a:lnTo>
                    <a:pt x="16288" y="76762"/>
                  </a:lnTo>
                  <a:lnTo>
                    <a:pt x="48532" y="78342"/>
                  </a:lnTo>
                  <a:lnTo>
                    <a:pt x="80460" y="78534"/>
                  </a:lnTo>
                  <a:lnTo>
                    <a:pt x="102473" y="74775"/>
                  </a:lnTo>
                  <a:lnTo>
                    <a:pt x="145579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0" name="SMARTInkShape-3127"/>
            <p:cNvSpPr/>
            <p:nvPr/>
          </p:nvSpPr>
          <p:spPr bwMode="auto">
            <a:xfrm>
              <a:off x="6515100" y="3221844"/>
              <a:ext cx="128589" cy="14276"/>
            </a:xfrm>
            <a:custGeom>
              <a:avLst/>
              <a:gdLst/>
              <a:ahLst/>
              <a:cxnLst/>
              <a:rect l="0" t="0" r="0" b="0"/>
              <a:pathLst>
                <a:path w="128589" h="14276">
                  <a:moveTo>
                    <a:pt x="0" y="14275"/>
                  </a:moveTo>
                  <a:lnTo>
                    <a:pt x="0" y="10483"/>
                  </a:lnTo>
                  <a:lnTo>
                    <a:pt x="794" y="9365"/>
                  </a:lnTo>
                  <a:lnTo>
                    <a:pt x="2117" y="8620"/>
                  </a:lnTo>
                  <a:lnTo>
                    <a:pt x="3793" y="8124"/>
                  </a:lnTo>
                  <a:lnTo>
                    <a:pt x="4910" y="6999"/>
                  </a:lnTo>
                  <a:lnTo>
                    <a:pt x="6151" y="3633"/>
                  </a:lnTo>
                  <a:lnTo>
                    <a:pt x="8069" y="2418"/>
                  </a:lnTo>
                  <a:lnTo>
                    <a:pt x="22554" y="467"/>
                  </a:lnTo>
                  <a:lnTo>
                    <a:pt x="56004" y="50"/>
                  </a:lnTo>
                  <a:lnTo>
                    <a:pt x="85499" y="0"/>
                  </a:lnTo>
                  <a:lnTo>
                    <a:pt x="107089" y="2108"/>
                  </a:lnTo>
                  <a:lnTo>
                    <a:pt x="128588" y="7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1" name="SMARTInkShape-3128"/>
            <p:cNvSpPr/>
            <p:nvPr/>
          </p:nvSpPr>
          <p:spPr bwMode="auto">
            <a:xfrm>
              <a:off x="6329363" y="3236119"/>
              <a:ext cx="185738" cy="35549"/>
            </a:xfrm>
            <a:custGeom>
              <a:avLst/>
              <a:gdLst/>
              <a:ahLst/>
              <a:cxnLst/>
              <a:rect l="0" t="0" r="0" b="0"/>
              <a:pathLst>
                <a:path w="185738" h="35549">
                  <a:moveTo>
                    <a:pt x="0" y="14287"/>
                  </a:moveTo>
                  <a:lnTo>
                    <a:pt x="0" y="18079"/>
                  </a:lnTo>
                  <a:lnTo>
                    <a:pt x="793" y="19197"/>
                  </a:lnTo>
                  <a:lnTo>
                    <a:pt x="2116" y="19942"/>
                  </a:lnTo>
                  <a:lnTo>
                    <a:pt x="37027" y="29163"/>
                  </a:lnTo>
                  <a:lnTo>
                    <a:pt x="59654" y="33776"/>
                  </a:lnTo>
                  <a:lnTo>
                    <a:pt x="88583" y="35143"/>
                  </a:lnTo>
                  <a:lnTo>
                    <a:pt x="120174" y="35548"/>
                  </a:lnTo>
                  <a:lnTo>
                    <a:pt x="155500" y="31892"/>
                  </a:lnTo>
                  <a:lnTo>
                    <a:pt x="166478" y="25816"/>
                  </a:lnTo>
                  <a:lnTo>
                    <a:pt x="177120" y="13470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2" name="SMARTInkShape-3129"/>
            <p:cNvSpPr/>
            <p:nvPr/>
          </p:nvSpPr>
          <p:spPr bwMode="auto">
            <a:xfrm>
              <a:off x="6317922" y="3143258"/>
              <a:ext cx="154317" cy="170665"/>
            </a:xfrm>
            <a:custGeom>
              <a:avLst/>
              <a:gdLst/>
              <a:ahLst/>
              <a:cxnLst/>
              <a:rect l="0" t="0" r="0" b="0"/>
              <a:pathLst>
                <a:path w="154317" h="170665">
                  <a:moveTo>
                    <a:pt x="104308" y="28567"/>
                  </a:moveTo>
                  <a:lnTo>
                    <a:pt x="104308" y="15360"/>
                  </a:lnTo>
                  <a:lnTo>
                    <a:pt x="111366" y="7231"/>
                  </a:lnTo>
                  <a:lnTo>
                    <a:pt x="111427" y="3372"/>
                  </a:lnTo>
                  <a:lnTo>
                    <a:pt x="110642" y="2245"/>
                  </a:lnTo>
                  <a:lnTo>
                    <a:pt x="109324" y="1494"/>
                  </a:lnTo>
                  <a:lnTo>
                    <a:pt x="104603" y="80"/>
                  </a:lnTo>
                  <a:lnTo>
                    <a:pt x="94392" y="0"/>
                  </a:lnTo>
                  <a:lnTo>
                    <a:pt x="83732" y="7579"/>
                  </a:lnTo>
                  <a:lnTo>
                    <a:pt x="52758" y="37370"/>
                  </a:lnTo>
                  <a:lnTo>
                    <a:pt x="26152" y="71648"/>
                  </a:lnTo>
                  <a:lnTo>
                    <a:pt x="3559" y="106383"/>
                  </a:lnTo>
                  <a:lnTo>
                    <a:pt x="0" y="117656"/>
                  </a:lnTo>
                  <a:lnTo>
                    <a:pt x="1789" y="136720"/>
                  </a:lnTo>
                  <a:lnTo>
                    <a:pt x="5006" y="141944"/>
                  </a:lnTo>
                  <a:lnTo>
                    <a:pt x="33906" y="162579"/>
                  </a:lnTo>
                  <a:lnTo>
                    <a:pt x="62194" y="168816"/>
                  </a:lnTo>
                  <a:lnTo>
                    <a:pt x="95711" y="170664"/>
                  </a:lnTo>
                  <a:lnTo>
                    <a:pt x="130777" y="167419"/>
                  </a:lnTo>
                  <a:lnTo>
                    <a:pt x="154316" y="1642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3" name="SMARTInkShape-3130"/>
            <p:cNvSpPr/>
            <p:nvPr/>
          </p:nvSpPr>
          <p:spPr bwMode="auto">
            <a:xfrm>
              <a:off x="6286500" y="3207544"/>
              <a:ext cx="14289" cy="14288"/>
            </a:xfrm>
            <a:custGeom>
              <a:avLst/>
              <a:gdLst/>
              <a:ahLst/>
              <a:cxnLst/>
              <a:rect l="0" t="0" r="0" b="0"/>
              <a:pathLst>
                <a:path w="14289" h="14288">
                  <a:moveTo>
                    <a:pt x="0" y="14287"/>
                  </a:moveTo>
                  <a:lnTo>
                    <a:pt x="0" y="10495"/>
                  </a:lnTo>
                  <a:lnTo>
                    <a:pt x="794" y="9378"/>
                  </a:lnTo>
                  <a:lnTo>
                    <a:pt x="2117" y="8633"/>
                  </a:lnTo>
                  <a:lnTo>
                    <a:pt x="7276" y="7340"/>
                  </a:lnTo>
                  <a:lnTo>
                    <a:pt x="10642" y="7231"/>
                  </a:lnTo>
                  <a:lnTo>
                    <a:pt x="11857" y="6408"/>
                  </a:lnTo>
                  <a:lnTo>
                    <a:pt x="12667" y="5066"/>
                  </a:lnTo>
                  <a:lnTo>
                    <a:pt x="142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4" name="SMARTInkShape-3131"/>
            <p:cNvSpPr/>
            <p:nvPr/>
          </p:nvSpPr>
          <p:spPr bwMode="auto">
            <a:xfrm>
              <a:off x="7108534" y="3230423"/>
              <a:ext cx="106655" cy="91359"/>
            </a:xfrm>
            <a:custGeom>
              <a:avLst/>
              <a:gdLst/>
              <a:ahLst/>
              <a:cxnLst/>
              <a:rect l="0" t="0" r="0" b="0"/>
              <a:pathLst>
                <a:path w="106655" h="91359">
                  <a:moveTo>
                    <a:pt x="35216" y="12840"/>
                  </a:moveTo>
                  <a:lnTo>
                    <a:pt x="18626" y="27313"/>
                  </a:lnTo>
                  <a:lnTo>
                    <a:pt x="11174" y="32766"/>
                  </a:lnTo>
                  <a:lnTo>
                    <a:pt x="3309" y="43967"/>
                  </a:lnTo>
                  <a:lnTo>
                    <a:pt x="627" y="52666"/>
                  </a:lnTo>
                  <a:lnTo>
                    <a:pt x="0" y="57792"/>
                  </a:lnTo>
                  <a:lnTo>
                    <a:pt x="1837" y="62716"/>
                  </a:lnTo>
                  <a:lnTo>
                    <a:pt x="19558" y="89015"/>
                  </a:lnTo>
                  <a:lnTo>
                    <a:pt x="20809" y="89817"/>
                  </a:lnTo>
                  <a:lnTo>
                    <a:pt x="27743" y="91358"/>
                  </a:lnTo>
                  <a:lnTo>
                    <a:pt x="28064" y="57834"/>
                  </a:lnTo>
                  <a:lnTo>
                    <a:pt x="28866" y="25525"/>
                  </a:lnTo>
                  <a:lnTo>
                    <a:pt x="33776" y="16157"/>
                  </a:lnTo>
                  <a:lnTo>
                    <a:pt x="41051" y="8355"/>
                  </a:lnTo>
                  <a:lnTo>
                    <a:pt x="48657" y="3438"/>
                  </a:lnTo>
                  <a:lnTo>
                    <a:pt x="61864" y="0"/>
                  </a:lnTo>
                  <a:lnTo>
                    <a:pt x="71137" y="1312"/>
                  </a:lnTo>
                  <a:lnTo>
                    <a:pt x="83166" y="6514"/>
                  </a:lnTo>
                  <a:lnTo>
                    <a:pt x="86233" y="8622"/>
                  </a:lnTo>
                  <a:lnTo>
                    <a:pt x="106654" y="128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5" name="SMARTInkShape-3132"/>
            <p:cNvSpPr/>
            <p:nvPr/>
          </p:nvSpPr>
          <p:spPr bwMode="auto">
            <a:xfrm>
              <a:off x="7187693" y="3250824"/>
              <a:ext cx="98933" cy="83455"/>
            </a:xfrm>
            <a:custGeom>
              <a:avLst/>
              <a:gdLst/>
              <a:ahLst/>
              <a:cxnLst/>
              <a:rect l="0" t="0" r="0" b="0"/>
              <a:pathLst>
                <a:path w="98933" h="83455">
                  <a:moveTo>
                    <a:pt x="13207" y="21014"/>
                  </a:moveTo>
                  <a:lnTo>
                    <a:pt x="9414" y="24806"/>
                  </a:lnTo>
                  <a:lnTo>
                    <a:pt x="7552" y="28784"/>
                  </a:lnTo>
                  <a:lnTo>
                    <a:pt x="7056" y="30956"/>
                  </a:lnTo>
                  <a:lnTo>
                    <a:pt x="540" y="42500"/>
                  </a:lnTo>
                  <a:lnTo>
                    <a:pt x="0" y="44862"/>
                  </a:lnTo>
                  <a:lnTo>
                    <a:pt x="433" y="46438"/>
                  </a:lnTo>
                  <a:lnTo>
                    <a:pt x="1516" y="47488"/>
                  </a:lnTo>
                  <a:lnTo>
                    <a:pt x="5165" y="49173"/>
                  </a:lnTo>
                  <a:lnTo>
                    <a:pt x="37037" y="36930"/>
                  </a:lnTo>
                  <a:lnTo>
                    <a:pt x="72417" y="11480"/>
                  </a:lnTo>
                  <a:lnTo>
                    <a:pt x="75241" y="6722"/>
                  </a:lnTo>
                  <a:lnTo>
                    <a:pt x="75995" y="4342"/>
                  </a:lnTo>
                  <a:lnTo>
                    <a:pt x="75702" y="2756"/>
                  </a:lnTo>
                  <a:lnTo>
                    <a:pt x="74715" y="1698"/>
                  </a:lnTo>
                  <a:lnTo>
                    <a:pt x="71500" y="523"/>
                  </a:lnTo>
                  <a:lnTo>
                    <a:pt x="67425" y="0"/>
                  </a:lnTo>
                  <a:lnTo>
                    <a:pt x="65228" y="1448"/>
                  </a:lnTo>
                  <a:lnTo>
                    <a:pt x="46365" y="24770"/>
                  </a:lnTo>
                  <a:lnTo>
                    <a:pt x="38466" y="42764"/>
                  </a:lnTo>
                  <a:lnTo>
                    <a:pt x="35142" y="68367"/>
                  </a:lnTo>
                  <a:lnTo>
                    <a:pt x="36979" y="75926"/>
                  </a:lnTo>
                  <a:lnTo>
                    <a:pt x="38580" y="79053"/>
                  </a:lnTo>
                  <a:lnTo>
                    <a:pt x="40441" y="81138"/>
                  </a:lnTo>
                  <a:lnTo>
                    <a:pt x="44626" y="83454"/>
                  </a:lnTo>
                  <a:lnTo>
                    <a:pt x="51248" y="82367"/>
                  </a:lnTo>
                  <a:lnTo>
                    <a:pt x="59482" y="78444"/>
                  </a:lnTo>
                  <a:lnTo>
                    <a:pt x="86323" y="53958"/>
                  </a:lnTo>
                  <a:lnTo>
                    <a:pt x="98932" y="353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6" name="SMARTInkShape-3133"/>
            <p:cNvSpPr/>
            <p:nvPr/>
          </p:nvSpPr>
          <p:spPr bwMode="auto">
            <a:xfrm>
              <a:off x="7360926" y="3107531"/>
              <a:ext cx="154300" cy="248040"/>
            </a:xfrm>
            <a:custGeom>
              <a:avLst/>
              <a:gdLst/>
              <a:ahLst/>
              <a:cxnLst/>
              <a:rect l="0" t="0" r="0" b="0"/>
              <a:pathLst>
                <a:path w="154300" h="248040">
                  <a:moveTo>
                    <a:pt x="82862" y="0"/>
                  </a:moveTo>
                  <a:lnTo>
                    <a:pt x="72919" y="0"/>
                  </a:lnTo>
                  <a:lnTo>
                    <a:pt x="68388" y="2117"/>
                  </a:lnTo>
                  <a:lnTo>
                    <a:pt x="55220" y="13735"/>
                  </a:lnTo>
                  <a:lnTo>
                    <a:pt x="30548" y="47964"/>
                  </a:lnTo>
                  <a:lnTo>
                    <a:pt x="12857" y="80093"/>
                  </a:lnTo>
                  <a:lnTo>
                    <a:pt x="4124" y="103066"/>
                  </a:lnTo>
                  <a:lnTo>
                    <a:pt x="0" y="137518"/>
                  </a:lnTo>
                  <a:lnTo>
                    <a:pt x="4247" y="168187"/>
                  </a:lnTo>
                  <a:lnTo>
                    <a:pt x="16000" y="196589"/>
                  </a:lnTo>
                  <a:lnTo>
                    <a:pt x="27745" y="212786"/>
                  </a:lnTo>
                  <a:lnTo>
                    <a:pt x="55331" y="231499"/>
                  </a:lnTo>
                  <a:lnTo>
                    <a:pt x="84846" y="243306"/>
                  </a:lnTo>
                  <a:lnTo>
                    <a:pt x="113700" y="248039"/>
                  </a:lnTo>
                  <a:lnTo>
                    <a:pt x="130699" y="244912"/>
                  </a:lnTo>
                  <a:lnTo>
                    <a:pt x="154299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7" name="SMARTInkShape-3134"/>
            <p:cNvSpPr/>
            <p:nvPr/>
          </p:nvSpPr>
          <p:spPr bwMode="auto">
            <a:xfrm>
              <a:off x="6916731" y="3193282"/>
              <a:ext cx="69858" cy="135462"/>
            </a:xfrm>
            <a:custGeom>
              <a:avLst/>
              <a:gdLst/>
              <a:ahLst/>
              <a:cxnLst/>
              <a:rect l="0" t="0" r="0" b="0"/>
              <a:pathLst>
                <a:path w="69858" h="135462">
                  <a:moveTo>
                    <a:pt x="69857" y="7118"/>
                  </a:moveTo>
                  <a:lnTo>
                    <a:pt x="69857" y="3326"/>
                  </a:lnTo>
                  <a:lnTo>
                    <a:pt x="69063" y="2209"/>
                  </a:lnTo>
                  <a:lnTo>
                    <a:pt x="67740" y="1464"/>
                  </a:lnTo>
                  <a:lnTo>
                    <a:pt x="59914" y="268"/>
                  </a:lnTo>
                  <a:lnTo>
                    <a:pt x="46008" y="0"/>
                  </a:lnTo>
                  <a:lnTo>
                    <a:pt x="41265" y="2102"/>
                  </a:lnTo>
                  <a:lnTo>
                    <a:pt x="27961" y="13712"/>
                  </a:lnTo>
                  <a:lnTo>
                    <a:pt x="18461" y="26711"/>
                  </a:lnTo>
                  <a:lnTo>
                    <a:pt x="14412" y="36824"/>
                  </a:lnTo>
                  <a:lnTo>
                    <a:pt x="13212" y="44847"/>
                  </a:lnTo>
                  <a:lnTo>
                    <a:pt x="15047" y="49816"/>
                  </a:lnTo>
                  <a:lnTo>
                    <a:pt x="22694" y="59473"/>
                  </a:lnTo>
                  <a:lnTo>
                    <a:pt x="43391" y="77062"/>
                  </a:lnTo>
                  <a:lnTo>
                    <a:pt x="46187" y="82654"/>
                  </a:lnTo>
                  <a:lnTo>
                    <a:pt x="47432" y="87786"/>
                  </a:lnTo>
                  <a:lnTo>
                    <a:pt x="44339" y="98929"/>
                  </a:lnTo>
                  <a:lnTo>
                    <a:pt x="38395" y="112285"/>
                  </a:lnTo>
                  <a:lnTo>
                    <a:pt x="24022" y="126297"/>
                  </a:lnTo>
                  <a:lnTo>
                    <a:pt x="12267" y="132918"/>
                  </a:lnTo>
                  <a:lnTo>
                    <a:pt x="0" y="135461"/>
                  </a:lnTo>
                  <a:lnTo>
                    <a:pt x="1238" y="131364"/>
                  </a:lnTo>
                  <a:lnTo>
                    <a:pt x="8501" y="115798"/>
                  </a:lnTo>
                  <a:lnTo>
                    <a:pt x="34138" y="928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8" name="SMARTInkShape-3135"/>
            <p:cNvSpPr/>
            <p:nvPr/>
          </p:nvSpPr>
          <p:spPr bwMode="auto">
            <a:xfrm>
              <a:off x="7000875" y="324326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89" name="SMARTInkShape-3136"/>
            <p:cNvSpPr/>
            <p:nvPr/>
          </p:nvSpPr>
          <p:spPr bwMode="auto">
            <a:xfrm>
              <a:off x="6987580" y="3224565"/>
              <a:ext cx="120452" cy="110033"/>
            </a:xfrm>
            <a:custGeom>
              <a:avLst/>
              <a:gdLst/>
              <a:ahLst/>
              <a:cxnLst/>
              <a:rect l="0" t="0" r="0" b="0"/>
              <a:pathLst>
                <a:path w="120452" h="110033">
                  <a:moveTo>
                    <a:pt x="6151" y="11554"/>
                  </a:moveTo>
                  <a:lnTo>
                    <a:pt x="0" y="17705"/>
                  </a:lnTo>
                  <a:lnTo>
                    <a:pt x="463" y="18036"/>
                  </a:lnTo>
                  <a:lnTo>
                    <a:pt x="3094" y="18403"/>
                  </a:lnTo>
                  <a:lnTo>
                    <a:pt x="4113" y="19295"/>
                  </a:lnTo>
                  <a:lnTo>
                    <a:pt x="5246" y="22403"/>
                  </a:lnTo>
                  <a:lnTo>
                    <a:pt x="6140" y="55059"/>
                  </a:lnTo>
                  <a:lnTo>
                    <a:pt x="6150" y="87791"/>
                  </a:lnTo>
                  <a:lnTo>
                    <a:pt x="8267" y="95179"/>
                  </a:lnTo>
                  <a:lnTo>
                    <a:pt x="11060" y="101108"/>
                  </a:lnTo>
                  <a:lnTo>
                    <a:pt x="12302" y="106389"/>
                  </a:lnTo>
                  <a:lnTo>
                    <a:pt x="13427" y="108115"/>
                  </a:lnTo>
                  <a:lnTo>
                    <a:pt x="14970" y="109265"/>
                  </a:lnTo>
                  <a:lnTo>
                    <a:pt x="16793" y="110032"/>
                  </a:lnTo>
                  <a:lnTo>
                    <a:pt x="23052" y="108768"/>
                  </a:lnTo>
                  <a:lnTo>
                    <a:pt x="33384" y="103593"/>
                  </a:lnTo>
                  <a:lnTo>
                    <a:pt x="39686" y="97704"/>
                  </a:lnTo>
                  <a:lnTo>
                    <a:pt x="57467" y="71611"/>
                  </a:lnTo>
                  <a:lnTo>
                    <a:pt x="66582" y="38764"/>
                  </a:lnTo>
                  <a:lnTo>
                    <a:pt x="70219" y="3815"/>
                  </a:lnTo>
                  <a:lnTo>
                    <a:pt x="70345" y="177"/>
                  </a:lnTo>
                  <a:lnTo>
                    <a:pt x="69585" y="0"/>
                  </a:lnTo>
                  <a:lnTo>
                    <a:pt x="66624" y="1921"/>
                  </a:lnTo>
                  <a:lnTo>
                    <a:pt x="53649" y="24078"/>
                  </a:lnTo>
                  <a:lnTo>
                    <a:pt x="49929" y="47541"/>
                  </a:lnTo>
                  <a:lnTo>
                    <a:pt x="49887" y="78043"/>
                  </a:lnTo>
                  <a:lnTo>
                    <a:pt x="54741" y="91667"/>
                  </a:lnTo>
                  <a:lnTo>
                    <a:pt x="58968" y="98224"/>
                  </a:lnTo>
                  <a:lnTo>
                    <a:pt x="69602" y="106379"/>
                  </a:lnTo>
                  <a:lnTo>
                    <a:pt x="73058" y="107314"/>
                  </a:lnTo>
                  <a:lnTo>
                    <a:pt x="76156" y="107144"/>
                  </a:lnTo>
                  <a:lnTo>
                    <a:pt x="79014" y="106237"/>
                  </a:lnTo>
                  <a:lnTo>
                    <a:pt x="112090" y="81746"/>
                  </a:lnTo>
                  <a:lnTo>
                    <a:pt x="120451" y="758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0" name="SMARTInkShape-3137"/>
            <p:cNvSpPr/>
            <p:nvPr/>
          </p:nvSpPr>
          <p:spPr bwMode="auto">
            <a:xfrm>
              <a:off x="6815938" y="3086100"/>
              <a:ext cx="49207" cy="216906"/>
            </a:xfrm>
            <a:custGeom>
              <a:avLst/>
              <a:gdLst/>
              <a:ahLst/>
              <a:cxnLst/>
              <a:rect l="0" t="0" r="0" b="0"/>
              <a:pathLst>
                <a:path w="49207" h="216906">
                  <a:moveTo>
                    <a:pt x="34918" y="0"/>
                  </a:moveTo>
                  <a:lnTo>
                    <a:pt x="34918" y="3792"/>
                  </a:lnTo>
                  <a:lnTo>
                    <a:pt x="32801" y="7771"/>
                  </a:lnTo>
                  <a:lnTo>
                    <a:pt x="14333" y="37585"/>
                  </a:lnTo>
                  <a:lnTo>
                    <a:pt x="7128" y="66250"/>
                  </a:lnTo>
                  <a:lnTo>
                    <a:pt x="1902" y="96447"/>
                  </a:lnTo>
                  <a:lnTo>
                    <a:pt x="0" y="125855"/>
                  </a:lnTo>
                  <a:lnTo>
                    <a:pt x="230" y="153883"/>
                  </a:lnTo>
                  <a:lnTo>
                    <a:pt x="4901" y="185090"/>
                  </a:lnTo>
                  <a:lnTo>
                    <a:pt x="6496" y="198150"/>
                  </a:lnTo>
                  <a:lnTo>
                    <a:pt x="11856" y="209965"/>
                  </a:lnTo>
                  <a:lnTo>
                    <a:pt x="16202" y="215820"/>
                  </a:lnTo>
                  <a:lnTo>
                    <a:pt x="18472" y="216905"/>
                  </a:lnTo>
                  <a:lnTo>
                    <a:pt x="20779" y="216834"/>
                  </a:lnTo>
                  <a:lnTo>
                    <a:pt x="33977" y="211019"/>
                  </a:lnTo>
                  <a:lnTo>
                    <a:pt x="40585" y="204646"/>
                  </a:lnTo>
                  <a:lnTo>
                    <a:pt x="49206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1" name="SMARTInkShape-3138"/>
            <p:cNvSpPr/>
            <p:nvPr/>
          </p:nvSpPr>
          <p:spPr bwMode="auto">
            <a:xfrm>
              <a:off x="6858000" y="3193256"/>
              <a:ext cx="49881" cy="106608"/>
            </a:xfrm>
            <a:custGeom>
              <a:avLst/>
              <a:gdLst/>
              <a:ahLst/>
              <a:cxnLst/>
              <a:rect l="0" t="0" r="0" b="0"/>
              <a:pathLst>
                <a:path w="49881" h="106608">
                  <a:moveTo>
                    <a:pt x="35719" y="0"/>
                  </a:moveTo>
                  <a:lnTo>
                    <a:pt x="30015" y="6497"/>
                  </a:lnTo>
                  <a:lnTo>
                    <a:pt x="11870" y="40642"/>
                  </a:lnTo>
                  <a:lnTo>
                    <a:pt x="2111" y="69969"/>
                  </a:lnTo>
                  <a:lnTo>
                    <a:pt x="1732" y="80310"/>
                  </a:lnTo>
                  <a:lnTo>
                    <a:pt x="5982" y="94263"/>
                  </a:lnTo>
                  <a:lnTo>
                    <a:pt x="10067" y="100897"/>
                  </a:lnTo>
                  <a:lnTo>
                    <a:pt x="13061" y="102983"/>
                  </a:lnTo>
                  <a:lnTo>
                    <a:pt x="24067" y="105920"/>
                  </a:lnTo>
                  <a:lnTo>
                    <a:pt x="30011" y="106607"/>
                  </a:lnTo>
                  <a:lnTo>
                    <a:pt x="35299" y="104795"/>
                  </a:lnTo>
                  <a:lnTo>
                    <a:pt x="37819" y="103201"/>
                  </a:lnTo>
                  <a:lnTo>
                    <a:pt x="45161" y="93373"/>
                  </a:lnTo>
                  <a:lnTo>
                    <a:pt x="48571" y="76614"/>
                  </a:lnTo>
                  <a:lnTo>
                    <a:pt x="49880" y="45489"/>
                  </a:lnTo>
                  <a:lnTo>
                    <a:pt x="46176" y="31029"/>
                  </a:lnTo>
                  <a:lnTo>
                    <a:pt x="44278" y="27830"/>
                  </a:lnTo>
                  <a:lnTo>
                    <a:pt x="40052" y="24275"/>
                  </a:lnTo>
                  <a:lnTo>
                    <a:pt x="29418" y="22274"/>
                  </a:lnTo>
                  <a:lnTo>
                    <a:pt x="16213" y="21681"/>
                  </a:lnTo>
                  <a:lnTo>
                    <a:pt x="9058" y="23659"/>
                  </a:lnTo>
                  <a:lnTo>
                    <a:pt x="6038" y="25298"/>
                  </a:lnTo>
                  <a:lnTo>
                    <a:pt x="4025" y="27184"/>
                  </a:lnTo>
                  <a:lnTo>
                    <a:pt x="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00" name="SMARTInkShape-Group683"/>
          <p:cNvGrpSpPr/>
          <p:nvPr/>
        </p:nvGrpSpPr>
        <p:grpSpPr>
          <a:xfrm>
            <a:off x="8365988" y="2628900"/>
            <a:ext cx="770857" cy="490223"/>
            <a:chOff x="8365988" y="2628900"/>
            <a:chExt cx="770857" cy="490223"/>
          </a:xfrm>
        </p:grpSpPr>
        <p:sp>
          <p:nvSpPr>
            <p:cNvPr id="2393" name="SMARTInkShape-3139"/>
            <p:cNvSpPr/>
            <p:nvPr/>
          </p:nvSpPr>
          <p:spPr bwMode="auto">
            <a:xfrm>
              <a:off x="9086876" y="2628900"/>
              <a:ext cx="49969" cy="450057"/>
            </a:xfrm>
            <a:custGeom>
              <a:avLst/>
              <a:gdLst/>
              <a:ahLst/>
              <a:cxnLst/>
              <a:rect l="0" t="0" r="0" b="0"/>
              <a:pathLst>
                <a:path w="49969" h="450057">
                  <a:moveTo>
                    <a:pt x="7118" y="0"/>
                  </a:moveTo>
                  <a:lnTo>
                    <a:pt x="269" y="6850"/>
                  </a:lnTo>
                  <a:lnTo>
                    <a:pt x="0" y="13269"/>
                  </a:lnTo>
                  <a:lnTo>
                    <a:pt x="16767" y="34846"/>
                  </a:lnTo>
                  <a:lnTo>
                    <a:pt x="26986" y="64092"/>
                  </a:lnTo>
                  <a:lnTo>
                    <a:pt x="38228" y="91927"/>
                  </a:lnTo>
                  <a:lnTo>
                    <a:pt x="46146" y="125751"/>
                  </a:lnTo>
                  <a:lnTo>
                    <a:pt x="48276" y="151933"/>
                  </a:lnTo>
                  <a:lnTo>
                    <a:pt x="49223" y="183678"/>
                  </a:lnTo>
                  <a:lnTo>
                    <a:pt x="49644" y="218953"/>
                  </a:lnTo>
                  <a:lnTo>
                    <a:pt x="49756" y="237250"/>
                  </a:lnTo>
                  <a:lnTo>
                    <a:pt x="49831" y="255798"/>
                  </a:lnTo>
                  <a:lnTo>
                    <a:pt x="49881" y="274513"/>
                  </a:lnTo>
                  <a:lnTo>
                    <a:pt x="49914" y="293340"/>
                  </a:lnTo>
                  <a:lnTo>
                    <a:pt x="49936" y="312241"/>
                  </a:lnTo>
                  <a:lnTo>
                    <a:pt x="49951" y="330398"/>
                  </a:lnTo>
                  <a:lnTo>
                    <a:pt x="49968" y="365390"/>
                  </a:lnTo>
                  <a:lnTo>
                    <a:pt x="45741" y="399462"/>
                  </a:lnTo>
                  <a:lnTo>
                    <a:pt x="35693" y="450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4" name="SMARTInkShape-3140"/>
            <p:cNvSpPr/>
            <p:nvPr/>
          </p:nvSpPr>
          <p:spPr bwMode="auto">
            <a:xfrm>
              <a:off x="8904140" y="2714919"/>
              <a:ext cx="74263" cy="242595"/>
            </a:xfrm>
            <a:custGeom>
              <a:avLst/>
              <a:gdLst/>
              <a:ahLst/>
              <a:cxnLst/>
              <a:rect l="0" t="0" r="0" b="0"/>
              <a:pathLst>
                <a:path w="74263" h="242595">
                  <a:moveTo>
                    <a:pt x="4116" y="6850"/>
                  </a:moveTo>
                  <a:lnTo>
                    <a:pt x="323" y="3057"/>
                  </a:lnTo>
                  <a:lnTo>
                    <a:pt x="0" y="1940"/>
                  </a:lnTo>
                  <a:lnTo>
                    <a:pt x="578" y="1195"/>
                  </a:lnTo>
                  <a:lnTo>
                    <a:pt x="3417" y="0"/>
                  </a:lnTo>
                  <a:lnTo>
                    <a:pt x="14592" y="5467"/>
                  </a:lnTo>
                  <a:lnTo>
                    <a:pt x="31532" y="20299"/>
                  </a:lnTo>
                  <a:lnTo>
                    <a:pt x="44959" y="37293"/>
                  </a:lnTo>
                  <a:lnTo>
                    <a:pt x="58809" y="70072"/>
                  </a:lnTo>
                  <a:lnTo>
                    <a:pt x="69887" y="98519"/>
                  </a:lnTo>
                  <a:lnTo>
                    <a:pt x="73875" y="131730"/>
                  </a:lnTo>
                  <a:lnTo>
                    <a:pt x="74262" y="166706"/>
                  </a:lnTo>
                  <a:lnTo>
                    <a:pt x="68909" y="201411"/>
                  </a:lnTo>
                  <a:lnTo>
                    <a:pt x="54123" y="242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5" name="SMARTInkShape-3141"/>
            <p:cNvSpPr/>
            <p:nvPr/>
          </p:nvSpPr>
          <p:spPr bwMode="auto">
            <a:xfrm>
              <a:off x="8775554" y="2800350"/>
              <a:ext cx="117875" cy="176777"/>
            </a:xfrm>
            <a:custGeom>
              <a:avLst/>
              <a:gdLst/>
              <a:ahLst/>
              <a:cxnLst/>
              <a:rect l="0" t="0" r="0" b="0"/>
              <a:pathLst>
                <a:path w="117875" h="176777">
                  <a:moveTo>
                    <a:pt x="4115" y="0"/>
                  </a:moveTo>
                  <a:lnTo>
                    <a:pt x="21814" y="0"/>
                  </a:lnTo>
                  <a:lnTo>
                    <a:pt x="23058" y="794"/>
                  </a:lnTo>
                  <a:lnTo>
                    <a:pt x="23887" y="2117"/>
                  </a:lnTo>
                  <a:lnTo>
                    <a:pt x="25055" y="7771"/>
                  </a:lnTo>
                  <a:lnTo>
                    <a:pt x="25218" y="9943"/>
                  </a:lnTo>
                  <a:lnTo>
                    <a:pt x="14136" y="44900"/>
                  </a:lnTo>
                  <a:lnTo>
                    <a:pt x="9710" y="77338"/>
                  </a:lnTo>
                  <a:lnTo>
                    <a:pt x="5220" y="106911"/>
                  </a:lnTo>
                  <a:lnTo>
                    <a:pt x="4212" y="140054"/>
                  </a:lnTo>
                  <a:lnTo>
                    <a:pt x="4123" y="165238"/>
                  </a:lnTo>
                  <a:lnTo>
                    <a:pt x="3327" y="167309"/>
                  </a:lnTo>
                  <a:lnTo>
                    <a:pt x="2002" y="168689"/>
                  </a:lnTo>
                  <a:lnTo>
                    <a:pt x="325" y="169609"/>
                  </a:lnTo>
                  <a:lnTo>
                    <a:pt x="0" y="169429"/>
                  </a:lnTo>
                  <a:lnTo>
                    <a:pt x="2544" y="165383"/>
                  </a:lnTo>
                  <a:lnTo>
                    <a:pt x="4443" y="159157"/>
                  </a:lnTo>
                  <a:lnTo>
                    <a:pt x="34110" y="127195"/>
                  </a:lnTo>
                  <a:lnTo>
                    <a:pt x="39406" y="124000"/>
                  </a:lnTo>
                  <a:lnTo>
                    <a:pt x="44406" y="121786"/>
                  </a:lnTo>
                  <a:lnTo>
                    <a:pt x="60269" y="111650"/>
                  </a:lnTo>
                  <a:lnTo>
                    <a:pt x="73582" y="108488"/>
                  </a:lnTo>
                  <a:lnTo>
                    <a:pt x="87581" y="107551"/>
                  </a:lnTo>
                  <a:lnTo>
                    <a:pt x="101782" y="111066"/>
                  </a:lnTo>
                  <a:lnTo>
                    <a:pt x="112252" y="117134"/>
                  </a:lnTo>
                  <a:lnTo>
                    <a:pt x="115675" y="121645"/>
                  </a:lnTo>
                  <a:lnTo>
                    <a:pt x="117198" y="127090"/>
                  </a:lnTo>
                  <a:lnTo>
                    <a:pt x="117874" y="134801"/>
                  </a:lnTo>
                  <a:lnTo>
                    <a:pt x="113941" y="143520"/>
                  </a:lnTo>
                  <a:lnTo>
                    <a:pt x="106107" y="152687"/>
                  </a:lnTo>
                  <a:lnTo>
                    <a:pt x="88310" y="165979"/>
                  </a:lnTo>
                  <a:lnTo>
                    <a:pt x="65196" y="175867"/>
                  </a:lnTo>
                  <a:lnTo>
                    <a:pt x="61504" y="176776"/>
                  </a:lnTo>
                  <a:lnTo>
                    <a:pt x="59043" y="176588"/>
                  </a:lnTo>
                  <a:lnTo>
                    <a:pt x="57402" y="175669"/>
                  </a:lnTo>
                  <a:lnTo>
                    <a:pt x="54121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6" name="SMARTInkShape-3142"/>
            <p:cNvSpPr/>
            <p:nvPr/>
          </p:nvSpPr>
          <p:spPr bwMode="auto">
            <a:xfrm>
              <a:off x="8610946" y="3007519"/>
              <a:ext cx="82704" cy="111604"/>
            </a:xfrm>
            <a:custGeom>
              <a:avLst/>
              <a:gdLst/>
              <a:ahLst/>
              <a:cxnLst/>
              <a:rect l="0" t="0" r="0" b="0"/>
              <a:pathLst>
                <a:path w="82704" h="111604">
                  <a:moveTo>
                    <a:pt x="75854" y="0"/>
                  </a:moveTo>
                  <a:lnTo>
                    <a:pt x="79647" y="0"/>
                  </a:lnTo>
                  <a:lnTo>
                    <a:pt x="80764" y="794"/>
                  </a:lnTo>
                  <a:lnTo>
                    <a:pt x="81509" y="2116"/>
                  </a:lnTo>
                  <a:lnTo>
                    <a:pt x="82703" y="9943"/>
                  </a:lnTo>
                  <a:lnTo>
                    <a:pt x="78634" y="16590"/>
                  </a:lnTo>
                  <a:lnTo>
                    <a:pt x="72327" y="25629"/>
                  </a:lnTo>
                  <a:lnTo>
                    <a:pt x="55555" y="57703"/>
                  </a:lnTo>
                  <a:lnTo>
                    <a:pt x="21968" y="90118"/>
                  </a:lnTo>
                  <a:lnTo>
                    <a:pt x="0" y="111603"/>
                  </a:lnTo>
                  <a:lnTo>
                    <a:pt x="25848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7" name="SMARTInkShape-3143"/>
            <p:cNvSpPr/>
            <p:nvPr/>
          </p:nvSpPr>
          <p:spPr bwMode="auto">
            <a:xfrm>
              <a:off x="8586788" y="2971800"/>
              <a:ext cx="27470" cy="46039"/>
            </a:xfrm>
            <a:custGeom>
              <a:avLst/>
              <a:gdLst/>
              <a:ahLst/>
              <a:cxnLst/>
              <a:rect l="0" t="0" r="0" b="0"/>
              <a:pathLst>
                <a:path w="27470" h="46039">
                  <a:moveTo>
                    <a:pt x="7143" y="0"/>
                  </a:moveTo>
                  <a:lnTo>
                    <a:pt x="20144" y="0"/>
                  </a:lnTo>
                  <a:lnTo>
                    <a:pt x="24842" y="3792"/>
                  </a:lnTo>
                  <a:lnTo>
                    <a:pt x="26916" y="7771"/>
                  </a:lnTo>
                  <a:lnTo>
                    <a:pt x="27469" y="9943"/>
                  </a:lnTo>
                  <a:lnTo>
                    <a:pt x="27044" y="12185"/>
                  </a:lnTo>
                  <a:lnTo>
                    <a:pt x="22775" y="21486"/>
                  </a:lnTo>
                  <a:lnTo>
                    <a:pt x="22327" y="23849"/>
                  </a:lnTo>
                  <a:lnTo>
                    <a:pt x="17904" y="30967"/>
                  </a:lnTo>
                  <a:lnTo>
                    <a:pt x="4661" y="45245"/>
                  </a:lnTo>
                  <a:lnTo>
                    <a:pt x="3108" y="46038"/>
                  </a:lnTo>
                  <a:lnTo>
                    <a:pt x="2071" y="45773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8" name="SMARTInkShape-3144"/>
            <p:cNvSpPr/>
            <p:nvPr/>
          </p:nvSpPr>
          <p:spPr bwMode="auto">
            <a:xfrm>
              <a:off x="8430069" y="2803125"/>
              <a:ext cx="121001" cy="197251"/>
            </a:xfrm>
            <a:custGeom>
              <a:avLst/>
              <a:gdLst/>
              <a:ahLst/>
              <a:cxnLst/>
              <a:rect l="0" t="0" r="0" b="0"/>
              <a:pathLst>
                <a:path w="121001" h="197251">
                  <a:moveTo>
                    <a:pt x="70994" y="132956"/>
                  </a:moveTo>
                  <a:lnTo>
                    <a:pt x="70994" y="129164"/>
                  </a:lnTo>
                  <a:lnTo>
                    <a:pt x="70200" y="128047"/>
                  </a:lnTo>
                  <a:lnTo>
                    <a:pt x="68877" y="127302"/>
                  </a:lnTo>
                  <a:lnTo>
                    <a:pt x="67201" y="126805"/>
                  </a:lnTo>
                  <a:lnTo>
                    <a:pt x="66084" y="125681"/>
                  </a:lnTo>
                  <a:lnTo>
                    <a:pt x="58326" y="105724"/>
                  </a:lnTo>
                  <a:lnTo>
                    <a:pt x="56632" y="100215"/>
                  </a:lnTo>
                  <a:lnTo>
                    <a:pt x="51194" y="90212"/>
                  </a:lnTo>
                  <a:lnTo>
                    <a:pt x="49885" y="80592"/>
                  </a:lnTo>
                  <a:lnTo>
                    <a:pt x="48983" y="79791"/>
                  </a:lnTo>
                  <a:lnTo>
                    <a:pt x="47589" y="80050"/>
                  </a:lnTo>
                  <a:lnTo>
                    <a:pt x="39648" y="86170"/>
                  </a:lnTo>
                  <a:lnTo>
                    <a:pt x="21924" y="107277"/>
                  </a:lnTo>
                  <a:lnTo>
                    <a:pt x="4610" y="141347"/>
                  </a:lnTo>
                  <a:lnTo>
                    <a:pt x="0" y="169337"/>
                  </a:lnTo>
                  <a:lnTo>
                    <a:pt x="1870" y="175054"/>
                  </a:lnTo>
                  <a:lnTo>
                    <a:pt x="3480" y="177690"/>
                  </a:lnTo>
                  <a:lnTo>
                    <a:pt x="5347" y="179448"/>
                  </a:lnTo>
                  <a:lnTo>
                    <a:pt x="9538" y="181400"/>
                  </a:lnTo>
                  <a:lnTo>
                    <a:pt x="20152" y="182500"/>
                  </a:lnTo>
                  <a:lnTo>
                    <a:pt x="26702" y="180640"/>
                  </a:lnTo>
                  <a:lnTo>
                    <a:pt x="36968" y="173014"/>
                  </a:lnTo>
                  <a:lnTo>
                    <a:pt x="54659" y="156215"/>
                  </a:lnTo>
                  <a:lnTo>
                    <a:pt x="68532" y="126997"/>
                  </a:lnTo>
                  <a:lnTo>
                    <a:pt x="83618" y="97472"/>
                  </a:lnTo>
                  <a:lnTo>
                    <a:pt x="94477" y="64916"/>
                  </a:lnTo>
                  <a:lnTo>
                    <a:pt x="99357" y="34408"/>
                  </a:lnTo>
                  <a:lnTo>
                    <a:pt x="105587" y="7256"/>
                  </a:lnTo>
                  <a:lnTo>
                    <a:pt x="105168" y="3913"/>
                  </a:lnTo>
                  <a:lnTo>
                    <a:pt x="104095" y="1683"/>
                  </a:lnTo>
                  <a:lnTo>
                    <a:pt x="102586" y="197"/>
                  </a:lnTo>
                  <a:lnTo>
                    <a:pt x="100786" y="0"/>
                  </a:lnTo>
                  <a:lnTo>
                    <a:pt x="96670" y="1898"/>
                  </a:lnTo>
                  <a:lnTo>
                    <a:pt x="89891" y="11221"/>
                  </a:lnTo>
                  <a:lnTo>
                    <a:pt x="78117" y="46644"/>
                  </a:lnTo>
                  <a:lnTo>
                    <a:pt x="73104" y="70605"/>
                  </a:lnTo>
                  <a:lnTo>
                    <a:pt x="73735" y="95697"/>
                  </a:lnTo>
                  <a:lnTo>
                    <a:pt x="77268" y="129301"/>
                  </a:lnTo>
                  <a:lnTo>
                    <a:pt x="83669" y="155106"/>
                  </a:lnTo>
                  <a:lnTo>
                    <a:pt x="92577" y="173374"/>
                  </a:lnTo>
                  <a:lnTo>
                    <a:pt x="109102" y="192344"/>
                  </a:lnTo>
                  <a:lnTo>
                    <a:pt x="113860" y="195070"/>
                  </a:lnTo>
                  <a:lnTo>
                    <a:pt x="121000" y="1972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99" name="SMARTInkShape-3145"/>
            <p:cNvSpPr/>
            <p:nvPr/>
          </p:nvSpPr>
          <p:spPr bwMode="auto">
            <a:xfrm>
              <a:off x="8365988" y="2764925"/>
              <a:ext cx="56494" cy="256882"/>
            </a:xfrm>
            <a:custGeom>
              <a:avLst/>
              <a:gdLst/>
              <a:ahLst/>
              <a:cxnLst/>
              <a:rect l="0" t="0" r="0" b="0"/>
              <a:pathLst>
                <a:path w="56494" h="256882">
                  <a:moveTo>
                    <a:pt x="42206" y="6850"/>
                  </a:moveTo>
                  <a:lnTo>
                    <a:pt x="42206" y="0"/>
                  </a:lnTo>
                  <a:lnTo>
                    <a:pt x="42206" y="13468"/>
                  </a:lnTo>
                  <a:lnTo>
                    <a:pt x="30897" y="43440"/>
                  </a:lnTo>
                  <a:lnTo>
                    <a:pt x="24567" y="66375"/>
                  </a:lnTo>
                  <a:lnTo>
                    <a:pt x="14755" y="93279"/>
                  </a:lnTo>
                  <a:lnTo>
                    <a:pt x="6820" y="123475"/>
                  </a:lnTo>
                  <a:lnTo>
                    <a:pt x="1559" y="155441"/>
                  </a:lnTo>
                  <a:lnTo>
                    <a:pt x="0" y="185021"/>
                  </a:lnTo>
                  <a:lnTo>
                    <a:pt x="3265" y="219668"/>
                  </a:lnTo>
                  <a:lnTo>
                    <a:pt x="13117" y="238359"/>
                  </a:lnTo>
                  <a:lnTo>
                    <a:pt x="22298" y="250158"/>
                  </a:lnTo>
                  <a:lnTo>
                    <a:pt x="29654" y="253893"/>
                  </a:lnTo>
                  <a:lnTo>
                    <a:pt x="56493" y="256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16" name="SMARTInkShape-Group684"/>
          <p:cNvGrpSpPr/>
          <p:nvPr/>
        </p:nvGrpSpPr>
        <p:grpSpPr>
          <a:xfrm>
            <a:off x="6310077" y="2771775"/>
            <a:ext cx="1962387" cy="321470"/>
            <a:chOff x="6310077" y="2771775"/>
            <a:chExt cx="1962387" cy="321470"/>
          </a:xfrm>
        </p:grpSpPr>
        <p:sp>
          <p:nvSpPr>
            <p:cNvPr id="2401" name="SMARTInkShape-3146"/>
            <p:cNvSpPr/>
            <p:nvPr/>
          </p:nvSpPr>
          <p:spPr bwMode="auto">
            <a:xfrm>
              <a:off x="8095182" y="2901773"/>
              <a:ext cx="177282" cy="112306"/>
            </a:xfrm>
            <a:custGeom>
              <a:avLst/>
              <a:gdLst/>
              <a:ahLst/>
              <a:cxnLst/>
              <a:rect l="0" t="0" r="0" b="0"/>
              <a:pathLst>
                <a:path w="177282" h="112306">
                  <a:moveTo>
                    <a:pt x="20118" y="20021"/>
                  </a:moveTo>
                  <a:lnTo>
                    <a:pt x="16325" y="23813"/>
                  </a:lnTo>
                  <a:lnTo>
                    <a:pt x="14463" y="27792"/>
                  </a:lnTo>
                  <a:lnTo>
                    <a:pt x="13967" y="29964"/>
                  </a:lnTo>
                  <a:lnTo>
                    <a:pt x="9476" y="36813"/>
                  </a:lnTo>
                  <a:lnTo>
                    <a:pt x="1642" y="46239"/>
                  </a:lnTo>
                  <a:lnTo>
                    <a:pt x="0" y="50988"/>
                  </a:lnTo>
                  <a:lnTo>
                    <a:pt x="1149" y="52572"/>
                  </a:lnTo>
                  <a:lnTo>
                    <a:pt x="6661" y="54331"/>
                  </a:lnTo>
                  <a:lnTo>
                    <a:pt x="14401" y="52997"/>
                  </a:lnTo>
                  <a:lnTo>
                    <a:pt x="43472" y="43472"/>
                  </a:lnTo>
                  <a:lnTo>
                    <a:pt x="76001" y="34237"/>
                  </a:lnTo>
                  <a:lnTo>
                    <a:pt x="105593" y="24769"/>
                  </a:lnTo>
                  <a:lnTo>
                    <a:pt x="137295" y="12875"/>
                  </a:lnTo>
                  <a:lnTo>
                    <a:pt x="143634" y="8114"/>
                  </a:lnTo>
                  <a:lnTo>
                    <a:pt x="146452" y="3352"/>
                  </a:lnTo>
                  <a:lnTo>
                    <a:pt x="146410" y="1764"/>
                  </a:lnTo>
                  <a:lnTo>
                    <a:pt x="145587" y="706"/>
                  </a:lnTo>
                  <a:lnTo>
                    <a:pt x="144245" y="0"/>
                  </a:lnTo>
                  <a:lnTo>
                    <a:pt x="138521" y="1333"/>
                  </a:lnTo>
                  <a:lnTo>
                    <a:pt x="110852" y="17354"/>
                  </a:lnTo>
                  <a:lnTo>
                    <a:pt x="78493" y="44453"/>
                  </a:lnTo>
                  <a:lnTo>
                    <a:pt x="60433" y="68800"/>
                  </a:lnTo>
                  <a:lnTo>
                    <a:pt x="52171" y="88978"/>
                  </a:lnTo>
                  <a:lnTo>
                    <a:pt x="51011" y="94567"/>
                  </a:lnTo>
                  <a:lnTo>
                    <a:pt x="51826" y="99087"/>
                  </a:lnTo>
                  <a:lnTo>
                    <a:pt x="53957" y="102894"/>
                  </a:lnTo>
                  <a:lnTo>
                    <a:pt x="56965" y="106226"/>
                  </a:lnTo>
                  <a:lnTo>
                    <a:pt x="66657" y="109928"/>
                  </a:lnTo>
                  <a:lnTo>
                    <a:pt x="88489" y="112305"/>
                  </a:lnTo>
                  <a:lnTo>
                    <a:pt x="110844" y="105131"/>
                  </a:lnTo>
                  <a:lnTo>
                    <a:pt x="146048" y="82782"/>
                  </a:lnTo>
                  <a:lnTo>
                    <a:pt x="177281" y="557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2" name="SMARTInkShape-3147"/>
            <p:cNvSpPr/>
            <p:nvPr/>
          </p:nvSpPr>
          <p:spPr bwMode="auto">
            <a:xfrm>
              <a:off x="8023046" y="2875916"/>
              <a:ext cx="120830" cy="116808"/>
            </a:xfrm>
            <a:custGeom>
              <a:avLst/>
              <a:gdLst/>
              <a:ahLst/>
              <a:cxnLst/>
              <a:rect l="0" t="0" r="0" b="0"/>
              <a:pathLst>
                <a:path w="120830" h="116808">
                  <a:moveTo>
                    <a:pt x="20817" y="3015"/>
                  </a:moveTo>
                  <a:lnTo>
                    <a:pt x="17024" y="6808"/>
                  </a:lnTo>
                  <a:lnTo>
                    <a:pt x="15162" y="10786"/>
                  </a:lnTo>
                  <a:lnTo>
                    <a:pt x="14666" y="12958"/>
                  </a:lnTo>
                  <a:lnTo>
                    <a:pt x="9881" y="17488"/>
                  </a:lnTo>
                  <a:lnTo>
                    <a:pt x="6382" y="19808"/>
                  </a:lnTo>
                  <a:lnTo>
                    <a:pt x="4050" y="22942"/>
                  </a:lnTo>
                  <a:lnTo>
                    <a:pt x="1458" y="30657"/>
                  </a:lnTo>
                  <a:lnTo>
                    <a:pt x="0" y="47718"/>
                  </a:lnTo>
                  <a:lnTo>
                    <a:pt x="3359" y="64062"/>
                  </a:lnTo>
                  <a:lnTo>
                    <a:pt x="19537" y="97818"/>
                  </a:lnTo>
                  <a:lnTo>
                    <a:pt x="30089" y="111524"/>
                  </a:lnTo>
                  <a:lnTo>
                    <a:pt x="34992" y="114741"/>
                  </a:lnTo>
                  <a:lnTo>
                    <a:pt x="42214" y="116553"/>
                  </a:lnTo>
                  <a:lnTo>
                    <a:pt x="44607" y="116807"/>
                  </a:lnTo>
                  <a:lnTo>
                    <a:pt x="46202" y="116182"/>
                  </a:lnTo>
                  <a:lnTo>
                    <a:pt x="47265" y="114973"/>
                  </a:lnTo>
                  <a:lnTo>
                    <a:pt x="47975" y="113372"/>
                  </a:lnTo>
                  <a:lnTo>
                    <a:pt x="62630" y="92935"/>
                  </a:lnTo>
                  <a:lnTo>
                    <a:pt x="77874" y="58417"/>
                  </a:lnTo>
                  <a:lnTo>
                    <a:pt x="89067" y="25804"/>
                  </a:lnTo>
                  <a:lnTo>
                    <a:pt x="90838" y="17641"/>
                  </a:lnTo>
                  <a:lnTo>
                    <a:pt x="95858" y="11368"/>
                  </a:lnTo>
                  <a:lnTo>
                    <a:pt x="110044" y="0"/>
                  </a:lnTo>
                  <a:lnTo>
                    <a:pt x="111257" y="211"/>
                  </a:lnTo>
                  <a:lnTo>
                    <a:pt x="112067" y="1146"/>
                  </a:lnTo>
                  <a:lnTo>
                    <a:pt x="115083" y="2184"/>
                  </a:lnTo>
                  <a:lnTo>
                    <a:pt x="120829" y="30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3" name="SMARTInkShape-3148"/>
            <p:cNvSpPr/>
            <p:nvPr/>
          </p:nvSpPr>
          <p:spPr bwMode="auto">
            <a:xfrm>
              <a:off x="7379581" y="2916051"/>
              <a:ext cx="92783" cy="87048"/>
            </a:xfrm>
            <a:custGeom>
              <a:avLst/>
              <a:gdLst/>
              <a:ahLst/>
              <a:cxnLst/>
              <a:rect l="0" t="0" r="0" b="0"/>
              <a:pathLst>
                <a:path w="92783" h="87048">
                  <a:moveTo>
                    <a:pt x="7057" y="20030"/>
                  </a:moveTo>
                  <a:lnTo>
                    <a:pt x="906" y="20030"/>
                  </a:lnTo>
                  <a:lnTo>
                    <a:pt x="575" y="20824"/>
                  </a:lnTo>
                  <a:lnTo>
                    <a:pt x="0" y="26181"/>
                  </a:lnTo>
                  <a:lnTo>
                    <a:pt x="3731" y="30672"/>
                  </a:lnTo>
                  <a:lnTo>
                    <a:pt x="7695" y="32698"/>
                  </a:lnTo>
                  <a:lnTo>
                    <a:pt x="20500" y="33998"/>
                  </a:lnTo>
                  <a:lnTo>
                    <a:pt x="52390" y="27817"/>
                  </a:lnTo>
                  <a:lnTo>
                    <a:pt x="61865" y="27460"/>
                  </a:lnTo>
                  <a:lnTo>
                    <a:pt x="65027" y="26571"/>
                  </a:lnTo>
                  <a:lnTo>
                    <a:pt x="67134" y="25184"/>
                  </a:lnTo>
                  <a:lnTo>
                    <a:pt x="74310" y="17256"/>
                  </a:lnTo>
                  <a:lnTo>
                    <a:pt x="74910" y="15006"/>
                  </a:lnTo>
                  <a:lnTo>
                    <a:pt x="74517" y="12712"/>
                  </a:lnTo>
                  <a:lnTo>
                    <a:pt x="72758" y="8046"/>
                  </a:lnTo>
                  <a:lnTo>
                    <a:pt x="71976" y="3327"/>
                  </a:lnTo>
                  <a:lnTo>
                    <a:pt x="70180" y="1751"/>
                  </a:lnTo>
                  <a:lnTo>
                    <a:pt x="63951" y="0"/>
                  </a:lnTo>
                  <a:lnTo>
                    <a:pt x="55891" y="1338"/>
                  </a:lnTo>
                  <a:lnTo>
                    <a:pt x="44545" y="6554"/>
                  </a:lnTo>
                  <a:lnTo>
                    <a:pt x="38006" y="12453"/>
                  </a:lnTo>
                  <a:lnTo>
                    <a:pt x="20059" y="38553"/>
                  </a:lnTo>
                  <a:lnTo>
                    <a:pt x="15937" y="53212"/>
                  </a:lnTo>
                  <a:lnTo>
                    <a:pt x="16945" y="58026"/>
                  </a:lnTo>
                  <a:lnTo>
                    <a:pt x="27854" y="75043"/>
                  </a:lnTo>
                  <a:lnTo>
                    <a:pt x="33763" y="80993"/>
                  </a:lnTo>
                  <a:lnTo>
                    <a:pt x="41680" y="86283"/>
                  </a:lnTo>
                  <a:lnTo>
                    <a:pt x="52607" y="87047"/>
                  </a:lnTo>
                  <a:lnTo>
                    <a:pt x="75232" y="81070"/>
                  </a:lnTo>
                  <a:lnTo>
                    <a:pt x="92782" y="7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4" name="SMARTInkShape-3149"/>
            <p:cNvSpPr/>
            <p:nvPr/>
          </p:nvSpPr>
          <p:spPr bwMode="auto">
            <a:xfrm>
              <a:off x="7265194" y="2886075"/>
              <a:ext cx="121445" cy="91779"/>
            </a:xfrm>
            <a:custGeom>
              <a:avLst/>
              <a:gdLst/>
              <a:ahLst/>
              <a:cxnLst/>
              <a:rect l="0" t="0" r="0" b="0"/>
              <a:pathLst>
                <a:path w="121445" h="91779">
                  <a:moveTo>
                    <a:pt x="0" y="42863"/>
                  </a:moveTo>
                  <a:lnTo>
                    <a:pt x="0" y="63447"/>
                  </a:lnTo>
                  <a:lnTo>
                    <a:pt x="7584" y="80447"/>
                  </a:lnTo>
                  <a:lnTo>
                    <a:pt x="11406" y="84587"/>
                  </a:lnTo>
                  <a:lnTo>
                    <a:pt x="19885" y="89188"/>
                  </a:lnTo>
                  <a:lnTo>
                    <a:pt x="29793" y="91778"/>
                  </a:lnTo>
                  <a:lnTo>
                    <a:pt x="41548" y="88753"/>
                  </a:lnTo>
                  <a:lnTo>
                    <a:pt x="48363" y="82838"/>
                  </a:lnTo>
                  <a:lnTo>
                    <a:pt x="68992" y="47512"/>
                  </a:lnTo>
                  <a:lnTo>
                    <a:pt x="83605" y="16397"/>
                  </a:lnTo>
                  <a:lnTo>
                    <a:pt x="84312" y="13313"/>
                  </a:lnTo>
                  <a:lnTo>
                    <a:pt x="83988" y="10463"/>
                  </a:lnTo>
                  <a:lnTo>
                    <a:pt x="78658" y="135"/>
                  </a:lnTo>
                  <a:lnTo>
                    <a:pt x="112827" y="0"/>
                  </a:lnTo>
                  <a:lnTo>
                    <a:pt x="1214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5" name="SMARTInkShape-3150"/>
            <p:cNvSpPr/>
            <p:nvPr/>
          </p:nvSpPr>
          <p:spPr bwMode="auto">
            <a:xfrm>
              <a:off x="7129790" y="2900904"/>
              <a:ext cx="128261" cy="74729"/>
            </a:xfrm>
            <a:custGeom>
              <a:avLst/>
              <a:gdLst/>
              <a:ahLst/>
              <a:cxnLst/>
              <a:rect l="0" t="0" r="0" b="0"/>
              <a:pathLst>
                <a:path w="128261" h="74729">
                  <a:moveTo>
                    <a:pt x="21104" y="20890"/>
                  </a:moveTo>
                  <a:lnTo>
                    <a:pt x="17311" y="24682"/>
                  </a:lnTo>
                  <a:lnTo>
                    <a:pt x="13333" y="26544"/>
                  </a:lnTo>
                  <a:lnTo>
                    <a:pt x="11161" y="27041"/>
                  </a:lnTo>
                  <a:lnTo>
                    <a:pt x="9712" y="28165"/>
                  </a:lnTo>
                  <a:lnTo>
                    <a:pt x="2161" y="45070"/>
                  </a:lnTo>
                  <a:lnTo>
                    <a:pt x="0" y="58725"/>
                  </a:lnTo>
                  <a:lnTo>
                    <a:pt x="1935" y="63634"/>
                  </a:lnTo>
                  <a:lnTo>
                    <a:pt x="3562" y="66055"/>
                  </a:lnTo>
                  <a:lnTo>
                    <a:pt x="5441" y="67669"/>
                  </a:lnTo>
                  <a:lnTo>
                    <a:pt x="20266" y="74263"/>
                  </a:lnTo>
                  <a:lnTo>
                    <a:pt x="23721" y="74728"/>
                  </a:lnTo>
                  <a:lnTo>
                    <a:pt x="29675" y="73128"/>
                  </a:lnTo>
                  <a:lnTo>
                    <a:pt x="45668" y="64840"/>
                  </a:lnTo>
                  <a:lnTo>
                    <a:pt x="58633" y="53138"/>
                  </a:lnTo>
                  <a:lnTo>
                    <a:pt x="79729" y="25557"/>
                  </a:lnTo>
                  <a:lnTo>
                    <a:pt x="92182" y="0"/>
                  </a:lnTo>
                  <a:lnTo>
                    <a:pt x="92510" y="13241"/>
                  </a:lnTo>
                  <a:lnTo>
                    <a:pt x="85838" y="47421"/>
                  </a:lnTo>
                  <a:lnTo>
                    <a:pt x="85484" y="62378"/>
                  </a:lnTo>
                  <a:lnTo>
                    <a:pt x="86249" y="65218"/>
                  </a:lnTo>
                  <a:lnTo>
                    <a:pt x="87552" y="67111"/>
                  </a:lnTo>
                  <a:lnTo>
                    <a:pt x="89215" y="68372"/>
                  </a:lnTo>
                  <a:lnTo>
                    <a:pt x="93180" y="69774"/>
                  </a:lnTo>
                  <a:lnTo>
                    <a:pt x="102193" y="70675"/>
                  </a:lnTo>
                  <a:lnTo>
                    <a:pt x="109001" y="66564"/>
                  </a:lnTo>
                  <a:lnTo>
                    <a:pt x="128260" y="494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6" name="SMARTInkShape-3151"/>
            <p:cNvSpPr/>
            <p:nvPr/>
          </p:nvSpPr>
          <p:spPr bwMode="auto">
            <a:xfrm>
              <a:off x="7005096" y="2871788"/>
              <a:ext cx="128680" cy="103387"/>
            </a:xfrm>
            <a:custGeom>
              <a:avLst/>
              <a:gdLst/>
              <a:ahLst/>
              <a:cxnLst/>
              <a:rect l="0" t="0" r="0" b="0"/>
              <a:pathLst>
                <a:path w="128680" h="103387">
                  <a:moveTo>
                    <a:pt x="52929" y="0"/>
                  </a:moveTo>
                  <a:lnTo>
                    <a:pt x="28093" y="793"/>
                  </a:lnTo>
                  <a:lnTo>
                    <a:pt x="15320" y="5703"/>
                  </a:lnTo>
                  <a:lnTo>
                    <a:pt x="920" y="16792"/>
                  </a:lnTo>
                  <a:lnTo>
                    <a:pt x="0" y="19132"/>
                  </a:lnTo>
                  <a:lnTo>
                    <a:pt x="180" y="21486"/>
                  </a:lnTo>
                  <a:lnTo>
                    <a:pt x="1094" y="23849"/>
                  </a:lnTo>
                  <a:lnTo>
                    <a:pt x="8460" y="28591"/>
                  </a:lnTo>
                  <a:lnTo>
                    <a:pt x="40165" y="45392"/>
                  </a:lnTo>
                  <a:lnTo>
                    <a:pt x="75132" y="56708"/>
                  </a:lnTo>
                  <a:lnTo>
                    <a:pt x="110681" y="68998"/>
                  </a:lnTo>
                  <a:lnTo>
                    <a:pt x="124633" y="76182"/>
                  </a:lnTo>
                  <a:lnTo>
                    <a:pt x="128453" y="80954"/>
                  </a:lnTo>
                  <a:lnTo>
                    <a:pt x="128679" y="83338"/>
                  </a:lnTo>
                  <a:lnTo>
                    <a:pt x="126812" y="88103"/>
                  </a:lnTo>
                  <a:lnTo>
                    <a:pt x="119103" y="92867"/>
                  </a:lnTo>
                  <a:lnTo>
                    <a:pt x="107740" y="96837"/>
                  </a:lnTo>
                  <a:lnTo>
                    <a:pt x="74052" y="103386"/>
                  </a:lnTo>
                  <a:lnTo>
                    <a:pt x="62052" y="103364"/>
                  </a:lnTo>
                  <a:lnTo>
                    <a:pt x="41414" y="96882"/>
                  </a:lnTo>
                  <a:lnTo>
                    <a:pt x="35905" y="92535"/>
                  </a:lnTo>
                  <a:lnTo>
                    <a:pt x="33457" y="87958"/>
                  </a:lnTo>
                  <a:lnTo>
                    <a:pt x="32369" y="83278"/>
                  </a:lnTo>
                  <a:lnTo>
                    <a:pt x="38235" y="76435"/>
                  </a:lnTo>
                  <a:lnTo>
                    <a:pt x="52929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7" name="SMARTInkShape-3152"/>
            <p:cNvSpPr/>
            <p:nvPr/>
          </p:nvSpPr>
          <p:spPr bwMode="auto">
            <a:xfrm>
              <a:off x="6866224" y="2894760"/>
              <a:ext cx="82830" cy="89797"/>
            </a:xfrm>
            <a:custGeom>
              <a:avLst/>
              <a:gdLst/>
              <a:ahLst/>
              <a:cxnLst/>
              <a:rect l="0" t="0" r="0" b="0"/>
              <a:pathLst>
                <a:path w="82830" h="89797">
                  <a:moveTo>
                    <a:pt x="13207" y="19890"/>
                  </a:moveTo>
                  <a:lnTo>
                    <a:pt x="9414" y="23682"/>
                  </a:lnTo>
                  <a:lnTo>
                    <a:pt x="7553" y="27661"/>
                  </a:lnTo>
                  <a:lnTo>
                    <a:pt x="0" y="53682"/>
                  </a:lnTo>
                  <a:lnTo>
                    <a:pt x="3033" y="67650"/>
                  </a:lnTo>
                  <a:lnTo>
                    <a:pt x="8958" y="78050"/>
                  </a:lnTo>
                  <a:lnTo>
                    <a:pt x="19533" y="86159"/>
                  </a:lnTo>
                  <a:lnTo>
                    <a:pt x="32720" y="89796"/>
                  </a:lnTo>
                  <a:lnTo>
                    <a:pt x="41988" y="88530"/>
                  </a:lnTo>
                  <a:lnTo>
                    <a:pt x="60873" y="81250"/>
                  </a:lnTo>
                  <a:lnTo>
                    <a:pt x="68259" y="74678"/>
                  </a:lnTo>
                  <a:lnTo>
                    <a:pt x="76879" y="59936"/>
                  </a:lnTo>
                  <a:lnTo>
                    <a:pt x="82344" y="42603"/>
                  </a:lnTo>
                  <a:lnTo>
                    <a:pt x="82829" y="32366"/>
                  </a:lnTo>
                  <a:lnTo>
                    <a:pt x="80398" y="22524"/>
                  </a:lnTo>
                  <a:lnTo>
                    <a:pt x="74555" y="14976"/>
                  </a:lnTo>
                  <a:lnTo>
                    <a:pt x="57869" y="3662"/>
                  </a:lnTo>
                  <a:lnTo>
                    <a:pt x="43991" y="0"/>
                  </a:lnTo>
                  <a:lnTo>
                    <a:pt x="36679" y="1261"/>
                  </a:lnTo>
                  <a:lnTo>
                    <a:pt x="28099" y="6433"/>
                  </a:lnTo>
                  <a:lnTo>
                    <a:pt x="25517" y="8537"/>
                  </a:lnTo>
                  <a:lnTo>
                    <a:pt x="24589" y="10734"/>
                  </a:lnTo>
                  <a:lnTo>
                    <a:pt x="24763" y="12992"/>
                  </a:lnTo>
                  <a:lnTo>
                    <a:pt x="27075" y="17618"/>
                  </a:lnTo>
                  <a:lnTo>
                    <a:pt x="34639" y="270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8" name="SMARTInkShape-3153"/>
            <p:cNvSpPr/>
            <p:nvPr/>
          </p:nvSpPr>
          <p:spPr bwMode="auto">
            <a:xfrm>
              <a:off x="6795433" y="2807494"/>
              <a:ext cx="62568" cy="176729"/>
            </a:xfrm>
            <a:custGeom>
              <a:avLst/>
              <a:gdLst/>
              <a:ahLst/>
              <a:cxnLst/>
              <a:rect l="0" t="0" r="0" b="0"/>
              <a:pathLst>
                <a:path w="62568" h="176729">
                  <a:moveTo>
                    <a:pt x="26848" y="0"/>
                  </a:moveTo>
                  <a:lnTo>
                    <a:pt x="26848" y="3792"/>
                  </a:lnTo>
                  <a:lnTo>
                    <a:pt x="24731" y="7771"/>
                  </a:lnTo>
                  <a:lnTo>
                    <a:pt x="21145" y="13772"/>
                  </a:lnTo>
                  <a:lnTo>
                    <a:pt x="10055" y="43735"/>
                  </a:lnTo>
                  <a:lnTo>
                    <a:pt x="374" y="78696"/>
                  </a:lnTo>
                  <a:lnTo>
                    <a:pt x="0" y="92920"/>
                  </a:lnTo>
                  <a:lnTo>
                    <a:pt x="5047" y="114315"/>
                  </a:lnTo>
                  <a:lnTo>
                    <a:pt x="21253" y="146228"/>
                  </a:lnTo>
                  <a:lnTo>
                    <a:pt x="32775" y="161507"/>
                  </a:lnTo>
                  <a:lnTo>
                    <a:pt x="46244" y="172296"/>
                  </a:lnTo>
                  <a:lnTo>
                    <a:pt x="56495" y="176728"/>
                  </a:lnTo>
                  <a:lnTo>
                    <a:pt x="58519" y="176556"/>
                  </a:lnTo>
                  <a:lnTo>
                    <a:pt x="59869" y="175648"/>
                  </a:lnTo>
                  <a:lnTo>
                    <a:pt x="62567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09" name="SMARTInkShape-3154"/>
            <p:cNvSpPr/>
            <p:nvPr/>
          </p:nvSpPr>
          <p:spPr bwMode="auto">
            <a:xfrm>
              <a:off x="6694412" y="2871788"/>
              <a:ext cx="142158" cy="98471"/>
            </a:xfrm>
            <a:custGeom>
              <a:avLst/>
              <a:gdLst/>
              <a:ahLst/>
              <a:cxnLst/>
              <a:rect l="0" t="0" r="0" b="0"/>
              <a:pathLst>
                <a:path w="142158" h="98471">
                  <a:moveTo>
                    <a:pt x="49288" y="0"/>
                  </a:moveTo>
                  <a:lnTo>
                    <a:pt x="35552" y="0"/>
                  </a:lnTo>
                  <a:lnTo>
                    <a:pt x="29161" y="2116"/>
                  </a:lnTo>
                  <a:lnTo>
                    <a:pt x="26344" y="3792"/>
                  </a:lnTo>
                  <a:lnTo>
                    <a:pt x="7472" y="26735"/>
                  </a:lnTo>
                  <a:lnTo>
                    <a:pt x="2922" y="38076"/>
                  </a:lnTo>
                  <a:lnTo>
                    <a:pt x="0" y="60967"/>
                  </a:lnTo>
                  <a:lnTo>
                    <a:pt x="3288" y="75919"/>
                  </a:lnTo>
                  <a:lnTo>
                    <a:pt x="9264" y="83483"/>
                  </a:lnTo>
                  <a:lnTo>
                    <a:pt x="26036" y="94807"/>
                  </a:lnTo>
                  <a:lnTo>
                    <a:pt x="43722" y="98470"/>
                  </a:lnTo>
                  <a:lnTo>
                    <a:pt x="64043" y="95763"/>
                  </a:lnTo>
                  <a:lnTo>
                    <a:pt x="97153" y="81240"/>
                  </a:lnTo>
                  <a:lnTo>
                    <a:pt x="125330" y="56264"/>
                  </a:lnTo>
                  <a:lnTo>
                    <a:pt x="142157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0" name="SMARTInkShape-3155"/>
            <p:cNvSpPr/>
            <p:nvPr/>
          </p:nvSpPr>
          <p:spPr bwMode="auto">
            <a:xfrm>
              <a:off x="6557963" y="2900363"/>
              <a:ext cx="100013" cy="1"/>
            </a:xfrm>
            <a:custGeom>
              <a:avLst/>
              <a:gdLst/>
              <a:ahLst/>
              <a:cxnLst/>
              <a:rect l="0" t="0" r="0" b="0"/>
              <a:pathLst>
                <a:path w="100013" h="1">
                  <a:moveTo>
                    <a:pt x="0" y="0"/>
                  </a:moveTo>
                  <a:lnTo>
                    <a:pt x="30528" y="0"/>
                  </a:lnTo>
                  <a:lnTo>
                    <a:pt x="64551" y="0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1" name="SMARTInkShape-3156"/>
            <p:cNvSpPr/>
            <p:nvPr/>
          </p:nvSpPr>
          <p:spPr bwMode="auto">
            <a:xfrm>
              <a:off x="6329363" y="2914650"/>
              <a:ext cx="92868" cy="7058"/>
            </a:xfrm>
            <a:custGeom>
              <a:avLst/>
              <a:gdLst/>
              <a:ahLst/>
              <a:cxnLst/>
              <a:rect l="0" t="0" r="0" b="0"/>
              <a:pathLst>
                <a:path w="92868" h="7058">
                  <a:moveTo>
                    <a:pt x="0" y="0"/>
                  </a:moveTo>
                  <a:lnTo>
                    <a:pt x="13425" y="5654"/>
                  </a:lnTo>
                  <a:lnTo>
                    <a:pt x="46999" y="7057"/>
                  </a:lnTo>
                  <a:lnTo>
                    <a:pt x="71459" y="6333"/>
                  </a:lnTo>
                  <a:lnTo>
                    <a:pt x="928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2" name="SMARTInkShape-3157"/>
            <p:cNvSpPr/>
            <p:nvPr/>
          </p:nvSpPr>
          <p:spPr bwMode="auto">
            <a:xfrm>
              <a:off x="6310077" y="2821781"/>
              <a:ext cx="169304" cy="142567"/>
            </a:xfrm>
            <a:custGeom>
              <a:avLst/>
              <a:gdLst/>
              <a:ahLst/>
              <a:cxnLst/>
              <a:rect l="0" t="0" r="0" b="0"/>
              <a:pathLst>
                <a:path w="169304" h="142567">
                  <a:moveTo>
                    <a:pt x="119298" y="0"/>
                  </a:moveTo>
                  <a:lnTo>
                    <a:pt x="94395" y="0"/>
                  </a:lnTo>
                  <a:lnTo>
                    <a:pt x="90239" y="2117"/>
                  </a:lnTo>
                  <a:lnTo>
                    <a:pt x="59392" y="23603"/>
                  </a:lnTo>
                  <a:lnTo>
                    <a:pt x="47429" y="32715"/>
                  </a:lnTo>
                  <a:lnTo>
                    <a:pt x="18131" y="64839"/>
                  </a:lnTo>
                  <a:lnTo>
                    <a:pt x="5097" y="82094"/>
                  </a:lnTo>
                  <a:lnTo>
                    <a:pt x="0" y="101054"/>
                  </a:lnTo>
                  <a:lnTo>
                    <a:pt x="872" y="107057"/>
                  </a:lnTo>
                  <a:lnTo>
                    <a:pt x="6075" y="117960"/>
                  </a:lnTo>
                  <a:lnTo>
                    <a:pt x="17929" y="129231"/>
                  </a:lnTo>
                  <a:lnTo>
                    <a:pt x="35288" y="137598"/>
                  </a:lnTo>
                  <a:lnTo>
                    <a:pt x="68190" y="141833"/>
                  </a:lnTo>
                  <a:lnTo>
                    <a:pt x="95865" y="142566"/>
                  </a:lnTo>
                  <a:lnTo>
                    <a:pt x="131545" y="140697"/>
                  </a:lnTo>
                  <a:lnTo>
                    <a:pt x="169303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3" name="SMARTInkShape-3158"/>
            <p:cNvSpPr/>
            <p:nvPr/>
          </p:nvSpPr>
          <p:spPr bwMode="auto">
            <a:xfrm>
              <a:off x="7912987" y="2900363"/>
              <a:ext cx="76587" cy="106607"/>
            </a:xfrm>
            <a:custGeom>
              <a:avLst/>
              <a:gdLst/>
              <a:ahLst/>
              <a:cxnLst/>
              <a:rect l="0" t="0" r="0" b="0"/>
              <a:pathLst>
                <a:path w="76587" h="106607">
                  <a:moveTo>
                    <a:pt x="16576" y="0"/>
                  </a:moveTo>
                  <a:lnTo>
                    <a:pt x="16576" y="3792"/>
                  </a:lnTo>
                  <a:lnTo>
                    <a:pt x="10094" y="31317"/>
                  </a:lnTo>
                  <a:lnTo>
                    <a:pt x="10284" y="64472"/>
                  </a:lnTo>
                  <a:lnTo>
                    <a:pt x="19382" y="90197"/>
                  </a:lnTo>
                  <a:lnTo>
                    <a:pt x="26227" y="100896"/>
                  </a:lnTo>
                  <a:lnTo>
                    <a:pt x="29359" y="102983"/>
                  </a:lnTo>
                  <a:lnTo>
                    <a:pt x="41354" y="105919"/>
                  </a:lnTo>
                  <a:lnTo>
                    <a:pt x="50342" y="106606"/>
                  </a:lnTo>
                  <a:lnTo>
                    <a:pt x="54168" y="105202"/>
                  </a:lnTo>
                  <a:lnTo>
                    <a:pt x="60536" y="99408"/>
                  </a:lnTo>
                  <a:lnTo>
                    <a:pt x="75994" y="73556"/>
                  </a:lnTo>
                  <a:lnTo>
                    <a:pt x="76586" y="62060"/>
                  </a:lnTo>
                  <a:lnTo>
                    <a:pt x="68399" y="29074"/>
                  </a:lnTo>
                  <a:lnTo>
                    <a:pt x="63950" y="17949"/>
                  </a:lnTo>
                  <a:lnTo>
                    <a:pt x="57210" y="9829"/>
                  </a:lnTo>
                  <a:lnTo>
                    <a:pt x="48923" y="4368"/>
                  </a:lnTo>
                  <a:lnTo>
                    <a:pt x="39948" y="1941"/>
                  </a:lnTo>
                  <a:lnTo>
                    <a:pt x="35332" y="2881"/>
                  </a:lnTo>
                  <a:lnTo>
                    <a:pt x="21251" y="11789"/>
                  </a:lnTo>
                  <a:lnTo>
                    <a:pt x="4387" y="29022"/>
                  </a:lnTo>
                  <a:lnTo>
                    <a:pt x="1306" y="33635"/>
                  </a:lnTo>
                  <a:lnTo>
                    <a:pt x="0" y="45111"/>
                  </a:lnTo>
                  <a:lnTo>
                    <a:pt x="3727" y="62843"/>
                  </a:lnTo>
                  <a:lnTo>
                    <a:pt x="9858" y="76034"/>
                  </a:lnTo>
                  <a:lnTo>
                    <a:pt x="15177" y="82212"/>
                  </a:lnTo>
                  <a:lnTo>
                    <a:pt x="22833" y="87603"/>
                  </a:lnTo>
                  <a:lnTo>
                    <a:pt x="27891" y="87770"/>
                  </a:lnTo>
                  <a:lnTo>
                    <a:pt x="52294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4" name="SMARTInkShape-3159"/>
            <p:cNvSpPr/>
            <p:nvPr/>
          </p:nvSpPr>
          <p:spPr bwMode="auto">
            <a:xfrm>
              <a:off x="7722489" y="2867932"/>
              <a:ext cx="192787" cy="146444"/>
            </a:xfrm>
            <a:custGeom>
              <a:avLst/>
              <a:gdLst/>
              <a:ahLst/>
              <a:cxnLst/>
              <a:rect l="0" t="0" r="0" b="0"/>
              <a:pathLst>
                <a:path w="192787" h="146444">
                  <a:moveTo>
                    <a:pt x="21336" y="39574"/>
                  </a:moveTo>
                  <a:lnTo>
                    <a:pt x="14487" y="39574"/>
                  </a:lnTo>
                  <a:lnTo>
                    <a:pt x="14279" y="43367"/>
                  </a:lnTo>
                  <a:lnTo>
                    <a:pt x="12114" y="47345"/>
                  </a:lnTo>
                  <a:lnTo>
                    <a:pt x="9300" y="51759"/>
                  </a:lnTo>
                  <a:lnTo>
                    <a:pt x="1526" y="78053"/>
                  </a:lnTo>
                  <a:lnTo>
                    <a:pt x="0" y="111725"/>
                  </a:lnTo>
                  <a:lnTo>
                    <a:pt x="6064" y="133685"/>
                  </a:lnTo>
                  <a:lnTo>
                    <a:pt x="7186" y="135652"/>
                  </a:lnTo>
                  <a:lnTo>
                    <a:pt x="8727" y="136964"/>
                  </a:lnTo>
                  <a:lnTo>
                    <a:pt x="10549" y="137838"/>
                  </a:lnTo>
                  <a:lnTo>
                    <a:pt x="11763" y="137627"/>
                  </a:lnTo>
                  <a:lnTo>
                    <a:pt x="12573" y="136693"/>
                  </a:lnTo>
                  <a:lnTo>
                    <a:pt x="13473" y="132745"/>
                  </a:lnTo>
                  <a:lnTo>
                    <a:pt x="14773" y="121596"/>
                  </a:lnTo>
                  <a:lnTo>
                    <a:pt x="19804" y="101490"/>
                  </a:lnTo>
                  <a:lnTo>
                    <a:pt x="21928" y="67836"/>
                  </a:lnTo>
                  <a:lnTo>
                    <a:pt x="31253" y="36182"/>
                  </a:lnTo>
                  <a:lnTo>
                    <a:pt x="37914" y="28013"/>
                  </a:lnTo>
                  <a:lnTo>
                    <a:pt x="45373" y="22529"/>
                  </a:lnTo>
                  <a:lnTo>
                    <a:pt x="51333" y="20092"/>
                  </a:lnTo>
                  <a:lnTo>
                    <a:pt x="54035" y="20236"/>
                  </a:lnTo>
                  <a:lnTo>
                    <a:pt x="59152" y="22513"/>
                  </a:lnTo>
                  <a:lnTo>
                    <a:pt x="60834" y="25025"/>
                  </a:lnTo>
                  <a:lnTo>
                    <a:pt x="62703" y="32050"/>
                  </a:lnTo>
                  <a:lnTo>
                    <a:pt x="64002" y="61896"/>
                  </a:lnTo>
                  <a:lnTo>
                    <a:pt x="64173" y="96048"/>
                  </a:lnTo>
                  <a:lnTo>
                    <a:pt x="64197" y="130147"/>
                  </a:lnTo>
                  <a:lnTo>
                    <a:pt x="64198" y="142459"/>
                  </a:lnTo>
                  <a:lnTo>
                    <a:pt x="64199" y="141393"/>
                  </a:lnTo>
                  <a:lnTo>
                    <a:pt x="80788" y="108594"/>
                  </a:lnTo>
                  <a:lnTo>
                    <a:pt x="88240" y="94062"/>
                  </a:lnTo>
                  <a:lnTo>
                    <a:pt x="97692" y="65156"/>
                  </a:lnTo>
                  <a:lnTo>
                    <a:pt x="114706" y="33250"/>
                  </a:lnTo>
                  <a:lnTo>
                    <a:pt x="133354" y="7810"/>
                  </a:lnTo>
                  <a:lnTo>
                    <a:pt x="140707" y="1644"/>
                  </a:lnTo>
                  <a:lnTo>
                    <a:pt x="143779" y="0"/>
                  </a:lnTo>
                  <a:lnTo>
                    <a:pt x="146621" y="491"/>
                  </a:lnTo>
                  <a:lnTo>
                    <a:pt x="151895" y="5271"/>
                  </a:lnTo>
                  <a:lnTo>
                    <a:pt x="152826" y="9562"/>
                  </a:lnTo>
                  <a:lnTo>
                    <a:pt x="150462" y="44118"/>
                  </a:lnTo>
                  <a:lnTo>
                    <a:pt x="145121" y="79689"/>
                  </a:lnTo>
                  <a:lnTo>
                    <a:pt x="143242" y="110469"/>
                  </a:lnTo>
                  <a:lnTo>
                    <a:pt x="142871" y="135687"/>
                  </a:lnTo>
                  <a:lnTo>
                    <a:pt x="143634" y="139368"/>
                  </a:lnTo>
                  <a:lnTo>
                    <a:pt x="144937" y="141822"/>
                  </a:lnTo>
                  <a:lnTo>
                    <a:pt x="146600" y="143458"/>
                  </a:lnTo>
                  <a:lnTo>
                    <a:pt x="150563" y="145276"/>
                  </a:lnTo>
                  <a:lnTo>
                    <a:pt x="155782" y="146443"/>
                  </a:lnTo>
                  <a:lnTo>
                    <a:pt x="164271" y="139061"/>
                  </a:lnTo>
                  <a:lnTo>
                    <a:pt x="184468" y="105553"/>
                  </a:lnTo>
                  <a:lnTo>
                    <a:pt x="192786" y="89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15" name="SMARTInkShape-3160"/>
            <p:cNvSpPr/>
            <p:nvPr/>
          </p:nvSpPr>
          <p:spPr bwMode="auto">
            <a:xfrm>
              <a:off x="7559591" y="2771775"/>
              <a:ext cx="105654" cy="321470"/>
            </a:xfrm>
            <a:custGeom>
              <a:avLst/>
              <a:gdLst/>
              <a:ahLst/>
              <a:cxnLst/>
              <a:rect l="0" t="0" r="0" b="0"/>
              <a:pathLst>
                <a:path w="105654" h="321470">
                  <a:moveTo>
                    <a:pt x="48503" y="0"/>
                  </a:moveTo>
                  <a:lnTo>
                    <a:pt x="48503" y="3792"/>
                  </a:lnTo>
                  <a:lnTo>
                    <a:pt x="35078" y="32132"/>
                  </a:lnTo>
                  <a:lnTo>
                    <a:pt x="25210" y="62437"/>
                  </a:lnTo>
                  <a:lnTo>
                    <a:pt x="17513" y="88075"/>
                  </a:lnTo>
                  <a:lnTo>
                    <a:pt x="11446" y="115345"/>
                  </a:lnTo>
                  <a:lnTo>
                    <a:pt x="6104" y="143339"/>
                  </a:lnTo>
                  <a:lnTo>
                    <a:pt x="1878" y="171656"/>
                  </a:lnTo>
                  <a:lnTo>
                    <a:pt x="0" y="200117"/>
                  </a:lnTo>
                  <a:lnTo>
                    <a:pt x="3398" y="226524"/>
                  </a:lnTo>
                  <a:lnTo>
                    <a:pt x="11787" y="250696"/>
                  </a:lnTo>
                  <a:lnTo>
                    <a:pt x="34361" y="281361"/>
                  </a:lnTo>
                  <a:lnTo>
                    <a:pt x="61952" y="304293"/>
                  </a:lnTo>
                  <a:lnTo>
                    <a:pt x="105653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417" name="SMARTInkShape-3161"/>
          <p:cNvSpPr/>
          <p:nvPr/>
        </p:nvSpPr>
        <p:spPr bwMode="auto">
          <a:xfrm>
            <a:off x="447770" y="4430"/>
            <a:ext cx="1573321" cy="1081788"/>
          </a:xfrm>
          <a:custGeom>
            <a:avLst/>
            <a:gdLst/>
            <a:ahLst/>
            <a:cxnLst/>
            <a:rect l="0" t="0" r="0" b="0"/>
            <a:pathLst>
              <a:path w="1573321" h="1081788">
                <a:moveTo>
                  <a:pt x="52293" y="981408"/>
                </a:moveTo>
                <a:lnTo>
                  <a:pt x="52293" y="975257"/>
                </a:lnTo>
                <a:lnTo>
                  <a:pt x="85525" y="961343"/>
                </a:lnTo>
                <a:lnTo>
                  <a:pt x="114615" y="947064"/>
                </a:lnTo>
                <a:lnTo>
                  <a:pt x="136877" y="929102"/>
                </a:lnTo>
                <a:lnTo>
                  <a:pt x="166350" y="907890"/>
                </a:lnTo>
                <a:lnTo>
                  <a:pt x="201410" y="884439"/>
                </a:lnTo>
                <a:lnTo>
                  <a:pt x="220760" y="871518"/>
                </a:lnTo>
                <a:lnTo>
                  <a:pt x="240804" y="858142"/>
                </a:lnTo>
                <a:lnTo>
                  <a:pt x="262898" y="843668"/>
                </a:lnTo>
                <a:lnTo>
                  <a:pt x="286359" y="828462"/>
                </a:lnTo>
                <a:lnTo>
                  <a:pt x="310731" y="812769"/>
                </a:lnTo>
                <a:lnTo>
                  <a:pt x="336503" y="795957"/>
                </a:lnTo>
                <a:lnTo>
                  <a:pt x="363210" y="778399"/>
                </a:lnTo>
                <a:lnTo>
                  <a:pt x="390540" y="760343"/>
                </a:lnTo>
                <a:lnTo>
                  <a:pt x="420666" y="741956"/>
                </a:lnTo>
                <a:lnTo>
                  <a:pt x="452656" y="723348"/>
                </a:lnTo>
                <a:lnTo>
                  <a:pt x="485889" y="704593"/>
                </a:lnTo>
                <a:lnTo>
                  <a:pt x="519950" y="684152"/>
                </a:lnTo>
                <a:lnTo>
                  <a:pt x="554565" y="662587"/>
                </a:lnTo>
                <a:lnTo>
                  <a:pt x="589547" y="640273"/>
                </a:lnTo>
                <a:lnTo>
                  <a:pt x="624775" y="617460"/>
                </a:lnTo>
                <a:lnTo>
                  <a:pt x="660166" y="594313"/>
                </a:lnTo>
                <a:lnTo>
                  <a:pt x="695666" y="570945"/>
                </a:lnTo>
                <a:lnTo>
                  <a:pt x="732033" y="546634"/>
                </a:lnTo>
                <a:lnTo>
                  <a:pt x="768978" y="521696"/>
                </a:lnTo>
                <a:lnTo>
                  <a:pt x="806308" y="496340"/>
                </a:lnTo>
                <a:lnTo>
                  <a:pt x="843894" y="471498"/>
                </a:lnTo>
                <a:lnTo>
                  <a:pt x="881652" y="446999"/>
                </a:lnTo>
                <a:lnTo>
                  <a:pt x="919524" y="422729"/>
                </a:lnTo>
                <a:lnTo>
                  <a:pt x="957472" y="398611"/>
                </a:lnTo>
                <a:lnTo>
                  <a:pt x="995470" y="374595"/>
                </a:lnTo>
                <a:lnTo>
                  <a:pt x="1033503" y="350647"/>
                </a:lnTo>
                <a:lnTo>
                  <a:pt x="1071558" y="327538"/>
                </a:lnTo>
                <a:lnTo>
                  <a:pt x="1109628" y="304988"/>
                </a:lnTo>
                <a:lnTo>
                  <a:pt x="1147708" y="282811"/>
                </a:lnTo>
                <a:lnTo>
                  <a:pt x="1181032" y="262471"/>
                </a:lnTo>
                <a:lnTo>
                  <a:pt x="1211185" y="243354"/>
                </a:lnTo>
                <a:lnTo>
                  <a:pt x="1239225" y="225053"/>
                </a:lnTo>
                <a:lnTo>
                  <a:pt x="1263475" y="208884"/>
                </a:lnTo>
                <a:lnTo>
                  <a:pt x="1285197" y="194135"/>
                </a:lnTo>
                <a:lnTo>
                  <a:pt x="1305235" y="180334"/>
                </a:lnTo>
                <a:lnTo>
                  <a:pt x="1324150" y="167165"/>
                </a:lnTo>
                <a:lnTo>
                  <a:pt x="1342316" y="154417"/>
                </a:lnTo>
                <a:lnTo>
                  <a:pt x="1375730" y="131256"/>
                </a:lnTo>
                <a:lnTo>
                  <a:pt x="1403810" y="113025"/>
                </a:lnTo>
                <a:lnTo>
                  <a:pt x="1433752" y="92751"/>
                </a:lnTo>
                <a:lnTo>
                  <a:pt x="1464787" y="71305"/>
                </a:lnTo>
                <a:lnTo>
                  <a:pt x="1494455" y="51191"/>
                </a:lnTo>
                <a:lnTo>
                  <a:pt x="1519283" y="33784"/>
                </a:lnTo>
                <a:lnTo>
                  <a:pt x="1544761" y="12714"/>
                </a:lnTo>
                <a:lnTo>
                  <a:pt x="1549715" y="6999"/>
                </a:lnTo>
                <a:lnTo>
                  <a:pt x="1549843" y="3983"/>
                </a:lnTo>
                <a:lnTo>
                  <a:pt x="1546753" y="2766"/>
                </a:lnTo>
                <a:lnTo>
                  <a:pt x="1541518" y="2749"/>
                </a:lnTo>
                <a:lnTo>
                  <a:pt x="1514535" y="13313"/>
                </a:lnTo>
                <a:lnTo>
                  <a:pt x="1496227" y="21686"/>
                </a:lnTo>
                <a:lnTo>
                  <a:pt x="1471322" y="35206"/>
                </a:lnTo>
                <a:lnTo>
                  <a:pt x="1442018" y="52156"/>
                </a:lnTo>
                <a:lnTo>
                  <a:pt x="1409783" y="71394"/>
                </a:lnTo>
                <a:lnTo>
                  <a:pt x="1374005" y="92157"/>
                </a:lnTo>
                <a:lnTo>
                  <a:pt x="1335865" y="113936"/>
                </a:lnTo>
                <a:lnTo>
                  <a:pt x="1296151" y="136393"/>
                </a:lnTo>
                <a:lnTo>
                  <a:pt x="1254594" y="160096"/>
                </a:lnTo>
                <a:lnTo>
                  <a:pt x="1211808" y="184629"/>
                </a:lnTo>
                <a:lnTo>
                  <a:pt x="1168203" y="209716"/>
                </a:lnTo>
                <a:lnTo>
                  <a:pt x="1123258" y="236759"/>
                </a:lnTo>
                <a:lnTo>
                  <a:pt x="1077419" y="265106"/>
                </a:lnTo>
                <a:lnTo>
                  <a:pt x="1030985" y="294323"/>
                </a:lnTo>
                <a:lnTo>
                  <a:pt x="983361" y="324120"/>
                </a:lnTo>
                <a:lnTo>
                  <a:pt x="934942" y="354303"/>
                </a:lnTo>
                <a:lnTo>
                  <a:pt x="885994" y="384744"/>
                </a:lnTo>
                <a:lnTo>
                  <a:pt x="836694" y="416151"/>
                </a:lnTo>
                <a:lnTo>
                  <a:pt x="787158" y="448201"/>
                </a:lnTo>
                <a:lnTo>
                  <a:pt x="737465" y="480680"/>
                </a:lnTo>
                <a:lnTo>
                  <a:pt x="689256" y="513446"/>
                </a:lnTo>
                <a:lnTo>
                  <a:pt x="642035" y="546402"/>
                </a:lnTo>
                <a:lnTo>
                  <a:pt x="595473" y="579485"/>
                </a:lnTo>
                <a:lnTo>
                  <a:pt x="549350" y="612653"/>
                </a:lnTo>
                <a:lnTo>
                  <a:pt x="503520" y="645877"/>
                </a:lnTo>
                <a:lnTo>
                  <a:pt x="457886" y="679139"/>
                </a:lnTo>
                <a:lnTo>
                  <a:pt x="414763" y="710839"/>
                </a:lnTo>
                <a:lnTo>
                  <a:pt x="373315" y="741497"/>
                </a:lnTo>
                <a:lnTo>
                  <a:pt x="332982" y="771461"/>
                </a:lnTo>
                <a:lnTo>
                  <a:pt x="295775" y="800962"/>
                </a:lnTo>
                <a:lnTo>
                  <a:pt x="260652" y="830154"/>
                </a:lnTo>
                <a:lnTo>
                  <a:pt x="226917" y="859141"/>
                </a:lnTo>
                <a:lnTo>
                  <a:pt x="196490" y="885609"/>
                </a:lnTo>
                <a:lnTo>
                  <a:pt x="168268" y="910398"/>
                </a:lnTo>
                <a:lnTo>
                  <a:pt x="141516" y="934068"/>
                </a:lnTo>
                <a:lnTo>
                  <a:pt x="118125" y="955404"/>
                </a:lnTo>
                <a:lnTo>
                  <a:pt x="96974" y="975184"/>
                </a:lnTo>
                <a:lnTo>
                  <a:pt x="77318" y="993927"/>
                </a:lnTo>
                <a:lnTo>
                  <a:pt x="47011" y="1025337"/>
                </a:lnTo>
                <a:lnTo>
                  <a:pt x="14215" y="1058982"/>
                </a:lnTo>
                <a:lnTo>
                  <a:pt x="5476" y="1066461"/>
                </a:lnTo>
                <a:lnTo>
                  <a:pt x="1238" y="1072241"/>
                </a:lnTo>
                <a:lnTo>
                  <a:pt x="0" y="1076888"/>
                </a:lnTo>
                <a:lnTo>
                  <a:pt x="762" y="1080780"/>
                </a:lnTo>
                <a:lnTo>
                  <a:pt x="3651" y="1081787"/>
                </a:lnTo>
                <a:lnTo>
                  <a:pt x="13212" y="1078673"/>
                </a:lnTo>
                <a:lnTo>
                  <a:pt x="43359" y="1060409"/>
                </a:lnTo>
                <a:lnTo>
                  <a:pt x="73193" y="1039538"/>
                </a:lnTo>
                <a:lnTo>
                  <a:pt x="90039" y="1027305"/>
                </a:lnTo>
                <a:lnTo>
                  <a:pt x="109207" y="1012800"/>
                </a:lnTo>
                <a:lnTo>
                  <a:pt x="129923" y="996779"/>
                </a:lnTo>
                <a:lnTo>
                  <a:pt x="151671" y="979749"/>
                </a:lnTo>
                <a:lnTo>
                  <a:pt x="176489" y="961252"/>
                </a:lnTo>
                <a:lnTo>
                  <a:pt x="203352" y="941777"/>
                </a:lnTo>
                <a:lnTo>
                  <a:pt x="231580" y="921649"/>
                </a:lnTo>
                <a:lnTo>
                  <a:pt x="262305" y="899500"/>
                </a:lnTo>
                <a:lnTo>
                  <a:pt x="294695" y="876002"/>
                </a:lnTo>
                <a:lnTo>
                  <a:pt x="328194" y="851606"/>
                </a:lnTo>
                <a:lnTo>
                  <a:pt x="364021" y="826611"/>
                </a:lnTo>
                <a:lnTo>
                  <a:pt x="401399" y="801216"/>
                </a:lnTo>
                <a:lnTo>
                  <a:pt x="439811" y="775555"/>
                </a:lnTo>
                <a:lnTo>
                  <a:pt x="479707" y="748922"/>
                </a:lnTo>
                <a:lnTo>
                  <a:pt x="520592" y="721642"/>
                </a:lnTo>
                <a:lnTo>
                  <a:pt x="562136" y="693931"/>
                </a:lnTo>
                <a:lnTo>
                  <a:pt x="604913" y="665138"/>
                </a:lnTo>
                <a:lnTo>
                  <a:pt x="648512" y="635623"/>
                </a:lnTo>
                <a:lnTo>
                  <a:pt x="692660" y="605628"/>
                </a:lnTo>
                <a:lnTo>
                  <a:pt x="737967" y="574519"/>
                </a:lnTo>
                <a:lnTo>
                  <a:pt x="784046" y="542668"/>
                </a:lnTo>
                <a:lnTo>
                  <a:pt x="830641" y="510320"/>
                </a:lnTo>
                <a:lnTo>
                  <a:pt x="877579" y="478437"/>
                </a:lnTo>
                <a:lnTo>
                  <a:pt x="924746" y="446863"/>
                </a:lnTo>
                <a:lnTo>
                  <a:pt x="972066" y="415494"/>
                </a:lnTo>
                <a:lnTo>
                  <a:pt x="1019487" y="383469"/>
                </a:lnTo>
                <a:lnTo>
                  <a:pt x="1066976" y="351007"/>
                </a:lnTo>
                <a:lnTo>
                  <a:pt x="1114511" y="318253"/>
                </a:lnTo>
                <a:lnTo>
                  <a:pt x="1157313" y="290067"/>
                </a:lnTo>
                <a:lnTo>
                  <a:pt x="1196960" y="264926"/>
                </a:lnTo>
                <a:lnTo>
                  <a:pt x="1234504" y="241816"/>
                </a:lnTo>
                <a:lnTo>
                  <a:pt x="1267471" y="220853"/>
                </a:lnTo>
                <a:lnTo>
                  <a:pt x="1297387" y="201321"/>
                </a:lnTo>
                <a:lnTo>
                  <a:pt x="1325268" y="182744"/>
                </a:lnTo>
                <a:lnTo>
                  <a:pt x="1350205" y="166390"/>
                </a:lnTo>
                <a:lnTo>
                  <a:pt x="1373180" y="151519"/>
                </a:lnTo>
                <a:lnTo>
                  <a:pt x="1394847" y="137636"/>
                </a:lnTo>
                <a:lnTo>
                  <a:pt x="1414054" y="124412"/>
                </a:lnTo>
                <a:lnTo>
                  <a:pt x="1448095" y="99135"/>
                </a:lnTo>
                <a:lnTo>
                  <a:pt x="1483332" y="74672"/>
                </a:lnTo>
                <a:lnTo>
                  <a:pt x="1517779" y="50570"/>
                </a:lnTo>
                <a:lnTo>
                  <a:pt x="1546318" y="26629"/>
                </a:lnTo>
                <a:lnTo>
                  <a:pt x="1573320" y="2215"/>
                </a:lnTo>
                <a:lnTo>
                  <a:pt x="1572723" y="0"/>
                </a:lnTo>
                <a:lnTo>
                  <a:pt x="1557244" y="3889"/>
                </a:lnTo>
                <a:lnTo>
                  <a:pt x="1536606" y="13816"/>
                </a:lnTo>
                <a:lnTo>
                  <a:pt x="1508560" y="28371"/>
                </a:lnTo>
                <a:lnTo>
                  <a:pt x="1475575" y="46013"/>
                </a:lnTo>
                <a:lnTo>
                  <a:pt x="1429772" y="72855"/>
                </a:lnTo>
                <a:lnTo>
                  <a:pt x="1375425" y="105831"/>
                </a:lnTo>
                <a:lnTo>
                  <a:pt x="1315381" y="142896"/>
                </a:lnTo>
                <a:lnTo>
                  <a:pt x="1249951" y="186656"/>
                </a:lnTo>
                <a:lnTo>
                  <a:pt x="1180932" y="234879"/>
                </a:lnTo>
                <a:lnTo>
                  <a:pt x="1109519" y="286078"/>
                </a:lnTo>
                <a:lnTo>
                  <a:pt x="1034922" y="340848"/>
                </a:lnTo>
                <a:lnTo>
                  <a:pt x="958204" y="397999"/>
                </a:lnTo>
                <a:lnTo>
                  <a:pt x="880071" y="456738"/>
                </a:lnTo>
                <a:lnTo>
                  <a:pt x="800201" y="518121"/>
                </a:lnTo>
                <a:lnTo>
                  <a:pt x="719173" y="581269"/>
                </a:lnTo>
                <a:lnTo>
                  <a:pt x="637373" y="645592"/>
                </a:lnTo>
                <a:lnTo>
                  <a:pt x="582840" y="688474"/>
                </a:lnTo>
                <a:lnTo>
                  <a:pt x="473774" y="7742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18" name="SMARTInkShape-3162"/>
          <p:cNvSpPr/>
          <p:nvPr/>
        </p:nvSpPr>
        <p:spPr bwMode="auto">
          <a:xfrm>
            <a:off x="671513" y="4285192"/>
            <a:ext cx="1371601" cy="110559"/>
          </a:xfrm>
          <a:custGeom>
            <a:avLst/>
            <a:gdLst/>
            <a:ahLst/>
            <a:cxnLst/>
            <a:rect l="0" t="0" r="0" b="0"/>
            <a:pathLst>
              <a:path w="1371601" h="110559">
                <a:moveTo>
                  <a:pt x="0" y="65352"/>
                </a:moveTo>
                <a:lnTo>
                  <a:pt x="3792" y="69144"/>
                </a:lnTo>
                <a:lnTo>
                  <a:pt x="34248" y="81942"/>
                </a:lnTo>
                <a:lnTo>
                  <a:pt x="58877" y="90188"/>
                </a:lnTo>
                <a:lnTo>
                  <a:pt x="76558" y="94609"/>
                </a:lnTo>
                <a:lnTo>
                  <a:pt x="96282" y="99144"/>
                </a:lnTo>
                <a:lnTo>
                  <a:pt x="118957" y="102961"/>
                </a:lnTo>
                <a:lnTo>
                  <a:pt x="143598" y="106300"/>
                </a:lnTo>
                <a:lnTo>
                  <a:pt x="169551" y="109319"/>
                </a:lnTo>
                <a:lnTo>
                  <a:pt x="200346" y="110538"/>
                </a:lnTo>
                <a:lnTo>
                  <a:pt x="234370" y="110558"/>
                </a:lnTo>
                <a:lnTo>
                  <a:pt x="270547" y="109776"/>
                </a:lnTo>
                <a:lnTo>
                  <a:pt x="309745" y="106874"/>
                </a:lnTo>
                <a:lnTo>
                  <a:pt x="350959" y="102558"/>
                </a:lnTo>
                <a:lnTo>
                  <a:pt x="393516" y="97300"/>
                </a:lnTo>
                <a:lnTo>
                  <a:pt x="440938" y="90619"/>
                </a:lnTo>
                <a:lnTo>
                  <a:pt x="491602" y="82991"/>
                </a:lnTo>
                <a:lnTo>
                  <a:pt x="544428" y="74729"/>
                </a:lnTo>
                <a:lnTo>
                  <a:pt x="600283" y="66047"/>
                </a:lnTo>
                <a:lnTo>
                  <a:pt x="658157" y="57084"/>
                </a:lnTo>
                <a:lnTo>
                  <a:pt x="717378" y="47934"/>
                </a:lnTo>
                <a:lnTo>
                  <a:pt x="775908" y="38659"/>
                </a:lnTo>
                <a:lnTo>
                  <a:pt x="833978" y="29300"/>
                </a:lnTo>
                <a:lnTo>
                  <a:pt x="891741" y="19886"/>
                </a:lnTo>
                <a:lnTo>
                  <a:pt x="948507" y="12816"/>
                </a:lnTo>
                <a:lnTo>
                  <a:pt x="1004606" y="7309"/>
                </a:lnTo>
                <a:lnTo>
                  <a:pt x="1060262" y="2844"/>
                </a:lnTo>
                <a:lnTo>
                  <a:pt x="1110860" y="661"/>
                </a:lnTo>
                <a:lnTo>
                  <a:pt x="1158086" y="0"/>
                </a:lnTo>
                <a:lnTo>
                  <a:pt x="1203063" y="353"/>
                </a:lnTo>
                <a:lnTo>
                  <a:pt x="1241780" y="3763"/>
                </a:lnTo>
                <a:lnTo>
                  <a:pt x="1371600" y="2963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19" name="SMARTInkShape-3163"/>
          <p:cNvSpPr/>
          <p:nvPr/>
        </p:nvSpPr>
        <p:spPr bwMode="auto">
          <a:xfrm>
            <a:off x="831621" y="3073823"/>
            <a:ext cx="1883005" cy="125170"/>
          </a:xfrm>
          <a:custGeom>
            <a:avLst/>
            <a:gdLst/>
            <a:ahLst/>
            <a:cxnLst/>
            <a:rect l="0" t="0" r="0" b="0"/>
            <a:pathLst>
              <a:path w="1883005" h="125170">
                <a:moveTo>
                  <a:pt x="182792" y="76571"/>
                </a:moveTo>
                <a:lnTo>
                  <a:pt x="182792" y="72779"/>
                </a:lnTo>
                <a:lnTo>
                  <a:pt x="178558" y="68800"/>
                </a:lnTo>
                <a:lnTo>
                  <a:pt x="172179" y="63592"/>
                </a:lnTo>
                <a:lnTo>
                  <a:pt x="141943" y="28811"/>
                </a:lnTo>
                <a:lnTo>
                  <a:pt x="117484" y="10663"/>
                </a:lnTo>
                <a:lnTo>
                  <a:pt x="96766" y="2097"/>
                </a:lnTo>
                <a:lnTo>
                  <a:pt x="75546" y="0"/>
                </a:lnTo>
                <a:lnTo>
                  <a:pt x="39905" y="4300"/>
                </a:lnTo>
                <a:lnTo>
                  <a:pt x="27740" y="8997"/>
                </a:lnTo>
                <a:lnTo>
                  <a:pt x="6996" y="24946"/>
                </a:lnTo>
                <a:lnTo>
                  <a:pt x="1473" y="34047"/>
                </a:lnTo>
                <a:lnTo>
                  <a:pt x="0" y="38697"/>
                </a:lnTo>
                <a:lnTo>
                  <a:pt x="480" y="48096"/>
                </a:lnTo>
                <a:lnTo>
                  <a:pt x="4133" y="57565"/>
                </a:lnTo>
                <a:lnTo>
                  <a:pt x="11048" y="67066"/>
                </a:lnTo>
                <a:lnTo>
                  <a:pt x="23647" y="74463"/>
                </a:lnTo>
                <a:lnTo>
                  <a:pt x="54940" y="83090"/>
                </a:lnTo>
                <a:lnTo>
                  <a:pt x="84693" y="87406"/>
                </a:lnTo>
                <a:lnTo>
                  <a:pt x="119084" y="89324"/>
                </a:lnTo>
                <a:lnTo>
                  <a:pt x="139526" y="89835"/>
                </a:lnTo>
                <a:lnTo>
                  <a:pt x="161885" y="90176"/>
                </a:lnTo>
                <a:lnTo>
                  <a:pt x="185523" y="90404"/>
                </a:lnTo>
                <a:lnTo>
                  <a:pt x="212394" y="90555"/>
                </a:lnTo>
                <a:lnTo>
                  <a:pt x="241420" y="90656"/>
                </a:lnTo>
                <a:lnTo>
                  <a:pt x="271883" y="90724"/>
                </a:lnTo>
                <a:lnTo>
                  <a:pt x="304892" y="90768"/>
                </a:lnTo>
                <a:lnTo>
                  <a:pt x="339598" y="90799"/>
                </a:lnTo>
                <a:lnTo>
                  <a:pt x="375436" y="90818"/>
                </a:lnTo>
                <a:lnTo>
                  <a:pt x="414408" y="91625"/>
                </a:lnTo>
                <a:lnTo>
                  <a:pt x="455472" y="92957"/>
                </a:lnTo>
                <a:lnTo>
                  <a:pt x="497928" y="94639"/>
                </a:lnTo>
                <a:lnTo>
                  <a:pt x="543695" y="96554"/>
                </a:lnTo>
                <a:lnTo>
                  <a:pt x="591669" y="98624"/>
                </a:lnTo>
                <a:lnTo>
                  <a:pt x="641114" y="100798"/>
                </a:lnTo>
                <a:lnTo>
                  <a:pt x="692333" y="103041"/>
                </a:lnTo>
                <a:lnTo>
                  <a:pt x="744736" y="105330"/>
                </a:lnTo>
                <a:lnTo>
                  <a:pt x="797928" y="107650"/>
                </a:lnTo>
                <a:lnTo>
                  <a:pt x="852438" y="109990"/>
                </a:lnTo>
                <a:lnTo>
                  <a:pt x="907829" y="112344"/>
                </a:lnTo>
                <a:lnTo>
                  <a:pt x="963806" y="114707"/>
                </a:lnTo>
                <a:lnTo>
                  <a:pt x="1020174" y="117076"/>
                </a:lnTo>
                <a:lnTo>
                  <a:pt x="1076803" y="119450"/>
                </a:lnTo>
                <a:lnTo>
                  <a:pt x="1133605" y="121825"/>
                </a:lnTo>
                <a:lnTo>
                  <a:pt x="1190524" y="123409"/>
                </a:lnTo>
                <a:lnTo>
                  <a:pt x="1247519" y="124465"/>
                </a:lnTo>
                <a:lnTo>
                  <a:pt x="1304566" y="125169"/>
                </a:lnTo>
                <a:lnTo>
                  <a:pt x="1358472" y="124845"/>
                </a:lnTo>
                <a:lnTo>
                  <a:pt x="1410285" y="123835"/>
                </a:lnTo>
                <a:lnTo>
                  <a:pt x="1460702" y="122367"/>
                </a:lnTo>
                <a:lnTo>
                  <a:pt x="1508600" y="121389"/>
                </a:lnTo>
                <a:lnTo>
                  <a:pt x="1554820" y="120737"/>
                </a:lnTo>
                <a:lnTo>
                  <a:pt x="1599921" y="120303"/>
                </a:lnTo>
                <a:lnTo>
                  <a:pt x="1641101" y="118426"/>
                </a:lnTo>
                <a:lnTo>
                  <a:pt x="1679666" y="115586"/>
                </a:lnTo>
                <a:lnTo>
                  <a:pt x="1716489" y="112106"/>
                </a:lnTo>
                <a:lnTo>
                  <a:pt x="1748976" y="108992"/>
                </a:lnTo>
                <a:lnTo>
                  <a:pt x="1778570" y="106122"/>
                </a:lnTo>
                <a:lnTo>
                  <a:pt x="1806238" y="103416"/>
                </a:lnTo>
                <a:lnTo>
                  <a:pt x="1827858" y="99230"/>
                </a:lnTo>
                <a:lnTo>
                  <a:pt x="1860347" y="88229"/>
                </a:lnTo>
                <a:lnTo>
                  <a:pt x="1869487" y="82755"/>
                </a:lnTo>
                <a:lnTo>
                  <a:pt x="1874786" y="77519"/>
                </a:lnTo>
                <a:lnTo>
                  <a:pt x="1883004" y="6228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422" name="SMARTInkShape-Group688"/>
          <p:cNvGrpSpPr/>
          <p:nvPr/>
        </p:nvGrpSpPr>
        <p:grpSpPr>
          <a:xfrm>
            <a:off x="6429375" y="2143125"/>
            <a:ext cx="1371601" cy="368390"/>
            <a:chOff x="6429375" y="2143125"/>
            <a:chExt cx="1371601" cy="368390"/>
          </a:xfrm>
        </p:grpSpPr>
        <p:sp>
          <p:nvSpPr>
            <p:cNvPr id="2420" name="SMARTInkShape-3164"/>
            <p:cNvSpPr/>
            <p:nvPr/>
          </p:nvSpPr>
          <p:spPr bwMode="auto">
            <a:xfrm>
              <a:off x="6429375" y="2500313"/>
              <a:ext cx="1371601" cy="11202"/>
            </a:xfrm>
            <a:custGeom>
              <a:avLst/>
              <a:gdLst/>
              <a:ahLst/>
              <a:cxnLst/>
              <a:rect l="0" t="0" r="0" b="0"/>
              <a:pathLst>
                <a:path w="1371601" h="11202">
                  <a:moveTo>
                    <a:pt x="0" y="0"/>
                  </a:moveTo>
                  <a:lnTo>
                    <a:pt x="13772" y="793"/>
                  </a:lnTo>
                  <a:lnTo>
                    <a:pt x="47528" y="6150"/>
                  </a:lnTo>
                  <a:lnTo>
                    <a:pt x="71659" y="6702"/>
                  </a:lnTo>
                  <a:lnTo>
                    <a:pt x="103286" y="7741"/>
                  </a:lnTo>
                  <a:lnTo>
                    <a:pt x="122832" y="9129"/>
                  </a:lnTo>
                  <a:lnTo>
                    <a:pt x="143801" y="10848"/>
                  </a:lnTo>
                  <a:lnTo>
                    <a:pt x="169686" y="11201"/>
                  </a:lnTo>
                  <a:lnTo>
                    <a:pt x="198849" y="10642"/>
                  </a:lnTo>
                  <a:lnTo>
                    <a:pt x="230198" y="9476"/>
                  </a:lnTo>
                  <a:lnTo>
                    <a:pt x="265384" y="8698"/>
                  </a:lnTo>
                  <a:lnTo>
                    <a:pt x="303129" y="8180"/>
                  </a:lnTo>
                  <a:lnTo>
                    <a:pt x="342580" y="7834"/>
                  </a:lnTo>
                  <a:lnTo>
                    <a:pt x="384755" y="7604"/>
                  </a:lnTo>
                  <a:lnTo>
                    <a:pt x="428747" y="7451"/>
                  </a:lnTo>
                  <a:lnTo>
                    <a:pt x="473950" y="7348"/>
                  </a:lnTo>
                  <a:lnTo>
                    <a:pt x="522342" y="6486"/>
                  </a:lnTo>
                  <a:lnTo>
                    <a:pt x="572859" y="5117"/>
                  </a:lnTo>
                  <a:lnTo>
                    <a:pt x="624793" y="3412"/>
                  </a:lnTo>
                  <a:lnTo>
                    <a:pt x="677673" y="2274"/>
                  </a:lnTo>
                  <a:lnTo>
                    <a:pt x="731182" y="1516"/>
                  </a:lnTo>
                  <a:lnTo>
                    <a:pt x="785111" y="1010"/>
                  </a:lnTo>
                  <a:lnTo>
                    <a:pt x="840908" y="673"/>
                  </a:lnTo>
                  <a:lnTo>
                    <a:pt x="897948" y="449"/>
                  </a:lnTo>
                  <a:lnTo>
                    <a:pt x="955819" y="299"/>
                  </a:lnTo>
                  <a:lnTo>
                    <a:pt x="1011863" y="993"/>
                  </a:lnTo>
                  <a:lnTo>
                    <a:pt x="1066688" y="2249"/>
                  </a:lnTo>
                  <a:lnTo>
                    <a:pt x="1120701" y="3881"/>
                  </a:lnTo>
                  <a:lnTo>
                    <a:pt x="1172583" y="4968"/>
                  </a:lnTo>
                  <a:lnTo>
                    <a:pt x="1223047" y="5693"/>
                  </a:lnTo>
                  <a:lnTo>
                    <a:pt x="1272565" y="6176"/>
                  </a:lnTo>
                  <a:lnTo>
                    <a:pt x="1305577" y="6499"/>
                  </a:lnTo>
                  <a:lnTo>
                    <a:pt x="137160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21" name="SMARTInkShape-3165"/>
            <p:cNvSpPr/>
            <p:nvPr/>
          </p:nvSpPr>
          <p:spPr bwMode="auto">
            <a:xfrm>
              <a:off x="6536531" y="2143125"/>
              <a:ext cx="1078708" cy="35720"/>
            </a:xfrm>
            <a:custGeom>
              <a:avLst/>
              <a:gdLst/>
              <a:ahLst/>
              <a:cxnLst/>
              <a:rect l="0" t="0" r="0" b="0"/>
              <a:pathLst>
                <a:path w="1078708" h="35720">
                  <a:moveTo>
                    <a:pt x="0" y="35719"/>
                  </a:moveTo>
                  <a:lnTo>
                    <a:pt x="25195" y="34925"/>
                  </a:lnTo>
                  <a:lnTo>
                    <a:pt x="51149" y="31926"/>
                  </a:lnTo>
                  <a:lnTo>
                    <a:pt x="68231" y="30809"/>
                  </a:lnTo>
                  <a:lnTo>
                    <a:pt x="87556" y="30064"/>
                  </a:lnTo>
                  <a:lnTo>
                    <a:pt x="108377" y="29568"/>
                  </a:lnTo>
                  <a:lnTo>
                    <a:pt x="131783" y="28443"/>
                  </a:lnTo>
                  <a:lnTo>
                    <a:pt x="156912" y="26900"/>
                  </a:lnTo>
                  <a:lnTo>
                    <a:pt x="183189" y="25077"/>
                  </a:lnTo>
                  <a:lnTo>
                    <a:pt x="211820" y="22274"/>
                  </a:lnTo>
                  <a:lnTo>
                    <a:pt x="242020" y="18818"/>
                  </a:lnTo>
                  <a:lnTo>
                    <a:pt x="273265" y="14927"/>
                  </a:lnTo>
                  <a:lnTo>
                    <a:pt x="305208" y="12332"/>
                  </a:lnTo>
                  <a:lnTo>
                    <a:pt x="337616" y="10603"/>
                  </a:lnTo>
                  <a:lnTo>
                    <a:pt x="370333" y="9450"/>
                  </a:lnTo>
                  <a:lnTo>
                    <a:pt x="405639" y="7887"/>
                  </a:lnTo>
                  <a:lnTo>
                    <a:pt x="442670" y="6052"/>
                  </a:lnTo>
                  <a:lnTo>
                    <a:pt x="480852" y="4035"/>
                  </a:lnTo>
                  <a:lnTo>
                    <a:pt x="519799" y="2690"/>
                  </a:lnTo>
                  <a:lnTo>
                    <a:pt x="559258" y="1793"/>
                  </a:lnTo>
                  <a:lnTo>
                    <a:pt x="599057" y="1195"/>
                  </a:lnTo>
                  <a:lnTo>
                    <a:pt x="639878" y="797"/>
                  </a:lnTo>
                  <a:lnTo>
                    <a:pt x="681379" y="531"/>
                  </a:lnTo>
                  <a:lnTo>
                    <a:pt x="723334" y="354"/>
                  </a:lnTo>
                  <a:lnTo>
                    <a:pt x="766385" y="236"/>
                  </a:lnTo>
                  <a:lnTo>
                    <a:pt x="810167" y="157"/>
                  </a:lnTo>
                  <a:lnTo>
                    <a:pt x="854436" y="105"/>
                  </a:lnTo>
                  <a:lnTo>
                    <a:pt x="899031" y="70"/>
                  </a:lnTo>
                  <a:lnTo>
                    <a:pt x="943841" y="47"/>
                  </a:lnTo>
                  <a:lnTo>
                    <a:pt x="988796" y="31"/>
                  </a:lnTo>
                  <a:lnTo>
                    <a:pt x="1018767" y="21"/>
                  </a:lnTo>
                  <a:lnTo>
                    <a:pt x="10787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423" name="SMARTInkShape-3166"/>
          <p:cNvSpPr/>
          <p:nvPr/>
        </p:nvSpPr>
        <p:spPr bwMode="auto">
          <a:xfrm>
            <a:off x="8286750" y="1893295"/>
            <a:ext cx="421482" cy="35519"/>
          </a:xfrm>
          <a:custGeom>
            <a:avLst/>
            <a:gdLst/>
            <a:ahLst/>
            <a:cxnLst/>
            <a:rect l="0" t="0" r="0" b="0"/>
            <a:pathLst>
              <a:path w="421482" h="35519">
                <a:moveTo>
                  <a:pt x="0" y="14086"/>
                </a:moveTo>
                <a:lnTo>
                  <a:pt x="6151" y="7935"/>
                </a:lnTo>
                <a:lnTo>
                  <a:pt x="12651" y="6345"/>
                </a:lnTo>
                <a:lnTo>
                  <a:pt x="17000" y="3237"/>
                </a:lnTo>
                <a:lnTo>
                  <a:pt x="31495" y="818"/>
                </a:lnTo>
                <a:lnTo>
                  <a:pt x="64224" y="0"/>
                </a:lnTo>
                <a:lnTo>
                  <a:pt x="98228" y="652"/>
                </a:lnTo>
                <a:lnTo>
                  <a:pt x="127265" y="3618"/>
                </a:lnTo>
                <a:lnTo>
                  <a:pt x="162925" y="7581"/>
                </a:lnTo>
                <a:lnTo>
                  <a:pt x="182435" y="9750"/>
                </a:lnTo>
                <a:lnTo>
                  <a:pt x="204967" y="12783"/>
                </a:lnTo>
                <a:lnTo>
                  <a:pt x="229514" y="16392"/>
                </a:lnTo>
                <a:lnTo>
                  <a:pt x="255403" y="20386"/>
                </a:lnTo>
                <a:lnTo>
                  <a:pt x="279806" y="23842"/>
                </a:lnTo>
                <a:lnTo>
                  <a:pt x="303219" y="26940"/>
                </a:lnTo>
                <a:lnTo>
                  <a:pt x="325971" y="29799"/>
                </a:lnTo>
                <a:lnTo>
                  <a:pt x="346695" y="31705"/>
                </a:lnTo>
                <a:lnTo>
                  <a:pt x="366068" y="32976"/>
                </a:lnTo>
                <a:lnTo>
                  <a:pt x="396853" y="34388"/>
                </a:lnTo>
                <a:lnTo>
                  <a:pt x="421481" y="355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24" name="SMARTInkShape-3167"/>
          <p:cNvSpPr/>
          <p:nvPr/>
        </p:nvSpPr>
        <p:spPr bwMode="auto">
          <a:xfrm>
            <a:off x="3764756" y="2421731"/>
            <a:ext cx="1207295" cy="84405"/>
          </a:xfrm>
          <a:custGeom>
            <a:avLst/>
            <a:gdLst/>
            <a:ahLst/>
            <a:cxnLst/>
            <a:rect l="0" t="0" r="0" b="0"/>
            <a:pathLst>
              <a:path w="1207295" h="84405">
                <a:moveTo>
                  <a:pt x="0" y="57150"/>
                </a:moveTo>
                <a:lnTo>
                  <a:pt x="33622" y="60943"/>
                </a:lnTo>
                <a:lnTo>
                  <a:pt x="67906" y="67093"/>
                </a:lnTo>
                <a:lnTo>
                  <a:pt x="98708" y="69507"/>
                </a:lnTo>
                <a:lnTo>
                  <a:pt x="115811" y="70151"/>
                </a:lnTo>
                <a:lnTo>
                  <a:pt x="135945" y="71373"/>
                </a:lnTo>
                <a:lnTo>
                  <a:pt x="158099" y="72982"/>
                </a:lnTo>
                <a:lnTo>
                  <a:pt x="181600" y="74849"/>
                </a:lnTo>
                <a:lnTo>
                  <a:pt x="207585" y="76887"/>
                </a:lnTo>
                <a:lnTo>
                  <a:pt x="235228" y="79039"/>
                </a:lnTo>
                <a:lnTo>
                  <a:pt x="263975" y="81268"/>
                </a:lnTo>
                <a:lnTo>
                  <a:pt x="295046" y="82754"/>
                </a:lnTo>
                <a:lnTo>
                  <a:pt x="327666" y="83744"/>
                </a:lnTo>
                <a:lnTo>
                  <a:pt x="361319" y="84404"/>
                </a:lnTo>
                <a:lnTo>
                  <a:pt x="396454" y="84051"/>
                </a:lnTo>
                <a:lnTo>
                  <a:pt x="432578" y="83022"/>
                </a:lnTo>
                <a:lnTo>
                  <a:pt x="469361" y="81541"/>
                </a:lnTo>
                <a:lnTo>
                  <a:pt x="507376" y="79761"/>
                </a:lnTo>
                <a:lnTo>
                  <a:pt x="546213" y="77780"/>
                </a:lnTo>
                <a:lnTo>
                  <a:pt x="585598" y="75666"/>
                </a:lnTo>
                <a:lnTo>
                  <a:pt x="626143" y="73463"/>
                </a:lnTo>
                <a:lnTo>
                  <a:pt x="667460" y="71200"/>
                </a:lnTo>
                <a:lnTo>
                  <a:pt x="709292" y="68898"/>
                </a:lnTo>
                <a:lnTo>
                  <a:pt x="750674" y="64982"/>
                </a:lnTo>
                <a:lnTo>
                  <a:pt x="791756" y="59990"/>
                </a:lnTo>
                <a:lnTo>
                  <a:pt x="832637" y="54281"/>
                </a:lnTo>
                <a:lnTo>
                  <a:pt x="872592" y="48888"/>
                </a:lnTo>
                <a:lnTo>
                  <a:pt x="911928" y="43704"/>
                </a:lnTo>
                <a:lnTo>
                  <a:pt x="950852" y="38661"/>
                </a:lnTo>
                <a:lnTo>
                  <a:pt x="987914" y="33712"/>
                </a:lnTo>
                <a:lnTo>
                  <a:pt x="1023734" y="28825"/>
                </a:lnTo>
                <a:lnTo>
                  <a:pt x="1058727" y="23979"/>
                </a:lnTo>
                <a:lnTo>
                  <a:pt x="1090787" y="19161"/>
                </a:lnTo>
                <a:lnTo>
                  <a:pt x="1120892" y="14362"/>
                </a:lnTo>
                <a:lnTo>
                  <a:pt x="1149692" y="9574"/>
                </a:lnTo>
                <a:lnTo>
                  <a:pt x="120729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25" name="SMARTInkShape-3168"/>
          <p:cNvSpPr/>
          <p:nvPr/>
        </p:nvSpPr>
        <p:spPr bwMode="auto">
          <a:xfrm>
            <a:off x="3214688" y="2478923"/>
            <a:ext cx="357188" cy="14247"/>
          </a:xfrm>
          <a:custGeom>
            <a:avLst/>
            <a:gdLst/>
            <a:ahLst/>
            <a:cxnLst/>
            <a:rect l="0" t="0" r="0" b="0"/>
            <a:pathLst>
              <a:path w="357188" h="14247">
                <a:moveTo>
                  <a:pt x="0" y="14246"/>
                </a:moveTo>
                <a:lnTo>
                  <a:pt x="27470" y="10453"/>
                </a:lnTo>
                <a:lnTo>
                  <a:pt x="61055" y="8095"/>
                </a:lnTo>
                <a:lnTo>
                  <a:pt x="89577" y="5427"/>
                </a:lnTo>
                <a:lnTo>
                  <a:pt x="121568" y="2389"/>
                </a:lnTo>
                <a:lnTo>
                  <a:pt x="156953" y="1038"/>
                </a:lnTo>
                <a:lnTo>
                  <a:pt x="191730" y="438"/>
                </a:lnTo>
                <a:lnTo>
                  <a:pt x="224913" y="172"/>
                </a:lnTo>
                <a:lnTo>
                  <a:pt x="255536" y="53"/>
                </a:lnTo>
                <a:lnTo>
                  <a:pt x="282905" y="0"/>
                </a:lnTo>
                <a:lnTo>
                  <a:pt x="318509" y="2088"/>
                </a:lnTo>
                <a:lnTo>
                  <a:pt x="342816" y="7733"/>
                </a:lnTo>
                <a:lnTo>
                  <a:pt x="357187" y="1424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428" name="SMARTInkShape-Group692"/>
          <p:cNvGrpSpPr/>
          <p:nvPr/>
        </p:nvGrpSpPr>
        <p:grpSpPr>
          <a:xfrm>
            <a:off x="357223" y="2207421"/>
            <a:ext cx="1621597" cy="150018"/>
            <a:chOff x="357223" y="2207421"/>
            <a:chExt cx="1621597" cy="150018"/>
          </a:xfrm>
        </p:grpSpPr>
        <p:sp>
          <p:nvSpPr>
            <p:cNvPr id="2426" name="SMARTInkShape-3169"/>
            <p:cNvSpPr/>
            <p:nvPr/>
          </p:nvSpPr>
          <p:spPr bwMode="auto">
            <a:xfrm>
              <a:off x="357223" y="2207421"/>
              <a:ext cx="1621597" cy="150018"/>
            </a:xfrm>
            <a:custGeom>
              <a:avLst/>
              <a:gdLst/>
              <a:ahLst/>
              <a:cxnLst/>
              <a:rect l="0" t="0" r="0" b="0"/>
              <a:pathLst>
                <a:path w="1621597" h="150018">
                  <a:moveTo>
                    <a:pt x="49971" y="7142"/>
                  </a:moveTo>
                  <a:lnTo>
                    <a:pt x="33178" y="7142"/>
                  </a:lnTo>
                  <a:lnTo>
                    <a:pt x="6796" y="129"/>
                  </a:lnTo>
                  <a:lnTo>
                    <a:pt x="83" y="0"/>
                  </a:lnTo>
                  <a:lnTo>
                    <a:pt x="0" y="3791"/>
                  </a:lnTo>
                  <a:lnTo>
                    <a:pt x="782" y="4908"/>
                  </a:lnTo>
                  <a:lnTo>
                    <a:pt x="2097" y="5652"/>
                  </a:lnTo>
                  <a:lnTo>
                    <a:pt x="33664" y="19268"/>
                  </a:lnTo>
                  <a:lnTo>
                    <a:pt x="62425" y="26257"/>
                  </a:lnTo>
                  <a:lnTo>
                    <a:pt x="97670" y="33355"/>
                  </a:lnTo>
                  <a:lnTo>
                    <a:pt x="126998" y="38106"/>
                  </a:lnTo>
                  <a:lnTo>
                    <a:pt x="144184" y="40485"/>
                  </a:lnTo>
                  <a:lnTo>
                    <a:pt x="162786" y="42864"/>
                  </a:lnTo>
                  <a:lnTo>
                    <a:pt x="182331" y="45244"/>
                  </a:lnTo>
                  <a:lnTo>
                    <a:pt x="202505" y="46831"/>
                  </a:lnTo>
                  <a:lnTo>
                    <a:pt x="223098" y="47888"/>
                  </a:lnTo>
                  <a:lnTo>
                    <a:pt x="243970" y="48594"/>
                  </a:lnTo>
                  <a:lnTo>
                    <a:pt x="267410" y="49064"/>
                  </a:lnTo>
                  <a:lnTo>
                    <a:pt x="292561" y="49377"/>
                  </a:lnTo>
                  <a:lnTo>
                    <a:pt x="318854" y="49586"/>
                  </a:lnTo>
                  <a:lnTo>
                    <a:pt x="345908" y="50519"/>
                  </a:lnTo>
                  <a:lnTo>
                    <a:pt x="373468" y="51935"/>
                  </a:lnTo>
                  <a:lnTo>
                    <a:pt x="401367" y="53673"/>
                  </a:lnTo>
                  <a:lnTo>
                    <a:pt x="430285" y="55625"/>
                  </a:lnTo>
                  <a:lnTo>
                    <a:pt x="459882" y="57720"/>
                  </a:lnTo>
                  <a:lnTo>
                    <a:pt x="489933" y="59910"/>
                  </a:lnTo>
                  <a:lnTo>
                    <a:pt x="521079" y="62164"/>
                  </a:lnTo>
                  <a:lnTo>
                    <a:pt x="552955" y="64461"/>
                  </a:lnTo>
                  <a:lnTo>
                    <a:pt x="585319" y="66786"/>
                  </a:lnTo>
                  <a:lnTo>
                    <a:pt x="618007" y="69129"/>
                  </a:lnTo>
                  <a:lnTo>
                    <a:pt x="650911" y="71485"/>
                  </a:lnTo>
                  <a:lnTo>
                    <a:pt x="683960" y="73850"/>
                  </a:lnTo>
                  <a:lnTo>
                    <a:pt x="717899" y="77014"/>
                  </a:lnTo>
                  <a:lnTo>
                    <a:pt x="752431" y="80710"/>
                  </a:lnTo>
                  <a:lnTo>
                    <a:pt x="787359" y="84763"/>
                  </a:lnTo>
                  <a:lnTo>
                    <a:pt x="822551" y="88258"/>
                  </a:lnTo>
                  <a:lnTo>
                    <a:pt x="857918" y="91381"/>
                  </a:lnTo>
                  <a:lnTo>
                    <a:pt x="893402" y="94258"/>
                  </a:lnTo>
                  <a:lnTo>
                    <a:pt x="928964" y="96969"/>
                  </a:lnTo>
                  <a:lnTo>
                    <a:pt x="964579" y="99570"/>
                  </a:lnTo>
                  <a:lnTo>
                    <a:pt x="1000228" y="102098"/>
                  </a:lnTo>
                  <a:lnTo>
                    <a:pt x="1035901" y="104577"/>
                  </a:lnTo>
                  <a:lnTo>
                    <a:pt x="1071589" y="107024"/>
                  </a:lnTo>
                  <a:lnTo>
                    <a:pt x="1107287" y="109448"/>
                  </a:lnTo>
                  <a:lnTo>
                    <a:pt x="1142992" y="111065"/>
                  </a:lnTo>
                  <a:lnTo>
                    <a:pt x="1178702" y="112142"/>
                  </a:lnTo>
                  <a:lnTo>
                    <a:pt x="1214414" y="112861"/>
                  </a:lnTo>
                  <a:lnTo>
                    <a:pt x="1249335" y="114134"/>
                  </a:lnTo>
                  <a:lnTo>
                    <a:pt x="1283728" y="115776"/>
                  </a:lnTo>
                  <a:lnTo>
                    <a:pt x="1317770" y="117664"/>
                  </a:lnTo>
                  <a:lnTo>
                    <a:pt x="1350782" y="120511"/>
                  </a:lnTo>
                  <a:lnTo>
                    <a:pt x="1383110" y="123996"/>
                  </a:lnTo>
                  <a:lnTo>
                    <a:pt x="1414980" y="127907"/>
                  </a:lnTo>
                  <a:lnTo>
                    <a:pt x="1444958" y="131308"/>
                  </a:lnTo>
                  <a:lnTo>
                    <a:pt x="1473675" y="134369"/>
                  </a:lnTo>
                  <a:lnTo>
                    <a:pt x="1501551" y="137204"/>
                  </a:lnTo>
                  <a:lnTo>
                    <a:pt x="1527278" y="139887"/>
                  </a:lnTo>
                  <a:lnTo>
                    <a:pt x="1551574" y="142470"/>
                  </a:lnTo>
                  <a:lnTo>
                    <a:pt x="1574914" y="144985"/>
                  </a:lnTo>
                  <a:lnTo>
                    <a:pt x="1621596" y="1500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27" name="SMARTInkShape-3170"/>
            <p:cNvSpPr/>
            <p:nvPr/>
          </p:nvSpPr>
          <p:spPr bwMode="auto">
            <a:xfrm>
              <a:off x="414338" y="2214563"/>
              <a:ext cx="142876" cy="14288"/>
            </a:xfrm>
            <a:custGeom>
              <a:avLst/>
              <a:gdLst/>
              <a:ahLst/>
              <a:cxnLst/>
              <a:rect l="0" t="0" r="0" b="0"/>
              <a:pathLst>
                <a:path w="142876" h="14288">
                  <a:moveTo>
                    <a:pt x="142875" y="14287"/>
                  </a:moveTo>
                  <a:lnTo>
                    <a:pt x="130674" y="13493"/>
                  </a:lnTo>
                  <a:lnTo>
                    <a:pt x="99346" y="8136"/>
                  </a:lnTo>
                  <a:lnTo>
                    <a:pt x="67190" y="7339"/>
                  </a:lnTo>
                  <a:lnTo>
                    <a:pt x="39671" y="7182"/>
                  </a:lnTo>
                  <a:lnTo>
                    <a:pt x="17575" y="503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31" name="SMARTInkShape-Group693"/>
          <p:cNvGrpSpPr/>
          <p:nvPr/>
        </p:nvGrpSpPr>
        <p:grpSpPr>
          <a:xfrm>
            <a:off x="5114925" y="1900238"/>
            <a:ext cx="450056" cy="50007"/>
            <a:chOff x="5114925" y="1900238"/>
            <a:chExt cx="450056" cy="50007"/>
          </a:xfrm>
        </p:grpSpPr>
        <p:sp>
          <p:nvSpPr>
            <p:cNvPr id="2429" name="SMARTInkShape-3171"/>
            <p:cNvSpPr/>
            <p:nvPr/>
          </p:nvSpPr>
          <p:spPr bwMode="auto">
            <a:xfrm>
              <a:off x="5417991" y="1900238"/>
              <a:ext cx="146990" cy="13295"/>
            </a:xfrm>
            <a:custGeom>
              <a:avLst/>
              <a:gdLst/>
              <a:ahLst/>
              <a:cxnLst/>
              <a:rect l="0" t="0" r="0" b="0"/>
              <a:pathLst>
                <a:path w="146990" h="13295">
                  <a:moveTo>
                    <a:pt x="4114" y="7143"/>
                  </a:moveTo>
                  <a:lnTo>
                    <a:pt x="323" y="7143"/>
                  </a:lnTo>
                  <a:lnTo>
                    <a:pt x="0" y="7937"/>
                  </a:lnTo>
                  <a:lnTo>
                    <a:pt x="3416" y="13294"/>
                  </a:lnTo>
                  <a:lnTo>
                    <a:pt x="35151" y="5429"/>
                  </a:lnTo>
                  <a:lnTo>
                    <a:pt x="61750" y="1072"/>
                  </a:lnTo>
                  <a:lnTo>
                    <a:pt x="97048" y="141"/>
                  </a:lnTo>
                  <a:lnTo>
                    <a:pt x="132081" y="12"/>
                  </a:lnTo>
                  <a:lnTo>
                    <a:pt x="1469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30" name="SMARTInkShape-3172"/>
            <p:cNvSpPr/>
            <p:nvPr/>
          </p:nvSpPr>
          <p:spPr bwMode="auto">
            <a:xfrm>
              <a:off x="5114925" y="1943100"/>
              <a:ext cx="157164" cy="7145"/>
            </a:xfrm>
            <a:custGeom>
              <a:avLst/>
              <a:gdLst/>
              <a:ahLst/>
              <a:cxnLst/>
              <a:rect l="0" t="0" r="0" b="0"/>
              <a:pathLst>
                <a:path w="157164" h="7145">
                  <a:moveTo>
                    <a:pt x="0" y="7144"/>
                  </a:moveTo>
                  <a:lnTo>
                    <a:pt x="0" y="26"/>
                  </a:lnTo>
                  <a:lnTo>
                    <a:pt x="0" y="3800"/>
                  </a:lnTo>
                  <a:lnTo>
                    <a:pt x="794" y="4915"/>
                  </a:lnTo>
                  <a:lnTo>
                    <a:pt x="2117" y="5658"/>
                  </a:lnTo>
                  <a:lnTo>
                    <a:pt x="7118" y="7136"/>
                  </a:lnTo>
                  <a:lnTo>
                    <a:pt x="25497" y="6350"/>
                  </a:lnTo>
                  <a:lnTo>
                    <a:pt x="47429" y="1489"/>
                  </a:lnTo>
                  <a:lnTo>
                    <a:pt x="81866" y="294"/>
                  </a:lnTo>
                  <a:lnTo>
                    <a:pt x="109805" y="87"/>
                  </a:lnTo>
                  <a:lnTo>
                    <a:pt x="144515" y="17"/>
                  </a:lnTo>
                  <a:lnTo>
                    <a:pt x="1571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34" name="SMARTInkShape-Group694"/>
          <p:cNvGrpSpPr/>
          <p:nvPr/>
        </p:nvGrpSpPr>
        <p:grpSpPr>
          <a:xfrm>
            <a:off x="4171950" y="271463"/>
            <a:ext cx="307182" cy="335555"/>
            <a:chOff x="4171950" y="271463"/>
            <a:chExt cx="307182" cy="335555"/>
          </a:xfrm>
        </p:grpSpPr>
        <p:sp>
          <p:nvSpPr>
            <p:cNvPr id="2432" name="SMARTInkShape-3173"/>
            <p:cNvSpPr/>
            <p:nvPr/>
          </p:nvSpPr>
          <p:spPr bwMode="auto">
            <a:xfrm>
              <a:off x="4179094" y="271463"/>
              <a:ext cx="300038" cy="335555"/>
            </a:xfrm>
            <a:custGeom>
              <a:avLst/>
              <a:gdLst/>
              <a:ahLst/>
              <a:cxnLst/>
              <a:rect l="0" t="0" r="0" b="0"/>
              <a:pathLst>
                <a:path w="300038" h="335555">
                  <a:moveTo>
                    <a:pt x="0" y="221456"/>
                  </a:moveTo>
                  <a:lnTo>
                    <a:pt x="0" y="253588"/>
                  </a:lnTo>
                  <a:lnTo>
                    <a:pt x="0" y="285041"/>
                  </a:lnTo>
                  <a:lnTo>
                    <a:pt x="794" y="318300"/>
                  </a:lnTo>
                  <a:lnTo>
                    <a:pt x="3792" y="330908"/>
                  </a:lnTo>
                  <a:lnTo>
                    <a:pt x="6497" y="334112"/>
                  </a:lnTo>
                  <a:lnTo>
                    <a:pt x="9887" y="335453"/>
                  </a:lnTo>
                  <a:lnTo>
                    <a:pt x="13735" y="335554"/>
                  </a:lnTo>
                  <a:lnTo>
                    <a:pt x="24361" y="329316"/>
                  </a:lnTo>
                  <a:lnTo>
                    <a:pt x="58169" y="294532"/>
                  </a:lnTo>
                  <a:lnTo>
                    <a:pt x="86443" y="264782"/>
                  </a:lnTo>
                  <a:lnTo>
                    <a:pt x="102872" y="247959"/>
                  </a:lnTo>
                  <a:lnTo>
                    <a:pt x="120175" y="228806"/>
                  </a:lnTo>
                  <a:lnTo>
                    <a:pt x="138060" y="208099"/>
                  </a:lnTo>
                  <a:lnTo>
                    <a:pt x="156334" y="186358"/>
                  </a:lnTo>
                  <a:lnTo>
                    <a:pt x="174866" y="163926"/>
                  </a:lnTo>
                  <a:lnTo>
                    <a:pt x="193571" y="141034"/>
                  </a:lnTo>
                  <a:lnTo>
                    <a:pt x="212391" y="117835"/>
                  </a:lnTo>
                  <a:lnTo>
                    <a:pt x="230494" y="94431"/>
                  </a:lnTo>
                  <a:lnTo>
                    <a:pt x="248119" y="70892"/>
                  </a:lnTo>
                  <a:lnTo>
                    <a:pt x="265425" y="47261"/>
                  </a:lnTo>
                  <a:lnTo>
                    <a:pt x="3000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33" name="SMARTInkShape-3174"/>
            <p:cNvSpPr/>
            <p:nvPr/>
          </p:nvSpPr>
          <p:spPr bwMode="auto">
            <a:xfrm>
              <a:off x="4171950" y="485775"/>
              <a:ext cx="7145" cy="21432"/>
            </a:xfrm>
            <a:custGeom>
              <a:avLst/>
              <a:gdLst/>
              <a:ahLst/>
              <a:cxnLst/>
              <a:rect l="0" t="0" r="0" b="0"/>
              <a:pathLst>
                <a:path w="7145" h="21432">
                  <a:moveTo>
                    <a:pt x="7144" y="21431"/>
                  </a:moveTo>
                  <a:lnTo>
                    <a:pt x="7144" y="15281"/>
                  </a:lnTo>
                  <a:lnTo>
                    <a:pt x="87" y="7239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435" name="SMARTInkShape-3175"/>
          <p:cNvSpPr/>
          <p:nvPr/>
        </p:nvSpPr>
        <p:spPr bwMode="auto">
          <a:xfrm>
            <a:off x="4167372" y="328613"/>
            <a:ext cx="254447" cy="226948"/>
          </a:xfrm>
          <a:custGeom>
            <a:avLst/>
            <a:gdLst/>
            <a:ahLst/>
            <a:cxnLst/>
            <a:rect l="0" t="0" r="0" b="0"/>
            <a:pathLst>
              <a:path w="254447" h="226948">
                <a:moveTo>
                  <a:pt x="118878" y="0"/>
                </a:moveTo>
                <a:lnTo>
                  <a:pt x="115086" y="3792"/>
                </a:lnTo>
                <a:lnTo>
                  <a:pt x="86746" y="14473"/>
                </a:lnTo>
                <a:lnTo>
                  <a:pt x="55293" y="20056"/>
                </a:lnTo>
                <a:lnTo>
                  <a:pt x="23192" y="21250"/>
                </a:lnTo>
                <a:lnTo>
                  <a:pt x="0" y="21424"/>
                </a:lnTo>
                <a:lnTo>
                  <a:pt x="2014" y="21428"/>
                </a:lnTo>
                <a:lnTo>
                  <a:pt x="5555" y="19313"/>
                </a:lnTo>
                <a:lnTo>
                  <a:pt x="7611" y="17637"/>
                </a:lnTo>
                <a:lnTo>
                  <a:pt x="14128" y="15776"/>
                </a:lnTo>
                <a:lnTo>
                  <a:pt x="48051" y="9574"/>
                </a:lnTo>
                <a:lnTo>
                  <a:pt x="80783" y="7070"/>
                </a:lnTo>
                <a:lnTo>
                  <a:pt x="106709" y="3671"/>
                </a:lnTo>
                <a:lnTo>
                  <a:pt x="131990" y="1631"/>
                </a:lnTo>
                <a:lnTo>
                  <a:pt x="156456" y="725"/>
                </a:lnTo>
                <a:lnTo>
                  <a:pt x="190955" y="214"/>
                </a:lnTo>
                <a:lnTo>
                  <a:pt x="222633" y="42"/>
                </a:lnTo>
                <a:lnTo>
                  <a:pt x="236828" y="8"/>
                </a:lnTo>
                <a:lnTo>
                  <a:pt x="227909" y="3794"/>
                </a:lnTo>
                <a:lnTo>
                  <a:pt x="197859" y="12979"/>
                </a:lnTo>
                <a:lnTo>
                  <a:pt x="169091" y="24835"/>
                </a:lnTo>
                <a:lnTo>
                  <a:pt x="144370" y="33792"/>
                </a:lnTo>
                <a:lnTo>
                  <a:pt x="117508" y="43064"/>
                </a:lnTo>
                <a:lnTo>
                  <a:pt x="91282" y="51683"/>
                </a:lnTo>
                <a:lnTo>
                  <a:pt x="59460" y="61792"/>
                </a:lnTo>
                <a:lnTo>
                  <a:pt x="29089" y="76911"/>
                </a:lnTo>
                <a:lnTo>
                  <a:pt x="15153" y="83983"/>
                </a:lnTo>
                <a:lnTo>
                  <a:pt x="14803" y="85358"/>
                </a:lnTo>
                <a:lnTo>
                  <a:pt x="15363" y="87067"/>
                </a:lnTo>
                <a:lnTo>
                  <a:pt x="16530" y="89001"/>
                </a:lnTo>
                <a:lnTo>
                  <a:pt x="19690" y="89496"/>
                </a:lnTo>
                <a:lnTo>
                  <a:pt x="52282" y="82586"/>
                </a:lnTo>
                <a:lnTo>
                  <a:pt x="86711" y="75975"/>
                </a:lnTo>
                <a:lnTo>
                  <a:pt x="111196" y="71337"/>
                </a:lnTo>
                <a:lnTo>
                  <a:pt x="136101" y="67424"/>
                </a:lnTo>
                <a:lnTo>
                  <a:pt x="163045" y="65685"/>
                </a:lnTo>
                <a:lnTo>
                  <a:pt x="188779" y="64912"/>
                </a:lnTo>
                <a:lnTo>
                  <a:pt x="221346" y="64476"/>
                </a:lnTo>
                <a:lnTo>
                  <a:pt x="243960" y="66464"/>
                </a:lnTo>
                <a:lnTo>
                  <a:pt x="249891" y="68122"/>
                </a:lnTo>
                <a:lnTo>
                  <a:pt x="253051" y="70021"/>
                </a:lnTo>
                <a:lnTo>
                  <a:pt x="254364" y="72080"/>
                </a:lnTo>
                <a:lnTo>
                  <a:pt x="254446" y="74247"/>
                </a:lnTo>
                <a:lnTo>
                  <a:pt x="252119" y="76485"/>
                </a:lnTo>
                <a:lnTo>
                  <a:pt x="224925" y="90014"/>
                </a:lnTo>
                <a:lnTo>
                  <a:pt x="200935" y="101125"/>
                </a:lnTo>
                <a:lnTo>
                  <a:pt x="174398" y="111354"/>
                </a:lnTo>
                <a:lnTo>
                  <a:pt x="146729" y="121193"/>
                </a:lnTo>
                <a:lnTo>
                  <a:pt x="119350" y="130857"/>
                </a:lnTo>
                <a:lnTo>
                  <a:pt x="93952" y="140444"/>
                </a:lnTo>
                <a:lnTo>
                  <a:pt x="64926" y="154766"/>
                </a:lnTo>
                <a:lnTo>
                  <a:pt x="41075" y="163215"/>
                </a:lnTo>
                <a:lnTo>
                  <a:pt x="38435" y="165166"/>
                </a:lnTo>
                <a:lnTo>
                  <a:pt x="36674" y="167261"/>
                </a:lnTo>
                <a:lnTo>
                  <a:pt x="37088" y="167863"/>
                </a:lnTo>
                <a:lnTo>
                  <a:pt x="70622" y="160699"/>
                </a:lnTo>
                <a:lnTo>
                  <a:pt x="102702" y="157861"/>
                </a:lnTo>
                <a:lnTo>
                  <a:pt x="124669" y="158163"/>
                </a:lnTo>
                <a:lnTo>
                  <a:pt x="136268" y="161046"/>
                </a:lnTo>
                <a:lnTo>
                  <a:pt x="139996" y="163720"/>
                </a:lnTo>
                <a:lnTo>
                  <a:pt x="142482" y="167090"/>
                </a:lnTo>
                <a:lnTo>
                  <a:pt x="144139" y="170925"/>
                </a:lnTo>
                <a:lnTo>
                  <a:pt x="142862" y="174275"/>
                </a:lnTo>
                <a:lnTo>
                  <a:pt x="110704" y="196033"/>
                </a:lnTo>
                <a:lnTo>
                  <a:pt x="89998" y="208190"/>
                </a:lnTo>
                <a:lnTo>
                  <a:pt x="54704" y="213775"/>
                </a:lnTo>
                <a:lnTo>
                  <a:pt x="50669" y="214073"/>
                </a:lnTo>
                <a:lnTo>
                  <a:pt x="78496" y="214298"/>
                </a:lnTo>
                <a:lnTo>
                  <a:pt x="104444" y="215102"/>
                </a:lnTo>
                <a:lnTo>
                  <a:pt x="136121" y="220014"/>
                </a:lnTo>
                <a:lnTo>
                  <a:pt x="165967" y="225703"/>
                </a:lnTo>
                <a:lnTo>
                  <a:pt x="194126" y="226947"/>
                </a:lnTo>
                <a:lnTo>
                  <a:pt x="216315" y="222642"/>
                </a:lnTo>
                <a:lnTo>
                  <a:pt x="233178" y="21431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459" name="SMARTInkShape-Group696"/>
          <p:cNvGrpSpPr/>
          <p:nvPr/>
        </p:nvGrpSpPr>
        <p:grpSpPr>
          <a:xfrm>
            <a:off x="4715053" y="329216"/>
            <a:ext cx="3150104" cy="454209"/>
            <a:chOff x="4715053" y="329216"/>
            <a:chExt cx="3150104" cy="454209"/>
          </a:xfrm>
        </p:grpSpPr>
        <p:sp>
          <p:nvSpPr>
            <p:cNvPr id="2436" name="SMARTInkShape-3176"/>
            <p:cNvSpPr/>
            <p:nvPr/>
          </p:nvSpPr>
          <p:spPr bwMode="auto">
            <a:xfrm>
              <a:off x="5640647" y="567157"/>
              <a:ext cx="88557" cy="200112"/>
            </a:xfrm>
            <a:custGeom>
              <a:avLst/>
              <a:gdLst/>
              <a:ahLst/>
              <a:cxnLst/>
              <a:rect l="0" t="0" r="0" b="0"/>
              <a:pathLst>
                <a:path w="88557" h="200112">
                  <a:moveTo>
                    <a:pt x="52923" y="54349"/>
                  </a:moveTo>
                  <a:lnTo>
                    <a:pt x="66347" y="38807"/>
                  </a:lnTo>
                  <a:lnTo>
                    <a:pt x="70794" y="29979"/>
                  </a:lnTo>
                  <a:lnTo>
                    <a:pt x="74214" y="0"/>
                  </a:lnTo>
                  <a:lnTo>
                    <a:pt x="73467" y="654"/>
                  </a:lnTo>
                  <a:lnTo>
                    <a:pt x="57758" y="30488"/>
                  </a:lnTo>
                  <a:lnTo>
                    <a:pt x="44352" y="64805"/>
                  </a:lnTo>
                  <a:lnTo>
                    <a:pt x="32744" y="92725"/>
                  </a:lnTo>
                  <a:lnTo>
                    <a:pt x="19250" y="121106"/>
                  </a:lnTo>
                  <a:lnTo>
                    <a:pt x="6172" y="153437"/>
                  </a:lnTo>
                  <a:lnTo>
                    <a:pt x="0" y="173932"/>
                  </a:lnTo>
                  <a:lnTo>
                    <a:pt x="2375" y="187797"/>
                  </a:lnTo>
                  <a:lnTo>
                    <a:pt x="4143" y="187765"/>
                  </a:lnTo>
                  <a:lnTo>
                    <a:pt x="15009" y="183132"/>
                  </a:lnTo>
                  <a:lnTo>
                    <a:pt x="32163" y="171265"/>
                  </a:lnTo>
                  <a:lnTo>
                    <a:pt x="61503" y="139030"/>
                  </a:lnTo>
                  <a:lnTo>
                    <a:pt x="70987" y="130063"/>
                  </a:lnTo>
                  <a:lnTo>
                    <a:pt x="76296" y="127688"/>
                  </a:lnTo>
                  <a:lnTo>
                    <a:pt x="78824" y="127848"/>
                  </a:lnTo>
                  <a:lnTo>
                    <a:pt x="83749" y="130142"/>
                  </a:lnTo>
                  <a:lnTo>
                    <a:pt x="85379" y="131865"/>
                  </a:lnTo>
                  <a:lnTo>
                    <a:pt x="87191" y="135897"/>
                  </a:lnTo>
                  <a:lnTo>
                    <a:pt x="88556" y="170681"/>
                  </a:lnTo>
                  <a:lnTo>
                    <a:pt x="87821" y="184421"/>
                  </a:lnTo>
                  <a:lnTo>
                    <a:pt x="82156" y="200111"/>
                  </a:lnTo>
                  <a:lnTo>
                    <a:pt x="81498" y="197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37" name="SMARTInkShape-3177"/>
            <p:cNvSpPr/>
            <p:nvPr/>
          </p:nvSpPr>
          <p:spPr bwMode="auto">
            <a:xfrm>
              <a:off x="5863138" y="542925"/>
              <a:ext cx="159043" cy="223641"/>
            </a:xfrm>
            <a:custGeom>
              <a:avLst/>
              <a:gdLst/>
              <a:ahLst/>
              <a:cxnLst/>
              <a:rect l="0" t="0" r="0" b="0"/>
              <a:pathLst>
                <a:path w="159043" h="223641">
                  <a:moveTo>
                    <a:pt x="159042" y="0"/>
                  </a:moveTo>
                  <a:lnTo>
                    <a:pt x="129214" y="13735"/>
                  </a:lnTo>
                  <a:lnTo>
                    <a:pt x="100851" y="37815"/>
                  </a:lnTo>
                  <a:lnTo>
                    <a:pt x="74685" y="64033"/>
                  </a:lnTo>
                  <a:lnTo>
                    <a:pt x="47617" y="95790"/>
                  </a:lnTo>
                  <a:lnTo>
                    <a:pt x="24957" y="125661"/>
                  </a:lnTo>
                  <a:lnTo>
                    <a:pt x="8630" y="154620"/>
                  </a:lnTo>
                  <a:lnTo>
                    <a:pt x="0" y="181721"/>
                  </a:lnTo>
                  <a:lnTo>
                    <a:pt x="516" y="194800"/>
                  </a:lnTo>
                  <a:lnTo>
                    <a:pt x="2558" y="199717"/>
                  </a:lnTo>
                  <a:lnTo>
                    <a:pt x="9061" y="207296"/>
                  </a:lnTo>
                  <a:lnTo>
                    <a:pt x="21647" y="216026"/>
                  </a:lnTo>
                  <a:lnTo>
                    <a:pt x="43015" y="223640"/>
                  </a:lnTo>
                  <a:lnTo>
                    <a:pt x="69455" y="223338"/>
                  </a:lnTo>
                  <a:lnTo>
                    <a:pt x="103657" y="216918"/>
                  </a:lnTo>
                  <a:lnTo>
                    <a:pt x="116182" y="2143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38" name="SMARTInkShape-3178"/>
            <p:cNvSpPr/>
            <p:nvPr/>
          </p:nvSpPr>
          <p:spPr bwMode="auto">
            <a:xfrm>
              <a:off x="5897480" y="642938"/>
              <a:ext cx="88984" cy="28576"/>
            </a:xfrm>
            <a:custGeom>
              <a:avLst/>
              <a:gdLst/>
              <a:ahLst/>
              <a:cxnLst/>
              <a:rect l="0" t="0" r="0" b="0"/>
              <a:pathLst>
                <a:path w="88984" h="28576">
                  <a:moveTo>
                    <a:pt x="17545" y="28575"/>
                  </a:moveTo>
                  <a:lnTo>
                    <a:pt x="7602" y="28575"/>
                  </a:lnTo>
                  <a:lnTo>
                    <a:pt x="3072" y="26458"/>
                  </a:lnTo>
                  <a:lnTo>
                    <a:pt x="752" y="24782"/>
                  </a:lnTo>
                  <a:lnTo>
                    <a:pt x="0" y="23665"/>
                  </a:lnTo>
                  <a:lnTo>
                    <a:pt x="292" y="22920"/>
                  </a:lnTo>
                  <a:lnTo>
                    <a:pt x="2733" y="21299"/>
                  </a:lnTo>
                  <a:lnTo>
                    <a:pt x="6464" y="17933"/>
                  </a:lnTo>
                  <a:lnTo>
                    <a:pt x="20611" y="15367"/>
                  </a:lnTo>
                  <a:lnTo>
                    <a:pt x="53668" y="12313"/>
                  </a:lnTo>
                  <a:lnTo>
                    <a:pt x="889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39" name="SMARTInkShape-3179"/>
            <p:cNvSpPr/>
            <p:nvPr/>
          </p:nvSpPr>
          <p:spPr bwMode="auto">
            <a:xfrm>
              <a:off x="6323826" y="528638"/>
              <a:ext cx="512744" cy="28134"/>
            </a:xfrm>
            <a:custGeom>
              <a:avLst/>
              <a:gdLst/>
              <a:ahLst/>
              <a:cxnLst/>
              <a:rect l="0" t="0" r="0" b="0"/>
              <a:pathLst>
                <a:path w="512744" h="28134">
                  <a:moveTo>
                    <a:pt x="26969" y="21431"/>
                  </a:moveTo>
                  <a:lnTo>
                    <a:pt x="12535" y="21431"/>
                  </a:lnTo>
                  <a:lnTo>
                    <a:pt x="6529" y="23547"/>
                  </a:lnTo>
                  <a:lnTo>
                    <a:pt x="0" y="27581"/>
                  </a:lnTo>
                  <a:lnTo>
                    <a:pt x="3341" y="28133"/>
                  </a:lnTo>
                  <a:lnTo>
                    <a:pt x="33752" y="26419"/>
                  </a:lnTo>
                  <a:lnTo>
                    <a:pt x="66813" y="22909"/>
                  </a:lnTo>
                  <a:lnTo>
                    <a:pt x="95477" y="21294"/>
                  </a:lnTo>
                  <a:lnTo>
                    <a:pt x="113122" y="19752"/>
                  </a:lnTo>
                  <a:lnTo>
                    <a:pt x="132030" y="17930"/>
                  </a:lnTo>
                  <a:lnTo>
                    <a:pt x="152571" y="16716"/>
                  </a:lnTo>
                  <a:lnTo>
                    <a:pt x="174204" y="15906"/>
                  </a:lnTo>
                  <a:lnTo>
                    <a:pt x="196562" y="15366"/>
                  </a:lnTo>
                  <a:lnTo>
                    <a:pt x="219406" y="15007"/>
                  </a:lnTo>
                  <a:lnTo>
                    <a:pt x="242572" y="14767"/>
                  </a:lnTo>
                  <a:lnTo>
                    <a:pt x="265955" y="14607"/>
                  </a:lnTo>
                  <a:lnTo>
                    <a:pt x="287892" y="14500"/>
                  </a:lnTo>
                  <a:lnTo>
                    <a:pt x="308868" y="14429"/>
                  </a:lnTo>
                  <a:lnTo>
                    <a:pt x="329201" y="14382"/>
                  </a:lnTo>
                  <a:lnTo>
                    <a:pt x="348312" y="14350"/>
                  </a:lnTo>
                  <a:lnTo>
                    <a:pt x="366611" y="14329"/>
                  </a:lnTo>
                  <a:lnTo>
                    <a:pt x="400964" y="14306"/>
                  </a:lnTo>
                  <a:lnTo>
                    <a:pt x="432107" y="14295"/>
                  </a:lnTo>
                  <a:lnTo>
                    <a:pt x="457590" y="12174"/>
                  </a:lnTo>
                  <a:lnTo>
                    <a:pt x="487670" y="8634"/>
                  </a:lnTo>
                  <a:lnTo>
                    <a:pt x="507790" y="7438"/>
                  </a:lnTo>
                  <a:lnTo>
                    <a:pt x="509441" y="6546"/>
                  </a:lnTo>
                  <a:lnTo>
                    <a:pt x="510541" y="5157"/>
                  </a:lnTo>
                  <a:lnTo>
                    <a:pt x="5127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0" name="SMARTInkShape-3180"/>
            <p:cNvSpPr/>
            <p:nvPr/>
          </p:nvSpPr>
          <p:spPr bwMode="auto">
            <a:xfrm>
              <a:off x="6394038" y="585788"/>
              <a:ext cx="428244" cy="52624"/>
            </a:xfrm>
            <a:custGeom>
              <a:avLst/>
              <a:gdLst/>
              <a:ahLst/>
              <a:cxnLst/>
              <a:rect l="0" t="0" r="0" b="0"/>
              <a:pathLst>
                <a:path w="428244" h="52624">
                  <a:moveTo>
                    <a:pt x="13907" y="21431"/>
                  </a:moveTo>
                  <a:lnTo>
                    <a:pt x="10114" y="25223"/>
                  </a:lnTo>
                  <a:lnTo>
                    <a:pt x="6135" y="27085"/>
                  </a:lnTo>
                  <a:lnTo>
                    <a:pt x="3963" y="27581"/>
                  </a:lnTo>
                  <a:lnTo>
                    <a:pt x="2515" y="29500"/>
                  </a:lnTo>
                  <a:lnTo>
                    <a:pt x="0" y="40789"/>
                  </a:lnTo>
                  <a:lnTo>
                    <a:pt x="4021" y="44057"/>
                  </a:lnTo>
                  <a:lnTo>
                    <a:pt x="19538" y="52623"/>
                  </a:lnTo>
                  <a:lnTo>
                    <a:pt x="44591" y="52016"/>
                  </a:lnTo>
                  <a:lnTo>
                    <a:pt x="68025" y="48782"/>
                  </a:lnTo>
                  <a:lnTo>
                    <a:pt x="94316" y="44700"/>
                  </a:lnTo>
                  <a:lnTo>
                    <a:pt x="121874" y="40239"/>
                  </a:lnTo>
                  <a:lnTo>
                    <a:pt x="154231" y="35611"/>
                  </a:lnTo>
                  <a:lnTo>
                    <a:pt x="188985" y="30908"/>
                  </a:lnTo>
                  <a:lnTo>
                    <a:pt x="222952" y="26172"/>
                  </a:lnTo>
                  <a:lnTo>
                    <a:pt x="256569" y="21421"/>
                  </a:lnTo>
                  <a:lnTo>
                    <a:pt x="289237" y="16664"/>
                  </a:lnTo>
                  <a:lnTo>
                    <a:pt x="319632" y="11904"/>
                  </a:lnTo>
                  <a:lnTo>
                    <a:pt x="349016" y="7142"/>
                  </a:lnTo>
                  <a:lnTo>
                    <a:pt x="377156" y="3174"/>
                  </a:lnTo>
                  <a:lnTo>
                    <a:pt x="411343" y="940"/>
                  </a:lnTo>
                  <a:lnTo>
                    <a:pt x="4282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1" name="SMARTInkShape-3181"/>
            <p:cNvSpPr/>
            <p:nvPr/>
          </p:nvSpPr>
          <p:spPr bwMode="auto">
            <a:xfrm>
              <a:off x="6712138" y="421481"/>
              <a:ext cx="247106" cy="280063"/>
            </a:xfrm>
            <a:custGeom>
              <a:avLst/>
              <a:gdLst/>
              <a:ahLst/>
              <a:cxnLst/>
              <a:rect l="0" t="0" r="0" b="0"/>
              <a:pathLst>
                <a:path w="247106" h="280063">
                  <a:moveTo>
                    <a:pt x="38706" y="0"/>
                  </a:moveTo>
                  <a:lnTo>
                    <a:pt x="8706" y="0"/>
                  </a:lnTo>
                  <a:lnTo>
                    <a:pt x="3412" y="2117"/>
                  </a:lnTo>
                  <a:lnTo>
                    <a:pt x="889" y="3793"/>
                  </a:lnTo>
                  <a:lnTo>
                    <a:pt x="0" y="4910"/>
                  </a:lnTo>
                  <a:lnTo>
                    <a:pt x="203" y="5655"/>
                  </a:lnTo>
                  <a:lnTo>
                    <a:pt x="28172" y="14784"/>
                  </a:lnTo>
                  <a:lnTo>
                    <a:pt x="56223" y="23695"/>
                  </a:lnTo>
                  <a:lnTo>
                    <a:pt x="89669" y="34273"/>
                  </a:lnTo>
                  <a:lnTo>
                    <a:pt x="113744" y="40633"/>
                  </a:lnTo>
                  <a:lnTo>
                    <a:pt x="140318" y="48751"/>
                  </a:lnTo>
                  <a:lnTo>
                    <a:pt x="165888" y="57650"/>
                  </a:lnTo>
                  <a:lnTo>
                    <a:pt x="189687" y="68485"/>
                  </a:lnTo>
                  <a:lnTo>
                    <a:pt x="219349" y="92435"/>
                  </a:lnTo>
                  <a:lnTo>
                    <a:pt x="238103" y="120433"/>
                  </a:lnTo>
                  <a:lnTo>
                    <a:pt x="245860" y="142162"/>
                  </a:lnTo>
                  <a:lnTo>
                    <a:pt x="247105" y="176707"/>
                  </a:lnTo>
                  <a:lnTo>
                    <a:pt x="240071" y="198128"/>
                  </a:lnTo>
                  <a:lnTo>
                    <a:pt x="220607" y="228038"/>
                  </a:lnTo>
                  <a:lnTo>
                    <a:pt x="185586" y="262797"/>
                  </a:lnTo>
                  <a:lnTo>
                    <a:pt x="161336" y="277715"/>
                  </a:lnTo>
                  <a:lnTo>
                    <a:pt x="150623" y="280062"/>
                  </a:lnTo>
                  <a:lnTo>
                    <a:pt x="146655" y="279577"/>
                  </a:lnTo>
                  <a:lnTo>
                    <a:pt x="144803" y="277666"/>
                  </a:lnTo>
                  <a:lnTo>
                    <a:pt x="144362" y="274805"/>
                  </a:lnTo>
                  <a:lnTo>
                    <a:pt x="144862" y="271309"/>
                  </a:lnTo>
                  <a:lnTo>
                    <a:pt x="151768" y="263193"/>
                  </a:lnTo>
                  <a:lnTo>
                    <a:pt x="167293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2" name="SMARTInkShape-3182"/>
            <p:cNvSpPr/>
            <p:nvPr/>
          </p:nvSpPr>
          <p:spPr bwMode="auto">
            <a:xfrm>
              <a:off x="7150950" y="414366"/>
              <a:ext cx="114245" cy="297587"/>
            </a:xfrm>
            <a:custGeom>
              <a:avLst/>
              <a:gdLst/>
              <a:ahLst/>
              <a:cxnLst/>
              <a:rect l="0" t="0" r="0" b="0"/>
              <a:pathLst>
                <a:path w="114245" h="297587">
                  <a:moveTo>
                    <a:pt x="114244" y="14259"/>
                  </a:moveTo>
                  <a:lnTo>
                    <a:pt x="99984" y="0"/>
                  </a:lnTo>
                  <a:lnTo>
                    <a:pt x="99957" y="14406"/>
                  </a:lnTo>
                  <a:lnTo>
                    <a:pt x="86531" y="45911"/>
                  </a:lnTo>
                  <a:lnTo>
                    <a:pt x="76664" y="76554"/>
                  </a:lnTo>
                  <a:lnTo>
                    <a:pt x="68173" y="102271"/>
                  </a:lnTo>
                  <a:lnTo>
                    <a:pt x="59108" y="129575"/>
                  </a:lnTo>
                  <a:lnTo>
                    <a:pt x="49786" y="157586"/>
                  </a:lnTo>
                  <a:lnTo>
                    <a:pt x="40352" y="185910"/>
                  </a:lnTo>
                  <a:lnTo>
                    <a:pt x="30867" y="214373"/>
                  </a:lnTo>
                  <a:lnTo>
                    <a:pt x="20395" y="249588"/>
                  </a:lnTo>
                  <a:lnTo>
                    <a:pt x="9745" y="282641"/>
                  </a:lnTo>
                  <a:lnTo>
                    <a:pt x="1392" y="297565"/>
                  </a:lnTo>
                  <a:lnTo>
                    <a:pt x="909" y="297586"/>
                  </a:lnTo>
                  <a:lnTo>
                    <a:pt x="587" y="296806"/>
                  </a:lnTo>
                  <a:lnTo>
                    <a:pt x="0" y="267782"/>
                  </a:lnTo>
                  <a:lnTo>
                    <a:pt x="2077" y="239660"/>
                  </a:lnTo>
                  <a:lnTo>
                    <a:pt x="7719" y="204076"/>
                  </a:lnTo>
                  <a:lnTo>
                    <a:pt x="12924" y="176410"/>
                  </a:lnTo>
                  <a:lnTo>
                    <a:pt x="20530" y="145593"/>
                  </a:lnTo>
                  <a:lnTo>
                    <a:pt x="27085" y="117609"/>
                  </a:lnTo>
                  <a:lnTo>
                    <a:pt x="35663" y="785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3" name="SMARTInkShape-3183"/>
            <p:cNvSpPr/>
            <p:nvPr/>
          </p:nvSpPr>
          <p:spPr bwMode="auto">
            <a:xfrm>
              <a:off x="7150981" y="350070"/>
              <a:ext cx="274002" cy="356123"/>
            </a:xfrm>
            <a:custGeom>
              <a:avLst/>
              <a:gdLst/>
              <a:ahLst/>
              <a:cxnLst/>
              <a:rect l="0" t="0" r="0" b="0"/>
              <a:pathLst>
                <a:path w="274002" h="356123">
                  <a:moveTo>
                    <a:pt x="7057" y="7118"/>
                  </a:moveTo>
                  <a:lnTo>
                    <a:pt x="7057" y="3325"/>
                  </a:lnTo>
                  <a:lnTo>
                    <a:pt x="6263" y="2208"/>
                  </a:lnTo>
                  <a:lnTo>
                    <a:pt x="4940" y="1463"/>
                  </a:lnTo>
                  <a:lnTo>
                    <a:pt x="0" y="0"/>
                  </a:lnTo>
                  <a:lnTo>
                    <a:pt x="35213" y="2091"/>
                  </a:lnTo>
                  <a:lnTo>
                    <a:pt x="68316" y="7745"/>
                  </a:lnTo>
                  <a:lnTo>
                    <a:pt x="94608" y="12953"/>
                  </a:lnTo>
                  <a:lnTo>
                    <a:pt x="122168" y="20559"/>
                  </a:lnTo>
                  <a:lnTo>
                    <a:pt x="150292" y="31348"/>
                  </a:lnTo>
                  <a:lnTo>
                    <a:pt x="178667" y="44080"/>
                  </a:lnTo>
                  <a:lnTo>
                    <a:pt x="207153" y="57677"/>
                  </a:lnTo>
                  <a:lnTo>
                    <a:pt x="233571" y="75890"/>
                  </a:lnTo>
                  <a:lnTo>
                    <a:pt x="255368" y="98008"/>
                  </a:lnTo>
                  <a:lnTo>
                    <a:pt x="267700" y="123713"/>
                  </a:lnTo>
                  <a:lnTo>
                    <a:pt x="273711" y="153130"/>
                  </a:lnTo>
                  <a:lnTo>
                    <a:pt x="274001" y="184724"/>
                  </a:lnTo>
                  <a:lnTo>
                    <a:pt x="266192" y="217287"/>
                  </a:lnTo>
                  <a:lnTo>
                    <a:pt x="252667" y="246047"/>
                  </a:lnTo>
                  <a:lnTo>
                    <a:pt x="233692" y="272058"/>
                  </a:lnTo>
                  <a:lnTo>
                    <a:pt x="206737" y="296848"/>
                  </a:lnTo>
                  <a:lnTo>
                    <a:pt x="178354" y="316862"/>
                  </a:lnTo>
                  <a:lnTo>
                    <a:pt x="149863" y="332900"/>
                  </a:lnTo>
                  <a:lnTo>
                    <a:pt x="121326" y="345320"/>
                  </a:lnTo>
                  <a:lnTo>
                    <a:pt x="94884" y="351899"/>
                  </a:lnTo>
                  <a:lnTo>
                    <a:pt x="61919" y="355602"/>
                  </a:lnTo>
                  <a:lnTo>
                    <a:pt x="53157" y="356122"/>
                  </a:lnTo>
                  <a:lnTo>
                    <a:pt x="47315" y="354881"/>
                  </a:lnTo>
                  <a:lnTo>
                    <a:pt x="43420" y="352466"/>
                  </a:lnTo>
                  <a:lnTo>
                    <a:pt x="40824" y="349269"/>
                  </a:lnTo>
                  <a:lnTo>
                    <a:pt x="41475" y="345549"/>
                  </a:lnTo>
                  <a:lnTo>
                    <a:pt x="75018" y="310647"/>
                  </a:lnTo>
                  <a:lnTo>
                    <a:pt x="85638" y="3000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4" name="SMARTInkShape-3184"/>
            <p:cNvSpPr/>
            <p:nvPr/>
          </p:nvSpPr>
          <p:spPr bwMode="auto">
            <a:xfrm>
              <a:off x="4965495" y="600075"/>
              <a:ext cx="142286" cy="34453"/>
            </a:xfrm>
            <a:custGeom>
              <a:avLst/>
              <a:gdLst/>
              <a:ahLst/>
              <a:cxnLst/>
              <a:rect l="0" t="0" r="0" b="0"/>
              <a:pathLst>
                <a:path w="142286" h="34453">
                  <a:moveTo>
                    <a:pt x="13700" y="0"/>
                  </a:moveTo>
                  <a:lnTo>
                    <a:pt x="6114" y="3792"/>
                  </a:lnTo>
                  <a:lnTo>
                    <a:pt x="3880" y="5703"/>
                  </a:lnTo>
                  <a:lnTo>
                    <a:pt x="1397" y="9943"/>
                  </a:lnTo>
                  <a:lnTo>
                    <a:pt x="0" y="16793"/>
                  </a:lnTo>
                  <a:lnTo>
                    <a:pt x="3378" y="27642"/>
                  </a:lnTo>
                  <a:lnTo>
                    <a:pt x="6819" y="30334"/>
                  </a:lnTo>
                  <a:lnTo>
                    <a:pt x="16991" y="33326"/>
                  </a:lnTo>
                  <a:lnTo>
                    <a:pt x="42924" y="34452"/>
                  </a:lnTo>
                  <a:lnTo>
                    <a:pt x="73094" y="29971"/>
                  </a:lnTo>
                  <a:lnTo>
                    <a:pt x="105600" y="28851"/>
                  </a:lnTo>
                  <a:lnTo>
                    <a:pt x="14228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5" name="SMARTInkShape-3185"/>
            <p:cNvSpPr/>
            <p:nvPr/>
          </p:nvSpPr>
          <p:spPr bwMode="auto">
            <a:xfrm>
              <a:off x="5118233" y="471517"/>
              <a:ext cx="145308" cy="298889"/>
            </a:xfrm>
            <a:custGeom>
              <a:avLst/>
              <a:gdLst/>
              <a:ahLst/>
              <a:cxnLst/>
              <a:rect l="0" t="0" r="0" b="0"/>
              <a:pathLst>
                <a:path w="145308" h="298889">
                  <a:moveTo>
                    <a:pt x="53842" y="28546"/>
                  </a:moveTo>
                  <a:lnTo>
                    <a:pt x="53842" y="38489"/>
                  </a:lnTo>
                  <a:lnTo>
                    <a:pt x="51725" y="43019"/>
                  </a:lnTo>
                  <a:lnTo>
                    <a:pt x="43899" y="56187"/>
                  </a:lnTo>
                  <a:lnTo>
                    <a:pt x="34709" y="85482"/>
                  </a:lnTo>
                  <a:lnTo>
                    <a:pt x="27624" y="114119"/>
                  </a:lnTo>
                  <a:lnTo>
                    <a:pt x="22875" y="138809"/>
                  </a:lnTo>
                  <a:lnTo>
                    <a:pt x="18119" y="165658"/>
                  </a:lnTo>
                  <a:lnTo>
                    <a:pt x="13358" y="192672"/>
                  </a:lnTo>
                  <a:lnTo>
                    <a:pt x="8597" y="217907"/>
                  </a:lnTo>
                  <a:lnTo>
                    <a:pt x="5247" y="250635"/>
                  </a:lnTo>
                  <a:lnTo>
                    <a:pt x="0" y="282847"/>
                  </a:lnTo>
                  <a:lnTo>
                    <a:pt x="3174" y="297591"/>
                  </a:lnTo>
                  <a:lnTo>
                    <a:pt x="3395" y="297603"/>
                  </a:lnTo>
                  <a:lnTo>
                    <a:pt x="5927" y="267782"/>
                  </a:lnTo>
                  <a:lnTo>
                    <a:pt x="11599" y="237543"/>
                  </a:lnTo>
                  <a:lnTo>
                    <a:pt x="15223" y="211921"/>
                  </a:lnTo>
                  <a:lnTo>
                    <a:pt x="16834" y="184658"/>
                  </a:lnTo>
                  <a:lnTo>
                    <a:pt x="17550" y="158783"/>
                  </a:lnTo>
                  <a:lnTo>
                    <a:pt x="18662" y="134054"/>
                  </a:lnTo>
                  <a:lnTo>
                    <a:pt x="22957" y="98613"/>
                  </a:lnTo>
                  <a:lnTo>
                    <a:pt x="24583" y="69238"/>
                  </a:lnTo>
                  <a:lnTo>
                    <a:pt x="27249" y="44286"/>
                  </a:lnTo>
                  <a:lnTo>
                    <a:pt x="32998" y="31093"/>
                  </a:lnTo>
                  <a:lnTo>
                    <a:pt x="49114" y="12026"/>
                  </a:lnTo>
                  <a:lnTo>
                    <a:pt x="53857" y="9297"/>
                  </a:lnTo>
                  <a:lnTo>
                    <a:pt x="80168" y="718"/>
                  </a:lnTo>
                  <a:lnTo>
                    <a:pt x="102117" y="0"/>
                  </a:lnTo>
                  <a:lnTo>
                    <a:pt x="109210" y="5680"/>
                  </a:lnTo>
                  <a:lnTo>
                    <a:pt x="115137" y="12157"/>
                  </a:lnTo>
                  <a:lnTo>
                    <a:pt x="127962" y="47032"/>
                  </a:lnTo>
                  <a:lnTo>
                    <a:pt x="143554" y="74418"/>
                  </a:lnTo>
                  <a:lnTo>
                    <a:pt x="145307" y="83594"/>
                  </a:lnTo>
                  <a:lnTo>
                    <a:pt x="140730" y="113826"/>
                  </a:lnTo>
                  <a:lnTo>
                    <a:pt x="133650" y="141832"/>
                  </a:lnTo>
                  <a:lnTo>
                    <a:pt x="121851" y="174913"/>
                  </a:lnTo>
                  <a:lnTo>
                    <a:pt x="109094" y="209850"/>
                  </a:lnTo>
                  <a:lnTo>
                    <a:pt x="99935" y="244543"/>
                  </a:lnTo>
                  <a:lnTo>
                    <a:pt x="92194" y="273696"/>
                  </a:lnTo>
                  <a:lnTo>
                    <a:pt x="86460" y="291506"/>
                  </a:lnTo>
                  <a:lnTo>
                    <a:pt x="86700" y="294340"/>
                  </a:lnTo>
                  <a:lnTo>
                    <a:pt x="88996" y="298888"/>
                  </a:lnTo>
                  <a:lnTo>
                    <a:pt x="93185" y="292092"/>
                  </a:lnTo>
                  <a:lnTo>
                    <a:pt x="100188" y="260243"/>
                  </a:lnTo>
                  <a:lnTo>
                    <a:pt x="100105" y="248203"/>
                  </a:lnTo>
                  <a:lnTo>
                    <a:pt x="96705" y="228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6" name="SMARTInkShape-3186"/>
            <p:cNvSpPr/>
            <p:nvPr/>
          </p:nvSpPr>
          <p:spPr bwMode="auto">
            <a:xfrm>
              <a:off x="5107780" y="628650"/>
              <a:ext cx="114301" cy="34320"/>
            </a:xfrm>
            <a:custGeom>
              <a:avLst/>
              <a:gdLst/>
              <a:ahLst/>
              <a:cxnLst/>
              <a:rect l="0" t="0" r="0" b="0"/>
              <a:pathLst>
                <a:path w="114301" h="34320">
                  <a:moveTo>
                    <a:pt x="0" y="7144"/>
                  </a:moveTo>
                  <a:lnTo>
                    <a:pt x="0" y="23936"/>
                  </a:lnTo>
                  <a:lnTo>
                    <a:pt x="2383" y="26276"/>
                  </a:lnTo>
                  <a:lnTo>
                    <a:pt x="11378" y="30993"/>
                  </a:lnTo>
                  <a:lnTo>
                    <a:pt x="26038" y="34319"/>
                  </a:lnTo>
                  <a:lnTo>
                    <a:pt x="55827" y="29739"/>
                  </a:lnTo>
                  <a:lnTo>
                    <a:pt x="85465" y="21191"/>
                  </a:lnTo>
                  <a:lnTo>
                    <a:pt x="98310" y="15768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7" name="SMARTInkShape-3187"/>
            <p:cNvSpPr/>
            <p:nvPr/>
          </p:nvSpPr>
          <p:spPr bwMode="auto">
            <a:xfrm>
              <a:off x="7672388" y="507206"/>
              <a:ext cx="178594" cy="54682"/>
            </a:xfrm>
            <a:custGeom>
              <a:avLst/>
              <a:gdLst/>
              <a:ahLst/>
              <a:cxnLst/>
              <a:rect l="0" t="0" r="0" b="0"/>
              <a:pathLst>
                <a:path w="178594" h="54682">
                  <a:moveTo>
                    <a:pt x="0" y="0"/>
                  </a:moveTo>
                  <a:lnTo>
                    <a:pt x="0" y="3793"/>
                  </a:lnTo>
                  <a:lnTo>
                    <a:pt x="3792" y="13736"/>
                  </a:lnTo>
                  <a:lnTo>
                    <a:pt x="13735" y="26736"/>
                  </a:lnTo>
                  <a:lnTo>
                    <a:pt x="42724" y="40442"/>
                  </a:lnTo>
                  <a:lnTo>
                    <a:pt x="69720" y="51494"/>
                  </a:lnTo>
                  <a:lnTo>
                    <a:pt x="97828" y="54681"/>
                  </a:lnTo>
                  <a:lnTo>
                    <a:pt x="125470" y="50157"/>
                  </a:lnTo>
                  <a:lnTo>
                    <a:pt x="149094" y="38321"/>
                  </a:lnTo>
                  <a:lnTo>
                    <a:pt x="178593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8" name="SMARTInkShape-3188"/>
            <p:cNvSpPr/>
            <p:nvPr/>
          </p:nvSpPr>
          <p:spPr bwMode="auto">
            <a:xfrm>
              <a:off x="4715053" y="457200"/>
              <a:ext cx="206993" cy="326225"/>
            </a:xfrm>
            <a:custGeom>
              <a:avLst/>
              <a:gdLst/>
              <a:ahLst/>
              <a:cxnLst/>
              <a:rect l="0" t="0" r="0" b="0"/>
              <a:pathLst>
                <a:path w="206993" h="326225">
                  <a:moveTo>
                    <a:pt x="56972" y="35719"/>
                  </a:moveTo>
                  <a:lnTo>
                    <a:pt x="56972" y="31926"/>
                  </a:lnTo>
                  <a:lnTo>
                    <a:pt x="54855" y="27948"/>
                  </a:lnTo>
                  <a:lnTo>
                    <a:pt x="52063" y="23534"/>
                  </a:lnTo>
                  <a:lnTo>
                    <a:pt x="50270" y="14232"/>
                  </a:lnTo>
                  <a:lnTo>
                    <a:pt x="49834" y="3110"/>
                  </a:lnTo>
                  <a:lnTo>
                    <a:pt x="49035" y="25785"/>
                  </a:lnTo>
                  <a:lnTo>
                    <a:pt x="42057" y="52983"/>
                  </a:lnTo>
                  <a:lnTo>
                    <a:pt x="37472" y="81580"/>
                  </a:lnTo>
                  <a:lnTo>
                    <a:pt x="33996" y="115189"/>
                  </a:lnTo>
                  <a:lnTo>
                    <a:pt x="29298" y="139301"/>
                  </a:lnTo>
                  <a:lnTo>
                    <a:pt x="21918" y="165893"/>
                  </a:lnTo>
                  <a:lnTo>
                    <a:pt x="17580" y="191470"/>
                  </a:lnTo>
                  <a:lnTo>
                    <a:pt x="13021" y="226065"/>
                  </a:lnTo>
                  <a:lnTo>
                    <a:pt x="6643" y="254307"/>
                  </a:lnTo>
                  <a:lnTo>
                    <a:pt x="88" y="288256"/>
                  </a:lnTo>
                  <a:lnTo>
                    <a:pt x="0" y="288214"/>
                  </a:lnTo>
                  <a:lnTo>
                    <a:pt x="639" y="263262"/>
                  </a:lnTo>
                  <a:lnTo>
                    <a:pt x="5532" y="236312"/>
                  </a:lnTo>
                  <a:lnTo>
                    <a:pt x="11215" y="202751"/>
                  </a:lnTo>
                  <a:lnTo>
                    <a:pt x="12823" y="176630"/>
                  </a:lnTo>
                  <a:lnTo>
                    <a:pt x="15654" y="151263"/>
                  </a:lnTo>
                  <a:lnTo>
                    <a:pt x="21711" y="116785"/>
                  </a:lnTo>
                  <a:lnTo>
                    <a:pt x="28533" y="84345"/>
                  </a:lnTo>
                  <a:lnTo>
                    <a:pt x="37949" y="49204"/>
                  </a:lnTo>
                  <a:lnTo>
                    <a:pt x="48889" y="17841"/>
                  </a:lnTo>
                  <a:lnTo>
                    <a:pt x="49704" y="8709"/>
                  </a:lnTo>
                  <a:lnTo>
                    <a:pt x="50598" y="13950"/>
                  </a:lnTo>
                  <a:lnTo>
                    <a:pt x="62011" y="44985"/>
                  </a:lnTo>
                  <a:lnTo>
                    <a:pt x="68960" y="71185"/>
                  </a:lnTo>
                  <a:lnTo>
                    <a:pt x="76840" y="104524"/>
                  </a:lnTo>
                  <a:lnTo>
                    <a:pt x="84588" y="130592"/>
                  </a:lnTo>
                  <a:lnTo>
                    <a:pt x="89089" y="158054"/>
                  </a:lnTo>
                  <a:lnTo>
                    <a:pt x="92678" y="186134"/>
                  </a:lnTo>
                  <a:lnTo>
                    <a:pt x="99564" y="214489"/>
                  </a:lnTo>
                  <a:lnTo>
                    <a:pt x="108574" y="249642"/>
                  </a:lnTo>
                  <a:lnTo>
                    <a:pt x="116270" y="280167"/>
                  </a:lnTo>
                  <a:lnTo>
                    <a:pt x="130892" y="311635"/>
                  </a:lnTo>
                  <a:lnTo>
                    <a:pt x="140986" y="326220"/>
                  </a:lnTo>
                  <a:lnTo>
                    <a:pt x="142350" y="326224"/>
                  </a:lnTo>
                  <a:lnTo>
                    <a:pt x="145982" y="324111"/>
                  </a:lnTo>
                  <a:lnTo>
                    <a:pt x="154782" y="298384"/>
                  </a:lnTo>
                  <a:lnTo>
                    <a:pt x="161006" y="266386"/>
                  </a:lnTo>
                  <a:lnTo>
                    <a:pt x="162741" y="240632"/>
                  </a:lnTo>
                  <a:lnTo>
                    <a:pt x="165628" y="211193"/>
                  </a:lnTo>
                  <a:lnTo>
                    <a:pt x="168764" y="179589"/>
                  </a:lnTo>
                  <a:lnTo>
                    <a:pt x="170157" y="147021"/>
                  </a:lnTo>
                  <a:lnTo>
                    <a:pt x="172894" y="118259"/>
                  </a:lnTo>
                  <a:lnTo>
                    <a:pt x="175961" y="92247"/>
                  </a:lnTo>
                  <a:lnTo>
                    <a:pt x="178482" y="56878"/>
                  </a:lnTo>
                  <a:lnTo>
                    <a:pt x="184470" y="22777"/>
                  </a:lnTo>
                  <a:lnTo>
                    <a:pt x="187193" y="15944"/>
                  </a:lnTo>
                  <a:lnTo>
                    <a:pt x="190254" y="10261"/>
                  </a:lnTo>
                  <a:lnTo>
                    <a:pt x="192381" y="1508"/>
                  </a:lnTo>
                  <a:lnTo>
                    <a:pt x="193282" y="1799"/>
                  </a:lnTo>
                  <a:lnTo>
                    <a:pt x="196400" y="4239"/>
                  </a:lnTo>
                  <a:lnTo>
                    <a:pt x="197549" y="4414"/>
                  </a:lnTo>
                  <a:lnTo>
                    <a:pt x="198315" y="3736"/>
                  </a:lnTo>
                  <a:lnTo>
                    <a:pt x="198825" y="2491"/>
                  </a:lnTo>
                  <a:lnTo>
                    <a:pt x="199960" y="1661"/>
                  </a:lnTo>
                  <a:lnTo>
                    <a:pt x="20699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49" name="SMARTInkShape-3189"/>
            <p:cNvSpPr/>
            <p:nvPr/>
          </p:nvSpPr>
          <p:spPr bwMode="auto">
            <a:xfrm>
              <a:off x="4972181" y="471488"/>
              <a:ext cx="85595" cy="290592"/>
            </a:xfrm>
            <a:custGeom>
              <a:avLst/>
              <a:gdLst/>
              <a:ahLst/>
              <a:cxnLst/>
              <a:rect l="0" t="0" r="0" b="0"/>
              <a:pathLst>
                <a:path w="85595" h="290592">
                  <a:moveTo>
                    <a:pt x="49874" y="57150"/>
                  </a:moveTo>
                  <a:lnTo>
                    <a:pt x="37691" y="89604"/>
                  </a:lnTo>
                  <a:lnTo>
                    <a:pt x="29949" y="123916"/>
                  </a:lnTo>
                  <a:lnTo>
                    <a:pt x="22234" y="147678"/>
                  </a:lnTo>
                  <a:lnTo>
                    <a:pt x="15630" y="173584"/>
                  </a:lnTo>
                  <a:lnTo>
                    <a:pt x="10049" y="199386"/>
                  </a:lnTo>
                  <a:lnTo>
                    <a:pt x="3238" y="230968"/>
                  </a:lnTo>
                  <a:lnTo>
                    <a:pt x="535" y="263375"/>
                  </a:lnTo>
                  <a:lnTo>
                    <a:pt x="0" y="285122"/>
                  </a:lnTo>
                  <a:lnTo>
                    <a:pt x="750" y="287713"/>
                  </a:lnTo>
                  <a:lnTo>
                    <a:pt x="2044" y="289439"/>
                  </a:lnTo>
                  <a:lnTo>
                    <a:pt x="3700" y="290591"/>
                  </a:lnTo>
                  <a:lnTo>
                    <a:pt x="4804" y="289771"/>
                  </a:lnTo>
                  <a:lnTo>
                    <a:pt x="11728" y="256188"/>
                  </a:lnTo>
                  <a:lnTo>
                    <a:pt x="13437" y="223721"/>
                  </a:lnTo>
                  <a:lnTo>
                    <a:pt x="13837" y="197856"/>
                  </a:lnTo>
                  <a:lnTo>
                    <a:pt x="14014" y="170486"/>
                  </a:lnTo>
                  <a:lnTo>
                    <a:pt x="14093" y="142446"/>
                  </a:lnTo>
                  <a:lnTo>
                    <a:pt x="14129" y="114109"/>
                  </a:lnTo>
                  <a:lnTo>
                    <a:pt x="14148" y="78965"/>
                  </a:lnTo>
                  <a:lnTo>
                    <a:pt x="14949" y="45143"/>
                  </a:lnTo>
                  <a:lnTo>
                    <a:pt x="21432" y="18018"/>
                  </a:lnTo>
                  <a:lnTo>
                    <a:pt x="24798" y="12506"/>
                  </a:lnTo>
                  <a:lnTo>
                    <a:pt x="27601" y="10718"/>
                  </a:lnTo>
                  <a:lnTo>
                    <a:pt x="34947" y="8732"/>
                  </a:lnTo>
                  <a:lnTo>
                    <a:pt x="65019" y="5236"/>
                  </a:lnTo>
                  <a:lnTo>
                    <a:pt x="85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0" name="SMARTInkShape-3190"/>
            <p:cNvSpPr/>
            <p:nvPr/>
          </p:nvSpPr>
          <p:spPr bwMode="auto">
            <a:xfrm>
              <a:off x="5114925" y="457200"/>
              <a:ext cx="21431" cy="7145"/>
            </a:xfrm>
            <a:custGeom>
              <a:avLst/>
              <a:gdLst/>
              <a:ahLst/>
              <a:cxnLst/>
              <a:rect l="0" t="0" r="0" b="0"/>
              <a:pathLst>
                <a:path w="21431" h="7145">
                  <a:moveTo>
                    <a:pt x="0" y="7144"/>
                  </a:moveTo>
                  <a:lnTo>
                    <a:pt x="214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1" name="SMARTInkShape-3191"/>
            <p:cNvSpPr/>
            <p:nvPr/>
          </p:nvSpPr>
          <p:spPr bwMode="auto">
            <a:xfrm>
              <a:off x="5316016" y="603110"/>
              <a:ext cx="180639" cy="165642"/>
            </a:xfrm>
            <a:custGeom>
              <a:avLst/>
              <a:gdLst/>
              <a:ahLst/>
              <a:cxnLst/>
              <a:rect l="0" t="0" r="0" b="0"/>
              <a:pathLst>
                <a:path w="180639" h="165642">
                  <a:moveTo>
                    <a:pt x="27509" y="39828"/>
                  </a:moveTo>
                  <a:lnTo>
                    <a:pt x="20659" y="32978"/>
                  </a:lnTo>
                  <a:lnTo>
                    <a:pt x="10448" y="52596"/>
                  </a:lnTo>
                  <a:lnTo>
                    <a:pt x="3579" y="81446"/>
                  </a:lnTo>
                  <a:lnTo>
                    <a:pt x="311" y="112572"/>
                  </a:lnTo>
                  <a:lnTo>
                    <a:pt x="0" y="144243"/>
                  </a:lnTo>
                  <a:lnTo>
                    <a:pt x="2847" y="153174"/>
                  </a:lnTo>
                  <a:lnTo>
                    <a:pt x="8913" y="162664"/>
                  </a:lnTo>
                  <a:lnTo>
                    <a:pt x="11937" y="163788"/>
                  </a:lnTo>
                  <a:lnTo>
                    <a:pt x="19530" y="162919"/>
                  </a:lnTo>
                  <a:lnTo>
                    <a:pt x="32730" y="157967"/>
                  </a:lnTo>
                  <a:lnTo>
                    <a:pt x="46695" y="143888"/>
                  </a:lnTo>
                  <a:lnTo>
                    <a:pt x="65636" y="111300"/>
                  </a:lnTo>
                  <a:lnTo>
                    <a:pt x="79111" y="80496"/>
                  </a:lnTo>
                  <a:lnTo>
                    <a:pt x="93294" y="50066"/>
                  </a:lnTo>
                  <a:lnTo>
                    <a:pt x="103562" y="36117"/>
                  </a:lnTo>
                  <a:lnTo>
                    <a:pt x="104405" y="36560"/>
                  </a:lnTo>
                  <a:lnTo>
                    <a:pt x="105341" y="41286"/>
                  </a:lnTo>
                  <a:lnTo>
                    <a:pt x="93723" y="76301"/>
                  </a:lnTo>
                  <a:lnTo>
                    <a:pt x="87274" y="109180"/>
                  </a:lnTo>
                  <a:lnTo>
                    <a:pt x="85003" y="142917"/>
                  </a:lnTo>
                  <a:lnTo>
                    <a:pt x="88553" y="158391"/>
                  </a:lnTo>
                  <a:lnTo>
                    <a:pt x="90430" y="161732"/>
                  </a:lnTo>
                  <a:lnTo>
                    <a:pt x="92476" y="163960"/>
                  </a:lnTo>
                  <a:lnTo>
                    <a:pt x="94632" y="165445"/>
                  </a:lnTo>
                  <a:lnTo>
                    <a:pt x="97657" y="165641"/>
                  </a:lnTo>
                  <a:lnTo>
                    <a:pt x="105253" y="163743"/>
                  </a:lnTo>
                  <a:lnTo>
                    <a:pt x="118454" y="154419"/>
                  </a:lnTo>
                  <a:lnTo>
                    <a:pt x="132420" y="134017"/>
                  </a:lnTo>
                  <a:lnTo>
                    <a:pt x="146451" y="98679"/>
                  </a:lnTo>
                  <a:lnTo>
                    <a:pt x="158354" y="70582"/>
                  </a:lnTo>
                  <a:lnTo>
                    <a:pt x="167260" y="42943"/>
                  </a:lnTo>
                  <a:lnTo>
                    <a:pt x="179811" y="8311"/>
                  </a:lnTo>
                  <a:lnTo>
                    <a:pt x="180638" y="4529"/>
                  </a:lnTo>
                  <a:lnTo>
                    <a:pt x="180394" y="2008"/>
                  </a:lnTo>
                  <a:lnTo>
                    <a:pt x="179438" y="327"/>
                  </a:lnTo>
                  <a:lnTo>
                    <a:pt x="178008" y="0"/>
                  </a:lnTo>
                  <a:lnTo>
                    <a:pt x="174302" y="1753"/>
                  </a:lnTo>
                  <a:lnTo>
                    <a:pt x="156993" y="17637"/>
                  </a:lnTo>
                  <a:lnTo>
                    <a:pt x="152526" y="24144"/>
                  </a:lnTo>
                  <a:lnTo>
                    <a:pt x="151335" y="26991"/>
                  </a:lnTo>
                  <a:lnTo>
                    <a:pt x="149747" y="28888"/>
                  </a:lnTo>
                  <a:lnTo>
                    <a:pt x="145866" y="30997"/>
                  </a:lnTo>
                  <a:lnTo>
                    <a:pt x="145308" y="32353"/>
                  </a:lnTo>
                  <a:lnTo>
                    <a:pt x="145729" y="34051"/>
                  </a:lnTo>
                  <a:lnTo>
                    <a:pt x="146803" y="35976"/>
                  </a:lnTo>
                  <a:lnTo>
                    <a:pt x="147520" y="36466"/>
                  </a:lnTo>
                  <a:lnTo>
                    <a:pt x="147998" y="35999"/>
                  </a:lnTo>
                  <a:lnTo>
                    <a:pt x="148316" y="34894"/>
                  </a:lnTo>
                  <a:lnTo>
                    <a:pt x="164411" y="25204"/>
                  </a:lnTo>
                  <a:lnTo>
                    <a:pt x="177529" y="183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2" name="SMARTInkShape-3192"/>
            <p:cNvSpPr/>
            <p:nvPr/>
          </p:nvSpPr>
          <p:spPr bwMode="auto">
            <a:xfrm>
              <a:off x="5530281" y="707231"/>
              <a:ext cx="34700" cy="62858"/>
            </a:xfrm>
            <a:custGeom>
              <a:avLst/>
              <a:gdLst/>
              <a:ahLst/>
              <a:cxnLst/>
              <a:rect l="0" t="0" r="0" b="0"/>
              <a:pathLst>
                <a:path w="34700" h="62858">
                  <a:moveTo>
                    <a:pt x="13269" y="0"/>
                  </a:moveTo>
                  <a:lnTo>
                    <a:pt x="9477" y="3793"/>
                  </a:lnTo>
                  <a:lnTo>
                    <a:pt x="7615" y="7771"/>
                  </a:lnTo>
                  <a:lnTo>
                    <a:pt x="5528" y="19133"/>
                  </a:lnTo>
                  <a:lnTo>
                    <a:pt x="1274" y="27012"/>
                  </a:lnTo>
                  <a:lnTo>
                    <a:pt x="0" y="34760"/>
                  </a:lnTo>
                  <a:lnTo>
                    <a:pt x="1551" y="41378"/>
                  </a:lnTo>
                  <a:lnTo>
                    <a:pt x="4092" y="46965"/>
                  </a:lnTo>
                  <a:lnTo>
                    <a:pt x="6317" y="54574"/>
                  </a:lnTo>
                  <a:lnTo>
                    <a:pt x="9650" y="59445"/>
                  </a:lnTo>
                  <a:lnTo>
                    <a:pt x="13777" y="62139"/>
                  </a:lnTo>
                  <a:lnTo>
                    <a:pt x="15989" y="62857"/>
                  </a:lnTo>
                  <a:lnTo>
                    <a:pt x="18257" y="62542"/>
                  </a:lnTo>
                  <a:lnTo>
                    <a:pt x="22894" y="60076"/>
                  </a:lnTo>
                  <a:lnTo>
                    <a:pt x="34699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3" name="SMARTInkShape-3193"/>
            <p:cNvSpPr/>
            <p:nvPr/>
          </p:nvSpPr>
          <p:spPr bwMode="auto">
            <a:xfrm>
              <a:off x="5572125" y="478635"/>
              <a:ext cx="71439" cy="14285"/>
            </a:xfrm>
            <a:custGeom>
              <a:avLst/>
              <a:gdLst/>
              <a:ahLst/>
              <a:cxnLst/>
              <a:rect l="0" t="0" r="0" b="0"/>
              <a:pathLst>
                <a:path w="71439" h="14285">
                  <a:moveTo>
                    <a:pt x="0" y="7140"/>
                  </a:moveTo>
                  <a:lnTo>
                    <a:pt x="0" y="291"/>
                  </a:lnTo>
                  <a:lnTo>
                    <a:pt x="32795" y="0"/>
                  </a:lnTo>
                  <a:lnTo>
                    <a:pt x="40769" y="792"/>
                  </a:lnTo>
                  <a:lnTo>
                    <a:pt x="57059" y="5700"/>
                  </a:lnTo>
                  <a:lnTo>
                    <a:pt x="71438" y="142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4" name="SMARTInkShape-3194"/>
            <p:cNvSpPr/>
            <p:nvPr/>
          </p:nvSpPr>
          <p:spPr bwMode="auto">
            <a:xfrm>
              <a:off x="5614988" y="493213"/>
              <a:ext cx="85726" cy="245434"/>
            </a:xfrm>
            <a:custGeom>
              <a:avLst/>
              <a:gdLst/>
              <a:ahLst/>
              <a:cxnLst/>
              <a:rect l="0" t="0" r="0" b="0"/>
              <a:pathLst>
                <a:path w="85726" h="245434">
                  <a:moveTo>
                    <a:pt x="85725" y="6850"/>
                  </a:moveTo>
                  <a:lnTo>
                    <a:pt x="85725" y="0"/>
                  </a:lnTo>
                  <a:lnTo>
                    <a:pt x="73540" y="30590"/>
                  </a:lnTo>
                  <a:lnTo>
                    <a:pt x="65799" y="57452"/>
                  </a:lnTo>
                  <a:lnTo>
                    <a:pt x="58083" y="81727"/>
                  </a:lnTo>
                  <a:lnTo>
                    <a:pt x="49362" y="106274"/>
                  </a:lnTo>
                  <a:lnTo>
                    <a:pt x="40988" y="130413"/>
                  </a:lnTo>
                  <a:lnTo>
                    <a:pt x="31812" y="165522"/>
                  </a:lnTo>
                  <a:lnTo>
                    <a:pt x="24859" y="194798"/>
                  </a:lnTo>
                  <a:lnTo>
                    <a:pt x="16823" y="229251"/>
                  </a:lnTo>
                  <a:lnTo>
                    <a:pt x="14621" y="244472"/>
                  </a:lnTo>
                  <a:lnTo>
                    <a:pt x="13716" y="245433"/>
                  </a:lnTo>
                  <a:lnTo>
                    <a:pt x="12319" y="245280"/>
                  </a:lnTo>
                  <a:lnTo>
                    <a:pt x="10593" y="244385"/>
                  </a:lnTo>
                  <a:lnTo>
                    <a:pt x="0" y="228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5" name="SMARTInkShape-3195"/>
            <p:cNvSpPr/>
            <p:nvPr/>
          </p:nvSpPr>
          <p:spPr bwMode="auto">
            <a:xfrm>
              <a:off x="5557838" y="657225"/>
              <a:ext cx="100013" cy="21432"/>
            </a:xfrm>
            <a:custGeom>
              <a:avLst/>
              <a:gdLst/>
              <a:ahLst/>
              <a:cxnLst/>
              <a:rect l="0" t="0" r="0" b="0"/>
              <a:pathLst>
                <a:path w="100013" h="21432">
                  <a:moveTo>
                    <a:pt x="0" y="21431"/>
                  </a:moveTo>
                  <a:lnTo>
                    <a:pt x="30538" y="20638"/>
                  </a:lnTo>
                  <a:lnTo>
                    <a:pt x="64552" y="11488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6" name="SMARTInkShape-3196"/>
            <p:cNvSpPr/>
            <p:nvPr/>
          </p:nvSpPr>
          <p:spPr bwMode="auto">
            <a:xfrm>
              <a:off x="7686899" y="329216"/>
              <a:ext cx="178258" cy="368442"/>
            </a:xfrm>
            <a:custGeom>
              <a:avLst/>
              <a:gdLst/>
              <a:ahLst/>
              <a:cxnLst/>
              <a:rect l="0" t="0" r="0" b="0"/>
              <a:pathLst>
                <a:path w="178258" h="368442">
                  <a:moveTo>
                    <a:pt x="114076" y="63690"/>
                  </a:moveTo>
                  <a:lnTo>
                    <a:pt x="120227" y="51389"/>
                  </a:lnTo>
                  <a:lnTo>
                    <a:pt x="120558" y="51520"/>
                  </a:lnTo>
                  <a:lnTo>
                    <a:pt x="120925" y="53784"/>
                  </a:lnTo>
                  <a:lnTo>
                    <a:pt x="118973" y="57435"/>
                  </a:lnTo>
                  <a:lnTo>
                    <a:pt x="115459" y="63291"/>
                  </a:lnTo>
                  <a:lnTo>
                    <a:pt x="100627" y="93153"/>
                  </a:lnTo>
                  <a:lnTo>
                    <a:pt x="87425" y="121544"/>
                  </a:lnTo>
                  <a:lnTo>
                    <a:pt x="73459" y="155092"/>
                  </a:lnTo>
                  <a:lnTo>
                    <a:pt x="66126" y="180513"/>
                  </a:lnTo>
                  <a:lnTo>
                    <a:pt x="58634" y="206099"/>
                  </a:lnTo>
                  <a:lnTo>
                    <a:pt x="41821" y="239147"/>
                  </a:lnTo>
                  <a:lnTo>
                    <a:pt x="27227" y="272134"/>
                  </a:lnTo>
                  <a:lnTo>
                    <a:pt x="16729" y="296108"/>
                  </a:lnTo>
                  <a:lnTo>
                    <a:pt x="3595" y="312124"/>
                  </a:lnTo>
                  <a:lnTo>
                    <a:pt x="531" y="319139"/>
                  </a:lnTo>
                  <a:lnTo>
                    <a:pt x="0" y="312769"/>
                  </a:lnTo>
                  <a:lnTo>
                    <a:pt x="7576" y="281964"/>
                  </a:lnTo>
                  <a:lnTo>
                    <a:pt x="16375" y="251395"/>
                  </a:lnTo>
                  <a:lnTo>
                    <a:pt x="24616" y="224902"/>
                  </a:lnTo>
                  <a:lnTo>
                    <a:pt x="33571" y="194607"/>
                  </a:lnTo>
                  <a:lnTo>
                    <a:pt x="44959" y="164738"/>
                  </a:lnTo>
                  <a:lnTo>
                    <a:pt x="58751" y="135588"/>
                  </a:lnTo>
                  <a:lnTo>
                    <a:pt x="75464" y="106757"/>
                  </a:lnTo>
                  <a:lnTo>
                    <a:pt x="91359" y="80185"/>
                  </a:lnTo>
                  <a:lnTo>
                    <a:pt x="113695" y="47146"/>
                  </a:lnTo>
                  <a:lnTo>
                    <a:pt x="142575" y="18442"/>
                  </a:lnTo>
                  <a:lnTo>
                    <a:pt x="167979" y="1434"/>
                  </a:lnTo>
                  <a:lnTo>
                    <a:pt x="174056" y="0"/>
                  </a:lnTo>
                  <a:lnTo>
                    <a:pt x="175494" y="593"/>
                  </a:lnTo>
                  <a:lnTo>
                    <a:pt x="176453" y="1782"/>
                  </a:lnTo>
                  <a:lnTo>
                    <a:pt x="177518" y="6013"/>
                  </a:lnTo>
                  <a:lnTo>
                    <a:pt x="178257" y="33733"/>
                  </a:lnTo>
                  <a:lnTo>
                    <a:pt x="174544" y="59929"/>
                  </a:lnTo>
                  <a:lnTo>
                    <a:pt x="172701" y="84773"/>
                  </a:lnTo>
                  <a:lnTo>
                    <a:pt x="170294" y="113542"/>
                  </a:lnTo>
                  <a:lnTo>
                    <a:pt x="163933" y="142203"/>
                  </a:lnTo>
                  <a:lnTo>
                    <a:pt x="155814" y="172933"/>
                  </a:lnTo>
                  <a:lnTo>
                    <a:pt x="147707" y="205111"/>
                  </a:lnTo>
                  <a:lnTo>
                    <a:pt x="141459" y="237934"/>
                  </a:lnTo>
                  <a:lnTo>
                    <a:pt x="136036" y="268925"/>
                  </a:lnTo>
                  <a:lnTo>
                    <a:pt x="130980" y="296987"/>
                  </a:lnTo>
                  <a:lnTo>
                    <a:pt x="123671" y="329842"/>
                  </a:lnTo>
                  <a:lnTo>
                    <a:pt x="114229" y="365349"/>
                  </a:lnTo>
                  <a:lnTo>
                    <a:pt x="112591" y="367190"/>
                  </a:lnTo>
                  <a:lnTo>
                    <a:pt x="110705" y="368417"/>
                  </a:lnTo>
                  <a:lnTo>
                    <a:pt x="108654" y="368441"/>
                  </a:lnTo>
                  <a:lnTo>
                    <a:pt x="104257" y="366352"/>
                  </a:lnTo>
                  <a:lnTo>
                    <a:pt x="94174" y="339846"/>
                  </a:lnTo>
                  <a:lnTo>
                    <a:pt x="86446" y="316601"/>
                  </a:lnTo>
                  <a:lnTo>
                    <a:pt x="77719" y="290395"/>
                  </a:lnTo>
                  <a:lnTo>
                    <a:pt x="64070" y="2494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7" name="SMARTInkShape-3197"/>
            <p:cNvSpPr/>
            <p:nvPr/>
          </p:nvSpPr>
          <p:spPr bwMode="auto">
            <a:xfrm>
              <a:off x="7379494" y="514350"/>
              <a:ext cx="278607" cy="14289"/>
            </a:xfrm>
            <a:custGeom>
              <a:avLst/>
              <a:gdLst/>
              <a:ahLst/>
              <a:cxnLst/>
              <a:rect l="0" t="0" r="0" b="0"/>
              <a:pathLst>
                <a:path w="278607" h="14289">
                  <a:moveTo>
                    <a:pt x="0" y="14288"/>
                  </a:moveTo>
                  <a:lnTo>
                    <a:pt x="29294" y="13494"/>
                  </a:lnTo>
                  <a:lnTo>
                    <a:pt x="57275" y="9378"/>
                  </a:lnTo>
                  <a:lnTo>
                    <a:pt x="81812" y="8137"/>
                  </a:lnTo>
                  <a:lnTo>
                    <a:pt x="108592" y="7585"/>
                  </a:lnTo>
                  <a:lnTo>
                    <a:pt x="135575" y="7340"/>
                  </a:lnTo>
                  <a:lnTo>
                    <a:pt x="160797" y="7231"/>
                  </a:lnTo>
                  <a:lnTo>
                    <a:pt x="185236" y="9299"/>
                  </a:lnTo>
                  <a:lnTo>
                    <a:pt x="219191" y="12809"/>
                  </a:lnTo>
                  <a:lnTo>
                    <a:pt x="251524" y="13996"/>
                  </a:lnTo>
                  <a:lnTo>
                    <a:pt x="268112" y="14201"/>
                  </a:lnTo>
                  <a:lnTo>
                    <a:pt x="271610" y="12642"/>
                  </a:lnTo>
                  <a:lnTo>
                    <a:pt x="273942" y="10016"/>
                  </a:lnTo>
                  <a:lnTo>
                    <a:pt x="2786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58" name="SMARTInkShape-3198"/>
            <p:cNvSpPr/>
            <p:nvPr/>
          </p:nvSpPr>
          <p:spPr bwMode="auto">
            <a:xfrm>
              <a:off x="7447113" y="350466"/>
              <a:ext cx="318144" cy="322645"/>
            </a:xfrm>
            <a:custGeom>
              <a:avLst/>
              <a:gdLst/>
              <a:ahLst/>
              <a:cxnLst/>
              <a:rect l="0" t="0" r="0" b="0"/>
              <a:pathLst>
                <a:path w="318144" h="322645">
                  <a:moveTo>
                    <a:pt x="75256" y="85303"/>
                  </a:moveTo>
                  <a:lnTo>
                    <a:pt x="69105" y="85303"/>
                  </a:lnTo>
                  <a:lnTo>
                    <a:pt x="68774" y="86097"/>
                  </a:lnTo>
                  <a:lnTo>
                    <a:pt x="66126" y="95190"/>
                  </a:lnTo>
                  <a:lnTo>
                    <a:pt x="56738" y="123117"/>
                  </a:lnTo>
                  <a:lnTo>
                    <a:pt x="50167" y="157625"/>
                  </a:lnTo>
                  <a:lnTo>
                    <a:pt x="40569" y="187694"/>
                  </a:lnTo>
                  <a:lnTo>
                    <a:pt x="30583" y="219622"/>
                  </a:lnTo>
                  <a:lnTo>
                    <a:pt x="19686" y="249191"/>
                  </a:lnTo>
                  <a:lnTo>
                    <a:pt x="8893" y="283834"/>
                  </a:lnTo>
                  <a:lnTo>
                    <a:pt x="2370" y="316616"/>
                  </a:lnTo>
                  <a:lnTo>
                    <a:pt x="0" y="322253"/>
                  </a:lnTo>
                  <a:lnTo>
                    <a:pt x="479" y="322644"/>
                  </a:lnTo>
                  <a:lnTo>
                    <a:pt x="1592" y="322112"/>
                  </a:lnTo>
                  <a:lnTo>
                    <a:pt x="2829" y="317287"/>
                  </a:lnTo>
                  <a:lnTo>
                    <a:pt x="9392" y="284539"/>
                  </a:lnTo>
                  <a:lnTo>
                    <a:pt x="15171" y="251139"/>
                  </a:lnTo>
                  <a:lnTo>
                    <a:pt x="16801" y="222243"/>
                  </a:lnTo>
                  <a:lnTo>
                    <a:pt x="19643" y="188763"/>
                  </a:lnTo>
                  <a:lnTo>
                    <a:pt x="24345" y="153510"/>
                  </a:lnTo>
                  <a:lnTo>
                    <a:pt x="31727" y="119321"/>
                  </a:lnTo>
                  <a:lnTo>
                    <a:pt x="36066" y="89839"/>
                  </a:lnTo>
                  <a:lnTo>
                    <a:pt x="38788" y="64300"/>
                  </a:lnTo>
                  <a:lnTo>
                    <a:pt x="43989" y="33660"/>
                  </a:lnTo>
                  <a:lnTo>
                    <a:pt x="46677" y="14615"/>
                  </a:lnTo>
                  <a:lnTo>
                    <a:pt x="50119" y="6790"/>
                  </a:lnTo>
                  <a:lnTo>
                    <a:pt x="52148" y="4386"/>
                  </a:lnTo>
                  <a:lnTo>
                    <a:pt x="56519" y="1715"/>
                  </a:lnTo>
                  <a:lnTo>
                    <a:pt x="83696" y="0"/>
                  </a:lnTo>
                  <a:lnTo>
                    <a:pt x="115945" y="1290"/>
                  </a:lnTo>
                  <a:lnTo>
                    <a:pt x="141759" y="7218"/>
                  </a:lnTo>
                  <a:lnTo>
                    <a:pt x="169107" y="13028"/>
                  </a:lnTo>
                  <a:lnTo>
                    <a:pt x="197136" y="18255"/>
                  </a:lnTo>
                  <a:lnTo>
                    <a:pt x="225468" y="23225"/>
                  </a:lnTo>
                  <a:lnTo>
                    <a:pt x="260610" y="30485"/>
                  </a:lnTo>
                  <a:lnTo>
                    <a:pt x="291130" y="37663"/>
                  </a:lnTo>
                  <a:lnTo>
                    <a:pt x="318143" y="495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480" name="SMARTInkShape-Group697"/>
          <p:cNvGrpSpPr/>
          <p:nvPr/>
        </p:nvGrpSpPr>
        <p:grpSpPr>
          <a:xfrm>
            <a:off x="1890295" y="428625"/>
            <a:ext cx="1210094" cy="1235780"/>
            <a:chOff x="1890295" y="428625"/>
            <a:chExt cx="1210094" cy="1235780"/>
          </a:xfrm>
        </p:grpSpPr>
        <p:sp>
          <p:nvSpPr>
            <p:cNvPr id="2460" name="SMARTInkShape-3199"/>
            <p:cNvSpPr/>
            <p:nvPr/>
          </p:nvSpPr>
          <p:spPr bwMode="auto">
            <a:xfrm>
              <a:off x="2537279" y="557213"/>
              <a:ext cx="61312" cy="183065"/>
            </a:xfrm>
            <a:custGeom>
              <a:avLst/>
              <a:gdLst/>
              <a:ahLst/>
              <a:cxnLst/>
              <a:rect l="0" t="0" r="0" b="0"/>
              <a:pathLst>
                <a:path w="61312" h="183065">
                  <a:moveTo>
                    <a:pt x="55902" y="0"/>
                  </a:moveTo>
                  <a:lnTo>
                    <a:pt x="55902" y="3792"/>
                  </a:lnTo>
                  <a:lnTo>
                    <a:pt x="55109" y="4909"/>
                  </a:lnTo>
                  <a:lnTo>
                    <a:pt x="53786" y="5654"/>
                  </a:lnTo>
                  <a:lnTo>
                    <a:pt x="35317" y="10848"/>
                  </a:lnTo>
                  <a:lnTo>
                    <a:pt x="28762" y="16992"/>
                  </a:lnTo>
                  <a:lnTo>
                    <a:pt x="10743" y="47783"/>
                  </a:lnTo>
                  <a:lnTo>
                    <a:pt x="7332" y="61959"/>
                  </a:lnTo>
                  <a:lnTo>
                    <a:pt x="6322" y="76213"/>
                  </a:lnTo>
                  <a:lnTo>
                    <a:pt x="7767" y="80178"/>
                  </a:lnTo>
                  <a:lnTo>
                    <a:pt x="13607" y="86699"/>
                  </a:lnTo>
                  <a:lnTo>
                    <a:pt x="21494" y="90126"/>
                  </a:lnTo>
                  <a:lnTo>
                    <a:pt x="29497" y="92443"/>
                  </a:lnTo>
                  <a:lnTo>
                    <a:pt x="57189" y="109613"/>
                  </a:lnTo>
                  <a:lnTo>
                    <a:pt x="60443" y="116450"/>
                  </a:lnTo>
                  <a:lnTo>
                    <a:pt x="61311" y="120496"/>
                  </a:lnTo>
                  <a:lnTo>
                    <a:pt x="60158" y="129224"/>
                  </a:lnTo>
                  <a:lnTo>
                    <a:pt x="56206" y="138395"/>
                  </a:lnTo>
                  <a:lnTo>
                    <a:pt x="27066" y="171466"/>
                  </a:lnTo>
                  <a:lnTo>
                    <a:pt x="17686" y="179394"/>
                  </a:lnTo>
                  <a:lnTo>
                    <a:pt x="8226" y="182918"/>
                  </a:lnTo>
                  <a:lnTo>
                    <a:pt x="5068" y="183064"/>
                  </a:lnTo>
                  <a:lnTo>
                    <a:pt x="2963" y="182367"/>
                  </a:lnTo>
                  <a:lnTo>
                    <a:pt x="1559" y="181109"/>
                  </a:lnTo>
                  <a:lnTo>
                    <a:pt x="0" y="175478"/>
                  </a:lnTo>
                  <a:lnTo>
                    <a:pt x="100" y="166890"/>
                  </a:lnTo>
                  <a:lnTo>
                    <a:pt x="5896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1" name="SMARTInkShape-3200"/>
            <p:cNvSpPr/>
            <p:nvPr/>
          </p:nvSpPr>
          <p:spPr bwMode="auto">
            <a:xfrm>
              <a:off x="2314575" y="628650"/>
              <a:ext cx="121445" cy="57151"/>
            </a:xfrm>
            <a:custGeom>
              <a:avLst/>
              <a:gdLst/>
              <a:ahLst/>
              <a:cxnLst/>
              <a:rect l="0" t="0" r="0" b="0"/>
              <a:pathLst>
                <a:path w="121445" h="57151">
                  <a:moveTo>
                    <a:pt x="0" y="57150"/>
                  </a:moveTo>
                  <a:lnTo>
                    <a:pt x="7291" y="56356"/>
                  </a:lnTo>
                  <a:lnTo>
                    <a:pt x="39387" y="44171"/>
                  </a:lnTo>
                  <a:lnTo>
                    <a:pt x="70516" y="27893"/>
                  </a:lnTo>
                  <a:lnTo>
                    <a:pt x="103623" y="9390"/>
                  </a:lnTo>
                  <a:lnTo>
                    <a:pt x="1214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2" name="SMARTInkShape-3201"/>
            <p:cNvSpPr/>
            <p:nvPr/>
          </p:nvSpPr>
          <p:spPr bwMode="auto">
            <a:xfrm>
              <a:off x="2364669" y="535781"/>
              <a:ext cx="57063" cy="261903"/>
            </a:xfrm>
            <a:custGeom>
              <a:avLst/>
              <a:gdLst/>
              <a:ahLst/>
              <a:cxnLst/>
              <a:rect l="0" t="0" r="0" b="0"/>
              <a:pathLst>
                <a:path w="57063" h="261903">
                  <a:moveTo>
                    <a:pt x="21344" y="0"/>
                  </a:moveTo>
                  <a:lnTo>
                    <a:pt x="8343" y="0"/>
                  </a:lnTo>
                  <a:lnTo>
                    <a:pt x="7437" y="7585"/>
                  </a:lnTo>
                  <a:lnTo>
                    <a:pt x="4990" y="31064"/>
                  </a:lnTo>
                  <a:lnTo>
                    <a:pt x="915" y="65227"/>
                  </a:lnTo>
                  <a:lnTo>
                    <a:pt x="358" y="89315"/>
                  </a:lnTo>
                  <a:lnTo>
                    <a:pt x="110" y="115896"/>
                  </a:lnTo>
                  <a:lnTo>
                    <a:pt x="0" y="143584"/>
                  </a:lnTo>
                  <a:lnTo>
                    <a:pt x="2068" y="169649"/>
                  </a:lnTo>
                  <a:lnTo>
                    <a:pt x="5578" y="204519"/>
                  </a:lnTo>
                  <a:lnTo>
                    <a:pt x="8735" y="232842"/>
                  </a:lnTo>
                  <a:lnTo>
                    <a:pt x="14697" y="252082"/>
                  </a:lnTo>
                  <a:lnTo>
                    <a:pt x="19183" y="258880"/>
                  </a:lnTo>
                  <a:lnTo>
                    <a:pt x="23823" y="261902"/>
                  </a:lnTo>
                  <a:lnTo>
                    <a:pt x="30648" y="261128"/>
                  </a:lnTo>
                  <a:lnTo>
                    <a:pt x="34690" y="259810"/>
                  </a:lnTo>
                  <a:lnTo>
                    <a:pt x="41298" y="254113"/>
                  </a:lnTo>
                  <a:lnTo>
                    <a:pt x="46881" y="244702"/>
                  </a:lnTo>
                  <a:lnTo>
                    <a:pt x="54816" y="214906"/>
                  </a:lnTo>
                  <a:lnTo>
                    <a:pt x="57062" y="192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3" name="SMARTInkShape-3202"/>
            <p:cNvSpPr/>
            <p:nvPr/>
          </p:nvSpPr>
          <p:spPr bwMode="auto">
            <a:xfrm>
              <a:off x="2157832" y="700088"/>
              <a:ext cx="178175" cy="162649"/>
            </a:xfrm>
            <a:custGeom>
              <a:avLst/>
              <a:gdLst/>
              <a:ahLst/>
              <a:cxnLst/>
              <a:rect l="0" t="0" r="0" b="0"/>
              <a:pathLst>
                <a:path w="178175" h="162649">
                  <a:moveTo>
                    <a:pt x="49587" y="21431"/>
                  </a:moveTo>
                  <a:lnTo>
                    <a:pt x="45794" y="21431"/>
                  </a:lnTo>
                  <a:lnTo>
                    <a:pt x="44677" y="22225"/>
                  </a:lnTo>
                  <a:lnTo>
                    <a:pt x="43932" y="23547"/>
                  </a:lnTo>
                  <a:lnTo>
                    <a:pt x="43436" y="25223"/>
                  </a:lnTo>
                  <a:lnTo>
                    <a:pt x="21306" y="59507"/>
                  </a:lnTo>
                  <a:lnTo>
                    <a:pt x="9144" y="93179"/>
                  </a:lnTo>
                  <a:lnTo>
                    <a:pt x="997" y="124836"/>
                  </a:lnTo>
                  <a:lnTo>
                    <a:pt x="0" y="140087"/>
                  </a:lnTo>
                  <a:lnTo>
                    <a:pt x="1884" y="147721"/>
                  </a:lnTo>
                  <a:lnTo>
                    <a:pt x="3497" y="150868"/>
                  </a:lnTo>
                  <a:lnTo>
                    <a:pt x="5367" y="152966"/>
                  </a:lnTo>
                  <a:lnTo>
                    <a:pt x="9561" y="155297"/>
                  </a:lnTo>
                  <a:lnTo>
                    <a:pt x="16384" y="156609"/>
                  </a:lnTo>
                  <a:lnTo>
                    <a:pt x="18720" y="155206"/>
                  </a:lnTo>
                  <a:lnTo>
                    <a:pt x="25801" y="145646"/>
                  </a:lnTo>
                  <a:lnTo>
                    <a:pt x="40064" y="112390"/>
                  </a:lnTo>
                  <a:lnTo>
                    <a:pt x="47471" y="79850"/>
                  </a:lnTo>
                  <a:lnTo>
                    <a:pt x="49504" y="47438"/>
                  </a:lnTo>
                  <a:lnTo>
                    <a:pt x="49532" y="47500"/>
                  </a:lnTo>
                  <a:lnTo>
                    <a:pt x="49585" y="79981"/>
                  </a:lnTo>
                  <a:lnTo>
                    <a:pt x="51703" y="107432"/>
                  </a:lnTo>
                  <a:lnTo>
                    <a:pt x="56862" y="141323"/>
                  </a:lnTo>
                  <a:lnTo>
                    <a:pt x="62238" y="152910"/>
                  </a:lnTo>
                  <a:lnTo>
                    <a:pt x="66586" y="158712"/>
                  </a:lnTo>
                  <a:lnTo>
                    <a:pt x="71165" y="161820"/>
                  </a:lnTo>
                  <a:lnTo>
                    <a:pt x="73497" y="162648"/>
                  </a:lnTo>
                  <a:lnTo>
                    <a:pt x="75846" y="161613"/>
                  </a:lnTo>
                  <a:lnTo>
                    <a:pt x="80572" y="156230"/>
                  </a:lnTo>
                  <a:lnTo>
                    <a:pt x="90074" y="138251"/>
                  </a:lnTo>
                  <a:lnTo>
                    <a:pt x="97477" y="103655"/>
                  </a:lnTo>
                  <a:lnTo>
                    <a:pt x="101083" y="74633"/>
                  </a:lnTo>
                  <a:lnTo>
                    <a:pt x="105620" y="43493"/>
                  </a:lnTo>
                  <a:lnTo>
                    <a:pt x="106590" y="21347"/>
                  </a:lnTo>
                  <a:lnTo>
                    <a:pt x="106639" y="21375"/>
                  </a:lnTo>
                  <a:lnTo>
                    <a:pt x="106731" y="51501"/>
                  </a:lnTo>
                  <a:lnTo>
                    <a:pt x="106736" y="85921"/>
                  </a:lnTo>
                  <a:lnTo>
                    <a:pt x="112887" y="118661"/>
                  </a:lnTo>
                  <a:lnTo>
                    <a:pt x="113586" y="129438"/>
                  </a:lnTo>
                  <a:lnTo>
                    <a:pt x="114478" y="130742"/>
                  </a:lnTo>
                  <a:lnTo>
                    <a:pt x="115866" y="130817"/>
                  </a:lnTo>
                  <a:lnTo>
                    <a:pt x="117586" y="130074"/>
                  </a:lnTo>
                  <a:lnTo>
                    <a:pt x="123798" y="121443"/>
                  </a:lnTo>
                  <a:lnTo>
                    <a:pt x="135363" y="89811"/>
                  </a:lnTo>
                  <a:lnTo>
                    <a:pt x="144847" y="54164"/>
                  </a:lnTo>
                  <a:lnTo>
                    <a:pt x="154364" y="23046"/>
                  </a:lnTo>
                  <a:lnTo>
                    <a:pt x="161506" y="7534"/>
                  </a:lnTo>
                  <a:lnTo>
                    <a:pt x="166268" y="3348"/>
                  </a:lnTo>
                  <a:lnTo>
                    <a:pt x="171031" y="1488"/>
                  </a:lnTo>
                  <a:lnTo>
                    <a:pt x="176763" y="293"/>
                  </a:lnTo>
                  <a:lnTo>
                    <a:pt x="177234" y="989"/>
                  </a:lnTo>
                  <a:lnTo>
                    <a:pt x="178138" y="6857"/>
                  </a:lnTo>
                  <a:lnTo>
                    <a:pt x="1781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4" name="SMARTInkShape-3203"/>
            <p:cNvSpPr/>
            <p:nvPr/>
          </p:nvSpPr>
          <p:spPr bwMode="auto">
            <a:xfrm>
              <a:off x="1996134" y="757238"/>
              <a:ext cx="182711" cy="78582"/>
            </a:xfrm>
            <a:custGeom>
              <a:avLst/>
              <a:gdLst/>
              <a:ahLst/>
              <a:cxnLst/>
              <a:rect l="0" t="0" r="0" b="0"/>
              <a:pathLst>
                <a:path w="182711" h="78582">
                  <a:moveTo>
                    <a:pt x="4116" y="78581"/>
                  </a:moveTo>
                  <a:lnTo>
                    <a:pt x="324" y="74788"/>
                  </a:lnTo>
                  <a:lnTo>
                    <a:pt x="0" y="73671"/>
                  </a:lnTo>
                  <a:lnTo>
                    <a:pt x="578" y="72927"/>
                  </a:lnTo>
                  <a:lnTo>
                    <a:pt x="34148" y="58475"/>
                  </a:lnTo>
                  <a:lnTo>
                    <a:pt x="68602" y="37647"/>
                  </a:lnTo>
                  <a:lnTo>
                    <a:pt x="102726" y="24663"/>
                  </a:lnTo>
                  <a:lnTo>
                    <a:pt x="137924" y="14455"/>
                  </a:lnTo>
                  <a:lnTo>
                    <a:pt x="172931" y="3197"/>
                  </a:lnTo>
                  <a:lnTo>
                    <a:pt x="18271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5" name="SMARTInkShape-3204"/>
            <p:cNvSpPr/>
            <p:nvPr/>
          </p:nvSpPr>
          <p:spPr bwMode="auto">
            <a:xfrm>
              <a:off x="2093124" y="664369"/>
              <a:ext cx="71433" cy="226317"/>
            </a:xfrm>
            <a:custGeom>
              <a:avLst/>
              <a:gdLst/>
              <a:ahLst/>
              <a:cxnLst/>
              <a:rect l="0" t="0" r="0" b="0"/>
              <a:pathLst>
                <a:path w="71433" h="226317">
                  <a:moveTo>
                    <a:pt x="14282" y="0"/>
                  </a:moveTo>
                  <a:lnTo>
                    <a:pt x="14282" y="3792"/>
                  </a:lnTo>
                  <a:lnTo>
                    <a:pt x="13489" y="4909"/>
                  </a:lnTo>
                  <a:lnTo>
                    <a:pt x="12166" y="5654"/>
                  </a:lnTo>
                  <a:lnTo>
                    <a:pt x="8131" y="6849"/>
                  </a:lnTo>
                  <a:lnTo>
                    <a:pt x="3640" y="10849"/>
                  </a:lnTo>
                  <a:lnTo>
                    <a:pt x="1615" y="16992"/>
                  </a:lnTo>
                  <a:lnTo>
                    <a:pt x="90" y="51575"/>
                  </a:lnTo>
                  <a:lnTo>
                    <a:pt x="14" y="84594"/>
                  </a:lnTo>
                  <a:lnTo>
                    <a:pt x="0" y="112289"/>
                  </a:lnTo>
                  <a:lnTo>
                    <a:pt x="790" y="140603"/>
                  </a:lnTo>
                  <a:lnTo>
                    <a:pt x="4905" y="168307"/>
                  </a:lnTo>
                  <a:lnTo>
                    <a:pt x="8814" y="199404"/>
                  </a:lnTo>
                  <a:lnTo>
                    <a:pt x="14779" y="217039"/>
                  </a:lnTo>
                  <a:lnTo>
                    <a:pt x="19265" y="223461"/>
                  </a:lnTo>
                  <a:lnTo>
                    <a:pt x="23905" y="226316"/>
                  </a:lnTo>
                  <a:lnTo>
                    <a:pt x="30730" y="225468"/>
                  </a:lnTo>
                  <a:lnTo>
                    <a:pt x="48046" y="218456"/>
                  </a:lnTo>
                  <a:lnTo>
                    <a:pt x="55218" y="211921"/>
                  </a:lnTo>
                  <a:lnTo>
                    <a:pt x="63718" y="197199"/>
                  </a:lnTo>
                  <a:lnTo>
                    <a:pt x="71432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6" name="SMARTInkShape-3205"/>
            <p:cNvSpPr/>
            <p:nvPr/>
          </p:nvSpPr>
          <p:spPr bwMode="auto">
            <a:xfrm>
              <a:off x="1890295" y="757627"/>
              <a:ext cx="129438" cy="183996"/>
            </a:xfrm>
            <a:custGeom>
              <a:avLst/>
              <a:gdLst/>
              <a:ahLst/>
              <a:cxnLst/>
              <a:rect l="0" t="0" r="0" b="0"/>
              <a:pathLst>
                <a:path w="129438" h="183996">
                  <a:moveTo>
                    <a:pt x="109955" y="21042"/>
                  </a:moveTo>
                  <a:lnTo>
                    <a:pt x="109955" y="17249"/>
                  </a:lnTo>
                  <a:lnTo>
                    <a:pt x="109161" y="16132"/>
                  </a:lnTo>
                  <a:lnTo>
                    <a:pt x="107838" y="15388"/>
                  </a:lnTo>
                  <a:lnTo>
                    <a:pt x="106163" y="14891"/>
                  </a:lnTo>
                  <a:lnTo>
                    <a:pt x="95482" y="6258"/>
                  </a:lnTo>
                  <a:lnTo>
                    <a:pt x="90822" y="2565"/>
                  </a:lnTo>
                  <a:lnTo>
                    <a:pt x="86106" y="924"/>
                  </a:lnTo>
                  <a:lnTo>
                    <a:pt x="67611" y="0"/>
                  </a:lnTo>
                  <a:lnTo>
                    <a:pt x="61882" y="1457"/>
                  </a:lnTo>
                  <a:lnTo>
                    <a:pt x="30247" y="23263"/>
                  </a:lnTo>
                  <a:lnTo>
                    <a:pt x="22220" y="34312"/>
                  </a:lnTo>
                  <a:lnTo>
                    <a:pt x="18607" y="43847"/>
                  </a:lnTo>
                  <a:lnTo>
                    <a:pt x="17537" y="51700"/>
                  </a:lnTo>
                  <a:lnTo>
                    <a:pt x="18181" y="53387"/>
                  </a:lnTo>
                  <a:lnTo>
                    <a:pt x="19403" y="54511"/>
                  </a:lnTo>
                  <a:lnTo>
                    <a:pt x="22879" y="56555"/>
                  </a:lnTo>
                  <a:lnTo>
                    <a:pt x="37683" y="66572"/>
                  </a:lnTo>
                  <a:lnTo>
                    <a:pt x="67923" y="78229"/>
                  </a:lnTo>
                  <a:lnTo>
                    <a:pt x="102127" y="90897"/>
                  </a:lnTo>
                  <a:lnTo>
                    <a:pt x="113355" y="98655"/>
                  </a:lnTo>
                  <a:lnTo>
                    <a:pt x="121520" y="109512"/>
                  </a:lnTo>
                  <a:lnTo>
                    <a:pt x="128463" y="126895"/>
                  </a:lnTo>
                  <a:lnTo>
                    <a:pt x="129437" y="132092"/>
                  </a:lnTo>
                  <a:lnTo>
                    <a:pt x="128500" y="137144"/>
                  </a:lnTo>
                  <a:lnTo>
                    <a:pt x="119595" y="151839"/>
                  </a:lnTo>
                  <a:lnTo>
                    <a:pt x="105315" y="166247"/>
                  </a:lnTo>
                  <a:lnTo>
                    <a:pt x="90166" y="175800"/>
                  </a:lnTo>
                  <a:lnTo>
                    <a:pt x="63787" y="182519"/>
                  </a:lnTo>
                  <a:lnTo>
                    <a:pt x="31338" y="183995"/>
                  </a:lnTo>
                  <a:lnTo>
                    <a:pt x="13631" y="181307"/>
                  </a:lnTo>
                  <a:lnTo>
                    <a:pt x="7639" y="178685"/>
                  </a:lnTo>
                  <a:lnTo>
                    <a:pt x="3644" y="175350"/>
                  </a:lnTo>
                  <a:lnTo>
                    <a:pt x="981" y="171539"/>
                  </a:lnTo>
                  <a:lnTo>
                    <a:pt x="0" y="167411"/>
                  </a:lnTo>
                  <a:lnTo>
                    <a:pt x="2799" y="149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7" name="SMARTInkShape-3206"/>
            <p:cNvSpPr/>
            <p:nvPr/>
          </p:nvSpPr>
          <p:spPr bwMode="auto">
            <a:xfrm>
              <a:off x="1903589" y="1028700"/>
              <a:ext cx="182387" cy="635705"/>
            </a:xfrm>
            <a:custGeom>
              <a:avLst/>
              <a:gdLst/>
              <a:ahLst/>
              <a:cxnLst/>
              <a:rect l="0" t="0" r="0" b="0"/>
              <a:pathLst>
                <a:path w="182387" h="635705">
                  <a:moveTo>
                    <a:pt x="10936" y="614363"/>
                  </a:moveTo>
                  <a:lnTo>
                    <a:pt x="4785" y="614363"/>
                  </a:lnTo>
                  <a:lnTo>
                    <a:pt x="4454" y="615156"/>
                  </a:lnTo>
                  <a:lnTo>
                    <a:pt x="3792" y="635704"/>
                  </a:lnTo>
                  <a:lnTo>
                    <a:pt x="0" y="624390"/>
                  </a:lnTo>
                  <a:lnTo>
                    <a:pt x="255" y="612469"/>
                  </a:lnTo>
                  <a:lnTo>
                    <a:pt x="6886" y="577829"/>
                  </a:lnTo>
                  <a:lnTo>
                    <a:pt x="13369" y="553675"/>
                  </a:lnTo>
                  <a:lnTo>
                    <a:pt x="21543" y="526272"/>
                  </a:lnTo>
                  <a:lnTo>
                    <a:pt x="30467" y="495571"/>
                  </a:lnTo>
                  <a:lnTo>
                    <a:pt x="35863" y="478018"/>
                  </a:lnTo>
                  <a:lnTo>
                    <a:pt x="41841" y="459173"/>
                  </a:lnTo>
                  <a:lnTo>
                    <a:pt x="48208" y="439465"/>
                  </a:lnTo>
                  <a:lnTo>
                    <a:pt x="54834" y="419183"/>
                  </a:lnTo>
                  <a:lnTo>
                    <a:pt x="61633" y="398518"/>
                  </a:lnTo>
                  <a:lnTo>
                    <a:pt x="68546" y="377597"/>
                  </a:lnTo>
                  <a:lnTo>
                    <a:pt x="75537" y="355713"/>
                  </a:lnTo>
                  <a:lnTo>
                    <a:pt x="82578" y="333186"/>
                  </a:lnTo>
                  <a:lnTo>
                    <a:pt x="89654" y="310230"/>
                  </a:lnTo>
                  <a:lnTo>
                    <a:pt x="97546" y="286989"/>
                  </a:lnTo>
                  <a:lnTo>
                    <a:pt x="105982" y="263557"/>
                  </a:lnTo>
                  <a:lnTo>
                    <a:pt x="114781" y="239998"/>
                  </a:lnTo>
                  <a:lnTo>
                    <a:pt x="123029" y="217149"/>
                  </a:lnTo>
                  <a:lnTo>
                    <a:pt x="130908" y="194772"/>
                  </a:lnTo>
                  <a:lnTo>
                    <a:pt x="138543" y="172711"/>
                  </a:lnTo>
                  <a:lnTo>
                    <a:pt x="144426" y="152447"/>
                  </a:lnTo>
                  <a:lnTo>
                    <a:pt x="149142" y="133381"/>
                  </a:lnTo>
                  <a:lnTo>
                    <a:pt x="157292" y="98968"/>
                  </a:lnTo>
                  <a:lnTo>
                    <a:pt x="166206" y="70444"/>
                  </a:lnTo>
                  <a:lnTo>
                    <a:pt x="172565" y="39658"/>
                  </a:lnTo>
                  <a:lnTo>
                    <a:pt x="181567" y="4625"/>
                  </a:lnTo>
                  <a:lnTo>
                    <a:pt x="1823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8" name="SMARTInkShape-3207"/>
            <p:cNvSpPr/>
            <p:nvPr/>
          </p:nvSpPr>
          <p:spPr bwMode="auto">
            <a:xfrm>
              <a:off x="2657475" y="492919"/>
              <a:ext cx="28576" cy="213644"/>
            </a:xfrm>
            <a:custGeom>
              <a:avLst/>
              <a:gdLst/>
              <a:ahLst/>
              <a:cxnLst/>
              <a:rect l="0" t="0" r="0" b="0"/>
              <a:pathLst>
                <a:path w="28576" h="213644">
                  <a:moveTo>
                    <a:pt x="28575" y="0"/>
                  </a:moveTo>
                  <a:lnTo>
                    <a:pt x="24783" y="0"/>
                  </a:lnTo>
                  <a:lnTo>
                    <a:pt x="23665" y="794"/>
                  </a:lnTo>
                  <a:lnTo>
                    <a:pt x="22921" y="2116"/>
                  </a:lnTo>
                  <a:lnTo>
                    <a:pt x="21725" y="9943"/>
                  </a:lnTo>
                  <a:lnTo>
                    <a:pt x="21457" y="43735"/>
                  </a:lnTo>
                  <a:lnTo>
                    <a:pt x="21436" y="77313"/>
                  </a:lnTo>
                  <a:lnTo>
                    <a:pt x="21433" y="105105"/>
                  </a:lnTo>
                  <a:lnTo>
                    <a:pt x="21432" y="140823"/>
                  </a:lnTo>
                  <a:lnTo>
                    <a:pt x="21431" y="171045"/>
                  </a:lnTo>
                  <a:lnTo>
                    <a:pt x="21431" y="206692"/>
                  </a:lnTo>
                  <a:lnTo>
                    <a:pt x="21431" y="213643"/>
                  </a:lnTo>
                  <a:lnTo>
                    <a:pt x="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69" name="SMARTInkShape-3208"/>
            <p:cNvSpPr/>
            <p:nvPr/>
          </p:nvSpPr>
          <p:spPr bwMode="auto">
            <a:xfrm>
              <a:off x="2407444" y="864394"/>
              <a:ext cx="71438" cy="219380"/>
            </a:xfrm>
            <a:custGeom>
              <a:avLst/>
              <a:gdLst/>
              <a:ahLst/>
              <a:cxnLst/>
              <a:rect l="0" t="0" r="0" b="0"/>
              <a:pathLst>
                <a:path w="71438" h="219380">
                  <a:moveTo>
                    <a:pt x="71437" y="0"/>
                  </a:moveTo>
                  <a:lnTo>
                    <a:pt x="65286" y="0"/>
                  </a:lnTo>
                  <a:lnTo>
                    <a:pt x="60795" y="7584"/>
                  </a:lnTo>
                  <a:lnTo>
                    <a:pt x="53677" y="41170"/>
                  </a:lnTo>
                  <a:lnTo>
                    <a:pt x="50731" y="76806"/>
                  </a:lnTo>
                  <a:lnTo>
                    <a:pt x="50221" y="104954"/>
                  </a:lnTo>
                  <a:lnTo>
                    <a:pt x="50070" y="133403"/>
                  </a:lnTo>
                  <a:lnTo>
                    <a:pt x="50819" y="161941"/>
                  </a:lnTo>
                  <a:lnTo>
                    <a:pt x="55664" y="195794"/>
                  </a:lnTo>
                  <a:lnTo>
                    <a:pt x="57063" y="219379"/>
                  </a:lnTo>
                  <a:lnTo>
                    <a:pt x="56298" y="219278"/>
                  </a:lnTo>
                  <a:lnTo>
                    <a:pt x="30412" y="194666"/>
                  </a:lnTo>
                  <a:lnTo>
                    <a:pt x="0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0" name="SMARTInkShape-3209"/>
            <p:cNvSpPr/>
            <p:nvPr/>
          </p:nvSpPr>
          <p:spPr bwMode="auto">
            <a:xfrm>
              <a:off x="2346178" y="846653"/>
              <a:ext cx="353111" cy="200489"/>
            </a:xfrm>
            <a:custGeom>
              <a:avLst/>
              <a:gdLst/>
              <a:ahLst/>
              <a:cxnLst/>
              <a:rect l="0" t="0" r="0" b="0"/>
              <a:pathLst>
                <a:path w="353111" h="200489">
                  <a:moveTo>
                    <a:pt x="4116" y="132041"/>
                  </a:moveTo>
                  <a:lnTo>
                    <a:pt x="323" y="132041"/>
                  </a:lnTo>
                  <a:lnTo>
                    <a:pt x="0" y="132835"/>
                  </a:lnTo>
                  <a:lnTo>
                    <a:pt x="1757" y="135833"/>
                  </a:lnTo>
                  <a:lnTo>
                    <a:pt x="16956" y="155289"/>
                  </a:lnTo>
                  <a:lnTo>
                    <a:pt x="37890" y="163707"/>
                  </a:lnTo>
                  <a:lnTo>
                    <a:pt x="59455" y="162766"/>
                  </a:lnTo>
                  <a:lnTo>
                    <a:pt x="90277" y="154544"/>
                  </a:lnTo>
                  <a:lnTo>
                    <a:pt x="116869" y="142060"/>
                  </a:lnTo>
                  <a:lnTo>
                    <a:pt x="144857" y="123632"/>
                  </a:lnTo>
                  <a:lnTo>
                    <a:pt x="172464" y="102297"/>
                  </a:lnTo>
                  <a:lnTo>
                    <a:pt x="201411" y="67046"/>
                  </a:lnTo>
                  <a:lnTo>
                    <a:pt x="218859" y="33301"/>
                  </a:lnTo>
                  <a:lnTo>
                    <a:pt x="224983" y="654"/>
                  </a:lnTo>
                  <a:lnTo>
                    <a:pt x="224385" y="0"/>
                  </a:lnTo>
                  <a:lnTo>
                    <a:pt x="223193" y="357"/>
                  </a:lnTo>
                  <a:lnTo>
                    <a:pt x="221605" y="1389"/>
                  </a:lnTo>
                  <a:lnTo>
                    <a:pt x="215577" y="14219"/>
                  </a:lnTo>
                  <a:lnTo>
                    <a:pt x="208764" y="40686"/>
                  </a:lnTo>
                  <a:lnTo>
                    <a:pt x="205510" y="69871"/>
                  </a:lnTo>
                  <a:lnTo>
                    <a:pt x="200754" y="102419"/>
                  </a:lnTo>
                  <a:lnTo>
                    <a:pt x="198110" y="133406"/>
                  </a:lnTo>
                  <a:lnTo>
                    <a:pt x="202126" y="165824"/>
                  </a:lnTo>
                  <a:lnTo>
                    <a:pt x="205860" y="188338"/>
                  </a:lnTo>
                  <a:lnTo>
                    <a:pt x="207668" y="193385"/>
                  </a:lnTo>
                  <a:lnTo>
                    <a:pt x="210461" y="196749"/>
                  </a:lnTo>
                  <a:lnTo>
                    <a:pt x="217798" y="200488"/>
                  </a:lnTo>
                  <a:lnTo>
                    <a:pt x="220389" y="199897"/>
                  </a:lnTo>
                  <a:lnTo>
                    <a:pt x="222117" y="197916"/>
                  </a:lnTo>
                  <a:lnTo>
                    <a:pt x="225624" y="191481"/>
                  </a:lnTo>
                  <a:lnTo>
                    <a:pt x="238694" y="172298"/>
                  </a:lnTo>
                  <a:lnTo>
                    <a:pt x="249154" y="142021"/>
                  </a:lnTo>
                  <a:lnTo>
                    <a:pt x="252668" y="111009"/>
                  </a:lnTo>
                  <a:lnTo>
                    <a:pt x="258764" y="77968"/>
                  </a:lnTo>
                  <a:lnTo>
                    <a:pt x="260168" y="68850"/>
                  </a:lnTo>
                  <a:lnTo>
                    <a:pt x="261336" y="66101"/>
                  </a:lnTo>
                  <a:lnTo>
                    <a:pt x="262908" y="64269"/>
                  </a:lnTo>
                  <a:lnTo>
                    <a:pt x="264750" y="63047"/>
                  </a:lnTo>
                  <a:lnTo>
                    <a:pt x="265978" y="63820"/>
                  </a:lnTo>
                  <a:lnTo>
                    <a:pt x="267343" y="68912"/>
                  </a:lnTo>
                  <a:lnTo>
                    <a:pt x="268371" y="104614"/>
                  </a:lnTo>
                  <a:lnTo>
                    <a:pt x="269209" y="124443"/>
                  </a:lnTo>
                  <a:lnTo>
                    <a:pt x="275708" y="159720"/>
                  </a:lnTo>
                  <a:lnTo>
                    <a:pt x="279076" y="167626"/>
                  </a:lnTo>
                  <a:lnTo>
                    <a:pt x="281085" y="170052"/>
                  </a:lnTo>
                  <a:lnTo>
                    <a:pt x="285434" y="172747"/>
                  </a:lnTo>
                  <a:lnTo>
                    <a:pt x="287705" y="172672"/>
                  </a:lnTo>
                  <a:lnTo>
                    <a:pt x="292345" y="170472"/>
                  </a:lnTo>
                  <a:lnTo>
                    <a:pt x="303212" y="160978"/>
                  </a:lnTo>
                  <a:lnTo>
                    <a:pt x="312694" y="144319"/>
                  </a:lnTo>
                  <a:lnTo>
                    <a:pt x="323009" y="111653"/>
                  </a:lnTo>
                  <a:lnTo>
                    <a:pt x="330573" y="76743"/>
                  </a:lnTo>
                  <a:lnTo>
                    <a:pt x="332564" y="63014"/>
                  </a:lnTo>
                  <a:lnTo>
                    <a:pt x="338753" y="48672"/>
                  </a:lnTo>
                  <a:lnTo>
                    <a:pt x="335748" y="54598"/>
                  </a:lnTo>
                  <a:lnTo>
                    <a:pt x="332993" y="89905"/>
                  </a:lnTo>
                  <a:lnTo>
                    <a:pt x="334880" y="124993"/>
                  </a:lnTo>
                  <a:lnTo>
                    <a:pt x="339434" y="157880"/>
                  </a:lnTo>
                  <a:lnTo>
                    <a:pt x="339580" y="161173"/>
                  </a:lnTo>
                  <a:lnTo>
                    <a:pt x="340471" y="163369"/>
                  </a:lnTo>
                  <a:lnTo>
                    <a:pt x="341859" y="164832"/>
                  </a:lnTo>
                  <a:lnTo>
                    <a:pt x="343578" y="165808"/>
                  </a:lnTo>
                  <a:lnTo>
                    <a:pt x="345518" y="164871"/>
                  </a:lnTo>
                  <a:lnTo>
                    <a:pt x="349789" y="159597"/>
                  </a:lnTo>
                  <a:lnTo>
                    <a:pt x="352865" y="143910"/>
                  </a:lnTo>
                  <a:lnTo>
                    <a:pt x="353110" y="117276"/>
                  </a:lnTo>
                  <a:lnTo>
                    <a:pt x="347975" y="81972"/>
                  </a:lnTo>
                  <a:lnTo>
                    <a:pt x="347016" y="677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1" name="SMARTInkShape-3210"/>
            <p:cNvSpPr/>
            <p:nvPr/>
          </p:nvSpPr>
          <p:spPr bwMode="auto">
            <a:xfrm>
              <a:off x="2757522" y="708117"/>
              <a:ext cx="128554" cy="265608"/>
            </a:xfrm>
            <a:custGeom>
              <a:avLst/>
              <a:gdLst/>
              <a:ahLst/>
              <a:cxnLst/>
              <a:rect l="0" t="0" r="0" b="0"/>
              <a:pathLst>
                <a:path w="128554" h="265608">
                  <a:moveTo>
                    <a:pt x="28541" y="63408"/>
                  </a:moveTo>
                  <a:lnTo>
                    <a:pt x="28541" y="67200"/>
                  </a:lnTo>
                  <a:lnTo>
                    <a:pt x="26424" y="71179"/>
                  </a:lnTo>
                  <a:lnTo>
                    <a:pt x="24748" y="73351"/>
                  </a:lnTo>
                  <a:lnTo>
                    <a:pt x="22390" y="87785"/>
                  </a:lnTo>
                  <a:lnTo>
                    <a:pt x="21528" y="123063"/>
                  </a:lnTo>
                  <a:lnTo>
                    <a:pt x="21436" y="149875"/>
                  </a:lnTo>
                  <a:lnTo>
                    <a:pt x="21408" y="177928"/>
                  </a:lnTo>
                  <a:lnTo>
                    <a:pt x="23517" y="206348"/>
                  </a:lnTo>
                  <a:lnTo>
                    <a:pt x="27548" y="236811"/>
                  </a:lnTo>
                  <a:lnTo>
                    <a:pt x="34964" y="265503"/>
                  </a:lnTo>
                  <a:lnTo>
                    <a:pt x="35204" y="265607"/>
                  </a:lnTo>
                  <a:lnTo>
                    <a:pt x="35666" y="234223"/>
                  </a:lnTo>
                  <a:lnTo>
                    <a:pt x="34885" y="206183"/>
                  </a:lnTo>
                  <a:lnTo>
                    <a:pt x="31890" y="181632"/>
                  </a:lnTo>
                  <a:lnTo>
                    <a:pt x="27912" y="156963"/>
                  </a:lnTo>
                  <a:lnTo>
                    <a:pt x="21210" y="122878"/>
                  </a:lnTo>
                  <a:lnTo>
                    <a:pt x="16315" y="94787"/>
                  </a:lnTo>
                  <a:lnTo>
                    <a:pt x="12747" y="73499"/>
                  </a:lnTo>
                  <a:lnTo>
                    <a:pt x="6663" y="59254"/>
                  </a:lnTo>
                  <a:lnTo>
                    <a:pt x="2942" y="54418"/>
                  </a:lnTo>
                  <a:lnTo>
                    <a:pt x="1950" y="54240"/>
                  </a:lnTo>
                  <a:lnTo>
                    <a:pt x="357" y="55864"/>
                  </a:lnTo>
                  <a:lnTo>
                    <a:pt x="0" y="66172"/>
                  </a:lnTo>
                  <a:lnTo>
                    <a:pt x="782" y="67632"/>
                  </a:lnTo>
                  <a:lnTo>
                    <a:pt x="2097" y="68605"/>
                  </a:lnTo>
                  <a:lnTo>
                    <a:pt x="3768" y="69254"/>
                  </a:lnTo>
                  <a:lnTo>
                    <a:pt x="4882" y="70480"/>
                  </a:lnTo>
                  <a:lnTo>
                    <a:pt x="6119" y="73960"/>
                  </a:lnTo>
                  <a:lnTo>
                    <a:pt x="7243" y="75205"/>
                  </a:lnTo>
                  <a:lnTo>
                    <a:pt x="13173" y="77368"/>
                  </a:lnTo>
                  <a:lnTo>
                    <a:pt x="17725" y="77598"/>
                  </a:lnTo>
                  <a:lnTo>
                    <a:pt x="18949" y="76837"/>
                  </a:lnTo>
                  <a:lnTo>
                    <a:pt x="19765" y="75536"/>
                  </a:lnTo>
                  <a:lnTo>
                    <a:pt x="21182" y="70414"/>
                  </a:lnTo>
                  <a:lnTo>
                    <a:pt x="21388" y="63728"/>
                  </a:lnTo>
                  <a:lnTo>
                    <a:pt x="22189" y="74878"/>
                  </a:lnTo>
                  <a:lnTo>
                    <a:pt x="33582" y="107382"/>
                  </a:lnTo>
                  <a:lnTo>
                    <a:pt x="45000" y="137182"/>
                  </a:lnTo>
                  <a:lnTo>
                    <a:pt x="58515" y="169615"/>
                  </a:lnTo>
                  <a:lnTo>
                    <a:pt x="76928" y="204041"/>
                  </a:lnTo>
                  <a:lnTo>
                    <a:pt x="83094" y="217790"/>
                  </a:lnTo>
                  <a:lnTo>
                    <a:pt x="85349" y="230523"/>
                  </a:lnTo>
                  <a:lnTo>
                    <a:pt x="85463" y="230381"/>
                  </a:lnTo>
                  <a:lnTo>
                    <a:pt x="85646" y="228241"/>
                  </a:lnTo>
                  <a:lnTo>
                    <a:pt x="89470" y="224078"/>
                  </a:lnTo>
                  <a:lnTo>
                    <a:pt x="91339" y="217896"/>
                  </a:lnTo>
                  <a:lnTo>
                    <a:pt x="92539" y="200992"/>
                  </a:lnTo>
                  <a:lnTo>
                    <a:pt x="87141" y="167751"/>
                  </a:lnTo>
                  <a:lnTo>
                    <a:pt x="84004" y="141156"/>
                  </a:lnTo>
                  <a:lnTo>
                    <a:pt x="80164" y="111051"/>
                  </a:lnTo>
                  <a:lnTo>
                    <a:pt x="76909" y="79112"/>
                  </a:lnTo>
                  <a:lnTo>
                    <a:pt x="72491" y="43668"/>
                  </a:lnTo>
                  <a:lnTo>
                    <a:pt x="71498" y="9206"/>
                  </a:lnTo>
                  <a:lnTo>
                    <a:pt x="72261" y="5842"/>
                  </a:lnTo>
                  <a:lnTo>
                    <a:pt x="73562" y="3599"/>
                  </a:lnTo>
                  <a:lnTo>
                    <a:pt x="75224" y="2104"/>
                  </a:lnTo>
                  <a:lnTo>
                    <a:pt x="79187" y="443"/>
                  </a:lnTo>
                  <a:lnTo>
                    <a:pt x="81354" y="0"/>
                  </a:lnTo>
                  <a:lnTo>
                    <a:pt x="83594" y="499"/>
                  </a:lnTo>
                  <a:lnTo>
                    <a:pt x="90537" y="4992"/>
                  </a:lnTo>
                  <a:lnTo>
                    <a:pt x="95253" y="9135"/>
                  </a:lnTo>
                  <a:lnTo>
                    <a:pt x="97878" y="15739"/>
                  </a:lnTo>
                  <a:lnTo>
                    <a:pt x="98578" y="19722"/>
                  </a:lnTo>
                  <a:lnTo>
                    <a:pt x="100632" y="23172"/>
                  </a:lnTo>
                  <a:lnTo>
                    <a:pt x="115949" y="36933"/>
                  </a:lnTo>
                  <a:lnTo>
                    <a:pt x="121099" y="39735"/>
                  </a:lnTo>
                  <a:lnTo>
                    <a:pt x="128553" y="419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2" name="SMARTInkShape-3211"/>
            <p:cNvSpPr/>
            <p:nvPr/>
          </p:nvSpPr>
          <p:spPr bwMode="auto">
            <a:xfrm>
              <a:off x="2586038" y="571500"/>
              <a:ext cx="157163" cy="71439"/>
            </a:xfrm>
            <a:custGeom>
              <a:avLst/>
              <a:gdLst/>
              <a:ahLst/>
              <a:cxnLst/>
              <a:rect l="0" t="0" r="0" b="0"/>
              <a:pathLst>
                <a:path w="157163" h="71439">
                  <a:moveTo>
                    <a:pt x="0" y="71438"/>
                  </a:moveTo>
                  <a:lnTo>
                    <a:pt x="0" y="67645"/>
                  </a:lnTo>
                  <a:lnTo>
                    <a:pt x="793" y="66528"/>
                  </a:lnTo>
                  <a:lnTo>
                    <a:pt x="2116" y="65783"/>
                  </a:lnTo>
                  <a:lnTo>
                    <a:pt x="3792" y="65287"/>
                  </a:lnTo>
                  <a:lnTo>
                    <a:pt x="12978" y="59580"/>
                  </a:lnTo>
                  <a:lnTo>
                    <a:pt x="41377" y="53678"/>
                  </a:lnTo>
                  <a:lnTo>
                    <a:pt x="71144" y="45028"/>
                  </a:lnTo>
                  <a:lnTo>
                    <a:pt x="99954" y="35676"/>
                  </a:lnTo>
                  <a:lnTo>
                    <a:pt x="113480" y="30144"/>
                  </a:lnTo>
                  <a:lnTo>
                    <a:pt x="148505" y="5056"/>
                  </a:lnTo>
                  <a:lnTo>
                    <a:pt x="15716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3" name="SMARTInkShape-3212"/>
            <p:cNvSpPr/>
            <p:nvPr/>
          </p:nvSpPr>
          <p:spPr bwMode="auto">
            <a:xfrm>
              <a:off x="2715101" y="465944"/>
              <a:ext cx="176707" cy="239419"/>
            </a:xfrm>
            <a:custGeom>
              <a:avLst/>
              <a:gdLst/>
              <a:ahLst/>
              <a:cxnLst/>
              <a:rect l="0" t="0" r="0" b="0"/>
              <a:pathLst>
                <a:path w="176707" h="239419">
                  <a:moveTo>
                    <a:pt x="28099" y="112700"/>
                  </a:moveTo>
                  <a:lnTo>
                    <a:pt x="24307" y="112700"/>
                  </a:lnTo>
                  <a:lnTo>
                    <a:pt x="23189" y="114287"/>
                  </a:lnTo>
                  <a:lnTo>
                    <a:pt x="13665" y="143963"/>
                  </a:lnTo>
                  <a:lnTo>
                    <a:pt x="3140" y="176113"/>
                  </a:lnTo>
                  <a:lnTo>
                    <a:pt x="0" y="208804"/>
                  </a:lnTo>
                  <a:lnTo>
                    <a:pt x="412" y="228286"/>
                  </a:lnTo>
                  <a:lnTo>
                    <a:pt x="3358" y="234980"/>
                  </a:lnTo>
                  <a:lnTo>
                    <a:pt x="5255" y="237082"/>
                  </a:lnTo>
                  <a:lnTo>
                    <a:pt x="9480" y="239418"/>
                  </a:lnTo>
                  <a:lnTo>
                    <a:pt x="11717" y="238454"/>
                  </a:lnTo>
                  <a:lnTo>
                    <a:pt x="16320" y="233149"/>
                  </a:lnTo>
                  <a:lnTo>
                    <a:pt x="30491" y="203861"/>
                  </a:lnTo>
                  <a:lnTo>
                    <a:pt x="39214" y="170953"/>
                  </a:lnTo>
                  <a:lnTo>
                    <a:pt x="43877" y="135995"/>
                  </a:lnTo>
                  <a:lnTo>
                    <a:pt x="48786" y="101039"/>
                  </a:lnTo>
                  <a:lnTo>
                    <a:pt x="49432" y="92555"/>
                  </a:lnTo>
                  <a:lnTo>
                    <a:pt x="45709" y="99234"/>
                  </a:lnTo>
                  <a:lnTo>
                    <a:pt x="43371" y="111268"/>
                  </a:lnTo>
                  <a:lnTo>
                    <a:pt x="42581" y="140169"/>
                  </a:lnTo>
                  <a:lnTo>
                    <a:pt x="42412" y="173056"/>
                  </a:lnTo>
                  <a:lnTo>
                    <a:pt x="44515" y="181329"/>
                  </a:lnTo>
                  <a:lnTo>
                    <a:pt x="52332" y="193107"/>
                  </a:lnTo>
                  <a:lnTo>
                    <a:pt x="56861" y="196062"/>
                  </a:lnTo>
                  <a:lnTo>
                    <a:pt x="59180" y="196849"/>
                  </a:lnTo>
                  <a:lnTo>
                    <a:pt x="61520" y="196581"/>
                  </a:lnTo>
                  <a:lnTo>
                    <a:pt x="66236" y="194166"/>
                  </a:lnTo>
                  <a:lnTo>
                    <a:pt x="84282" y="177799"/>
                  </a:lnTo>
                  <a:lnTo>
                    <a:pt x="93782" y="164620"/>
                  </a:lnTo>
                  <a:lnTo>
                    <a:pt x="106550" y="131326"/>
                  </a:lnTo>
                  <a:lnTo>
                    <a:pt x="111669" y="104725"/>
                  </a:lnTo>
                  <a:lnTo>
                    <a:pt x="113398" y="71084"/>
                  </a:lnTo>
                  <a:lnTo>
                    <a:pt x="112946" y="37393"/>
                  </a:lnTo>
                  <a:lnTo>
                    <a:pt x="106874" y="2001"/>
                  </a:lnTo>
                  <a:lnTo>
                    <a:pt x="106766" y="0"/>
                  </a:lnTo>
                  <a:lnTo>
                    <a:pt x="102913" y="6459"/>
                  </a:lnTo>
                  <a:lnTo>
                    <a:pt x="96041" y="39611"/>
                  </a:lnTo>
                  <a:lnTo>
                    <a:pt x="93113" y="75214"/>
                  </a:lnTo>
                  <a:lnTo>
                    <a:pt x="93400" y="103357"/>
                  </a:lnTo>
                  <a:lnTo>
                    <a:pt x="100206" y="137077"/>
                  </a:lnTo>
                  <a:lnTo>
                    <a:pt x="111531" y="163741"/>
                  </a:lnTo>
                  <a:lnTo>
                    <a:pt x="116244" y="170574"/>
                  </a:lnTo>
                  <a:lnTo>
                    <a:pt x="119406" y="172714"/>
                  </a:lnTo>
                  <a:lnTo>
                    <a:pt x="127153" y="175091"/>
                  </a:lnTo>
                  <a:lnTo>
                    <a:pt x="130647" y="174932"/>
                  </a:lnTo>
                  <a:lnTo>
                    <a:pt x="136647" y="172638"/>
                  </a:lnTo>
                  <a:lnTo>
                    <a:pt x="141959" y="164739"/>
                  </a:lnTo>
                  <a:lnTo>
                    <a:pt x="154248" y="133458"/>
                  </a:lnTo>
                  <a:lnTo>
                    <a:pt x="166204" y="98324"/>
                  </a:lnTo>
                  <a:lnTo>
                    <a:pt x="176706" y="69277"/>
                  </a:lnTo>
                  <a:lnTo>
                    <a:pt x="176383" y="67877"/>
                  </a:lnTo>
                  <a:lnTo>
                    <a:pt x="175373" y="67736"/>
                  </a:lnTo>
                  <a:lnTo>
                    <a:pt x="173907" y="68437"/>
                  </a:lnTo>
                  <a:lnTo>
                    <a:pt x="168051" y="77007"/>
                  </a:lnTo>
                  <a:lnTo>
                    <a:pt x="164664" y="99828"/>
                  </a:lnTo>
                  <a:lnTo>
                    <a:pt x="163940" y="134317"/>
                  </a:lnTo>
                  <a:lnTo>
                    <a:pt x="164646" y="161155"/>
                  </a:lnTo>
                  <a:lnTo>
                    <a:pt x="170314" y="179614"/>
                  </a:lnTo>
                  <a:lnTo>
                    <a:pt x="170534" y="179534"/>
                  </a:lnTo>
                  <a:lnTo>
                    <a:pt x="170887" y="173703"/>
                  </a:lnTo>
                  <a:lnTo>
                    <a:pt x="161075" y="142811"/>
                  </a:lnTo>
                  <a:lnTo>
                    <a:pt x="148726" y="113155"/>
                  </a:lnTo>
                  <a:lnTo>
                    <a:pt x="135255" y="841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4" name="SMARTInkShape-3213"/>
            <p:cNvSpPr/>
            <p:nvPr/>
          </p:nvSpPr>
          <p:spPr bwMode="auto">
            <a:xfrm>
              <a:off x="2743200" y="428625"/>
              <a:ext cx="150020" cy="64295"/>
            </a:xfrm>
            <a:custGeom>
              <a:avLst/>
              <a:gdLst/>
              <a:ahLst/>
              <a:cxnLst/>
              <a:rect l="0" t="0" r="0" b="0"/>
              <a:pathLst>
                <a:path w="150020" h="64295">
                  <a:moveTo>
                    <a:pt x="0" y="64294"/>
                  </a:moveTo>
                  <a:lnTo>
                    <a:pt x="19148" y="63500"/>
                  </a:lnTo>
                  <a:lnTo>
                    <a:pt x="50646" y="54351"/>
                  </a:lnTo>
                  <a:lnTo>
                    <a:pt x="84411" y="44367"/>
                  </a:lnTo>
                  <a:lnTo>
                    <a:pt x="119538" y="27932"/>
                  </a:lnTo>
                  <a:lnTo>
                    <a:pt x="142058" y="13190"/>
                  </a:lnTo>
                  <a:lnTo>
                    <a:pt x="146480" y="7714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5" name="SMARTInkShape-3214"/>
            <p:cNvSpPr/>
            <p:nvPr/>
          </p:nvSpPr>
          <p:spPr bwMode="auto">
            <a:xfrm>
              <a:off x="2244244" y="952406"/>
              <a:ext cx="138368" cy="302121"/>
            </a:xfrm>
            <a:custGeom>
              <a:avLst/>
              <a:gdLst/>
              <a:ahLst/>
              <a:cxnLst/>
              <a:rect l="0" t="0" r="0" b="0"/>
              <a:pathLst>
                <a:path w="138368" h="302121">
                  <a:moveTo>
                    <a:pt x="20325" y="12000"/>
                  </a:moveTo>
                  <a:lnTo>
                    <a:pt x="20325" y="15793"/>
                  </a:lnTo>
                  <a:lnTo>
                    <a:pt x="8934" y="49815"/>
                  </a:lnTo>
                  <a:lnTo>
                    <a:pt x="4493" y="82205"/>
                  </a:lnTo>
                  <a:lnTo>
                    <a:pt x="0" y="111769"/>
                  </a:lnTo>
                  <a:lnTo>
                    <a:pt x="5141" y="147269"/>
                  </a:lnTo>
                  <a:lnTo>
                    <a:pt x="7027" y="149805"/>
                  </a:lnTo>
                  <a:lnTo>
                    <a:pt x="13357" y="152622"/>
                  </a:lnTo>
                  <a:lnTo>
                    <a:pt x="16473" y="152579"/>
                  </a:lnTo>
                  <a:lnTo>
                    <a:pt x="22052" y="150415"/>
                  </a:lnTo>
                  <a:lnTo>
                    <a:pt x="27178" y="144691"/>
                  </a:lnTo>
                  <a:lnTo>
                    <a:pt x="29656" y="140942"/>
                  </a:lnTo>
                  <a:lnTo>
                    <a:pt x="36076" y="106885"/>
                  </a:lnTo>
                  <a:lnTo>
                    <a:pt x="40073" y="76891"/>
                  </a:lnTo>
                  <a:lnTo>
                    <a:pt x="39141" y="50013"/>
                  </a:lnTo>
                  <a:lnTo>
                    <a:pt x="31714" y="19597"/>
                  </a:lnTo>
                  <a:lnTo>
                    <a:pt x="21691" y="0"/>
                  </a:lnTo>
                  <a:lnTo>
                    <a:pt x="20442" y="825"/>
                  </a:lnTo>
                  <a:lnTo>
                    <a:pt x="16937" y="5975"/>
                  </a:lnTo>
                  <a:lnTo>
                    <a:pt x="14294" y="17800"/>
                  </a:lnTo>
                  <a:lnTo>
                    <a:pt x="17303" y="31357"/>
                  </a:lnTo>
                  <a:lnTo>
                    <a:pt x="27698" y="52787"/>
                  </a:lnTo>
                  <a:lnTo>
                    <a:pt x="30003" y="55860"/>
                  </a:lnTo>
                  <a:lnTo>
                    <a:pt x="33127" y="57909"/>
                  </a:lnTo>
                  <a:lnTo>
                    <a:pt x="45108" y="60792"/>
                  </a:lnTo>
                  <a:lnTo>
                    <a:pt x="54094" y="61467"/>
                  </a:lnTo>
                  <a:lnTo>
                    <a:pt x="61262" y="59650"/>
                  </a:lnTo>
                  <a:lnTo>
                    <a:pt x="71877" y="52048"/>
                  </a:lnTo>
                  <a:lnTo>
                    <a:pt x="82960" y="39741"/>
                  </a:lnTo>
                  <a:lnTo>
                    <a:pt x="97398" y="14774"/>
                  </a:lnTo>
                  <a:lnTo>
                    <a:pt x="88830" y="35922"/>
                  </a:lnTo>
                  <a:lnTo>
                    <a:pt x="85866" y="66978"/>
                  </a:lnTo>
                  <a:lnTo>
                    <a:pt x="83057" y="94908"/>
                  </a:lnTo>
                  <a:lnTo>
                    <a:pt x="80749" y="125842"/>
                  </a:lnTo>
                  <a:lnTo>
                    <a:pt x="82370" y="158111"/>
                  </a:lnTo>
                  <a:lnTo>
                    <a:pt x="83619" y="190974"/>
                  </a:lnTo>
                  <a:lnTo>
                    <a:pt x="85762" y="221719"/>
                  </a:lnTo>
                  <a:lnTo>
                    <a:pt x="95100" y="256878"/>
                  </a:lnTo>
                  <a:lnTo>
                    <a:pt x="105768" y="290853"/>
                  </a:lnTo>
                  <a:lnTo>
                    <a:pt x="110687" y="298653"/>
                  </a:lnTo>
                  <a:lnTo>
                    <a:pt x="115519" y="302120"/>
                  </a:lnTo>
                  <a:lnTo>
                    <a:pt x="124546" y="290961"/>
                  </a:lnTo>
                  <a:lnTo>
                    <a:pt x="134114" y="270127"/>
                  </a:lnTo>
                  <a:lnTo>
                    <a:pt x="138367" y="244992"/>
                  </a:lnTo>
                  <a:lnTo>
                    <a:pt x="138140" y="215829"/>
                  </a:lnTo>
                  <a:lnTo>
                    <a:pt x="135393" y="185141"/>
                  </a:lnTo>
                  <a:lnTo>
                    <a:pt x="131527" y="155627"/>
                  </a:lnTo>
                  <a:lnTo>
                    <a:pt x="127162" y="128751"/>
                  </a:lnTo>
                  <a:lnTo>
                    <a:pt x="120243" y="99774"/>
                  </a:lnTo>
                  <a:lnTo>
                    <a:pt x="117893" y="94329"/>
                  </a:lnTo>
                  <a:lnTo>
                    <a:pt x="114739" y="91492"/>
                  </a:lnTo>
                  <a:lnTo>
                    <a:pt x="111049" y="90395"/>
                  </a:lnTo>
                  <a:lnTo>
                    <a:pt x="107001" y="90457"/>
                  </a:lnTo>
                  <a:lnTo>
                    <a:pt x="98271" y="96876"/>
                  </a:lnTo>
                  <a:lnTo>
                    <a:pt x="89892" y="108460"/>
                  </a:lnTo>
                  <a:lnTo>
                    <a:pt x="81507" y="132039"/>
                  </a:lnTo>
                  <a:lnTo>
                    <a:pt x="77475" y="162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6" name="SMARTInkShape-3215"/>
            <p:cNvSpPr/>
            <p:nvPr/>
          </p:nvSpPr>
          <p:spPr bwMode="auto">
            <a:xfrm>
              <a:off x="3000375" y="757238"/>
              <a:ext cx="85726" cy="50007"/>
            </a:xfrm>
            <a:custGeom>
              <a:avLst/>
              <a:gdLst/>
              <a:ahLst/>
              <a:cxnLst/>
              <a:rect l="0" t="0" r="0" b="0"/>
              <a:pathLst>
                <a:path w="85726" h="50007">
                  <a:moveTo>
                    <a:pt x="0" y="50006"/>
                  </a:moveTo>
                  <a:lnTo>
                    <a:pt x="3792" y="46213"/>
                  </a:lnTo>
                  <a:lnTo>
                    <a:pt x="38593" y="37355"/>
                  </a:lnTo>
                  <a:lnTo>
                    <a:pt x="57208" y="29941"/>
                  </a:lnTo>
                  <a:lnTo>
                    <a:pt x="79246" y="12870"/>
                  </a:lnTo>
                  <a:lnTo>
                    <a:pt x="82845" y="7572"/>
                  </a:lnTo>
                  <a:lnTo>
                    <a:pt x="857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7" name="SMARTInkShape-3216"/>
            <p:cNvSpPr/>
            <p:nvPr/>
          </p:nvSpPr>
          <p:spPr bwMode="auto">
            <a:xfrm>
              <a:off x="3015070" y="642938"/>
              <a:ext cx="85319" cy="280634"/>
            </a:xfrm>
            <a:custGeom>
              <a:avLst/>
              <a:gdLst/>
              <a:ahLst/>
              <a:cxnLst/>
              <a:rect l="0" t="0" r="0" b="0"/>
              <a:pathLst>
                <a:path w="85319" h="280634">
                  <a:moveTo>
                    <a:pt x="35311" y="0"/>
                  </a:moveTo>
                  <a:lnTo>
                    <a:pt x="21576" y="17527"/>
                  </a:lnTo>
                  <a:lnTo>
                    <a:pt x="17300" y="27898"/>
                  </a:lnTo>
                  <a:lnTo>
                    <a:pt x="8526" y="61323"/>
                  </a:lnTo>
                  <a:lnTo>
                    <a:pt x="7090" y="96074"/>
                  </a:lnTo>
                  <a:lnTo>
                    <a:pt x="6841" y="124069"/>
                  </a:lnTo>
                  <a:lnTo>
                    <a:pt x="6767" y="156264"/>
                  </a:lnTo>
                  <a:lnTo>
                    <a:pt x="6746" y="190939"/>
                  </a:lnTo>
                  <a:lnTo>
                    <a:pt x="6739" y="222556"/>
                  </a:lnTo>
                  <a:lnTo>
                    <a:pt x="11646" y="255187"/>
                  </a:lnTo>
                  <a:lnTo>
                    <a:pt x="14012" y="271755"/>
                  </a:lnTo>
                  <a:lnTo>
                    <a:pt x="17378" y="279001"/>
                  </a:lnTo>
                  <a:lnTo>
                    <a:pt x="18593" y="280456"/>
                  </a:lnTo>
                  <a:lnTo>
                    <a:pt x="19404" y="280633"/>
                  </a:lnTo>
                  <a:lnTo>
                    <a:pt x="19944" y="279958"/>
                  </a:lnTo>
                  <a:lnTo>
                    <a:pt x="20929" y="245103"/>
                  </a:lnTo>
                  <a:lnTo>
                    <a:pt x="20996" y="214527"/>
                  </a:lnTo>
                  <a:lnTo>
                    <a:pt x="21011" y="189802"/>
                  </a:lnTo>
                  <a:lnTo>
                    <a:pt x="20224" y="162937"/>
                  </a:lnTo>
                  <a:lnTo>
                    <a:pt x="17229" y="135123"/>
                  </a:lnTo>
                  <a:lnTo>
                    <a:pt x="13252" y="109002"/>
                  </a:lnTo>
                  <a:lnTo>
                    <a:pt x="6550" y="74101"/>
                  </a:lnTo>
                  <a:lnTo>
                    <a:pt x="1654" y="45768"/>
                  </a:lnTo>
                  <a:lnTo>
                    <a:pt x="0" y="22446"/>
                  </a:lnTo>
                  <a:lnTo>
                    <a:pt x="658" y="19726"/>
                  </a:lnTo>
                  <a:lnTo>
                    <a:pt x="1890" y="17913"/>
                  </a:lnTo>
                  <a:lnTo>
                    <a:pt x="3506" y="16704"/>
                  </a:lnTo>
                  <a:lnTo>
                    <a:pt x="7417" y="15361"/>
                  </a:lnTo>
                  <a:lnTo>
                    <a:pt x="9571" y="15003"/>
                  </a:lnTo>
                  <a:lnTo>
                    <a:pt x="11801" y="15558"/>
                  </a:lnTo>
                  <a:lnTo>
                    <a:pt x="27237" y="24293"/>
                  </a:lnTo>
                  <a:lnTo>
                    <a:pt x="33840" y="33022"/>
                  </a:lnTo>
                  <a:lnTo>
                    <a:pt x="47024" y="64879"/>
                  </a:lnTo>
                  <a:lnTo>
                    <a:pt x="54588" y="95101"/>
                  </a:lnTo>
                  <a:lnTo>
                    <a:pt x="56104" y="122105"/>
                  </a:lnTo>
                  <a:lnTo>
                    <a:pt x="60409" y="155882"/>
                  </a:lnTo>
                  <a:lnTo>
                    <a:pt x="63993" y="185484"/>
                  </a:lnTo>
                  <a:lnTo>
                    <a:pt x="69386" y="205506"/>
                  </a:lnTo>
                  <a:lnTo>
                    <a:pt x="73739" y="213838"/>
                  </a:lnTo>
                  <a:lnTo>
                    <a:pt x="76011" y="215583"/>
                  </a:lnTo>
                  <a:lnTo>
                    <a:pt x="78319" y="215953"/>
                  </a:lnTo>
                  <a:lnTo>
                    <a:pt x="80652" y="215406"/>
                  </a:lnTo>
                  <a:lnTo>
                    <a:pt x="82207" y="214248"/>
                  </a:lnTo>
                  <a:lnTo>
                    <a:pt x="83244" y="212682"/>
                  </a:lnTo>
                  <a:lnTo>
                    <a:pt x="84396" y="208031"/>
                  </a:lnTo>
                  <a:lnTo>
                    <a:pt x="85318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8" name="SMARTInkShape-3217"/>
            <p:cNvSpPr/>
            <p:nvPr/>
          </p:nvSpPr>
          <p:spPr bwMode="auto">
            <a:xfrm>
              <a:off x="2903391" y="735806"/>
              <a:ext cx="111273" cy="82055"/>
            </a:xfrm>
            <a:custGeom>
              <a:avLst/>
              <a:gdLst/>
              <a:ahLst/>
              <a:cxnLst/>
              <a:rect l="0" t="0" r="0" b="0"/>
              <a:pathLst>
                <a:path w="111273" h="82055">
                  <a:moveTo>
                    <a:pt x="4115" y="64294"/>
                  </a:moveTo>
                  <a:lnTo>
                    <a:pt x="323" y="64294"/>
                  </a:lnTo>
                  <a:lnTo>
                    <a:pt x="0" y="65088"/>
                  </a:lnTo>
                  <a:lnTo>
                    <a:pt x="3416" y="70445"/>
                  </a:lnTo>
                  <a:lnTo>
                    <a:pt x="7700" y="74936"/>
                  </a:lnTo>
                  <a:lnTo>
                    <a:pt x="13911" y="76961"/>
                  </a:lnTo>
                  <a:lnTo>
                    <a:pt x="26332" y="80218"/>
                  </a:lnTo>
                  <a:lnTo>
                    <a:pt x="30833" y="82054"/>
                  </a:lnTo>
                  <a:lnTo>
                    <a:pt x="42183" y="81977"/>
                  </a:lnTo>
                  <a:lnTo>
                    <a:pt x="65081" y="75460"/>
                  </a:lnTo>
                  <a:lnTo>
                    <a:pt x="80035" y="61252"/>
                  </a:lnTo>
                  <a:lnTo>
                    <a:pt x="98516" y="34324"/>
                  </a:lnTo>
                  <a:lnTo>
                    <a:pt x="11127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79" name="SMARTInkShape-3218"/>
            <p:cNvSpPr/>
            <p:nvPr/>
          </p:nvSpPr>
          <p:spPr bwMode="auto">
            <a:xfrm>
              <a:off x="2886526" y="674737"/>
              <a:ext cx="113300" cy="237704"/>
            </a:xfrm>
            <a:custGeom>
              <a:avLst/>
              <a:gdLst/>
              <a:ahLst/>
              <a:cxnLst/>
              <a:rect l="0" t="0" r="0" b="0"/>
              <a:pathLst>
                <a:path w="113300" h="237704">
                  <a:moveTo>
                    <a:pt x="35268" y="68213"/>
                  </a:moveTo>
                  <a:lnTo>
                    <a:pt x="31475" y="72005"/>
                  </a:lnTo>
                  <a:lnTo>
                    <a:pt x="29613" y="75984"/>
                  </a:lnTo>
                  <a:lnTo>
                    <a:pt x="29117" y="78156"/>
                  </a:lnTo>
                  <a:lnTo>
                    <a:pt x="23411" y="88933"/>
                  </a:lnTo>
                  <a:lnTo>
                    <a:pt x="21194" y="121018"/>
                  </a:lnTo>
                  <a:lnTo>
                    <a:pt x="23139" y="149464"/>
                  </a:lnTo>
                  <a:lnTo>
                    <a:pt x="27139" y="181629"/>
                  </a:lnTo>
                  <a:lnTo>
                    <a:pt x="35765" y="215999"/>
                  </a:lnTo>
                  <a:lnTo>
                    <a:pt x="42559" y="229741"/>
                  </a:lnTo>
                  <a:lnTo>
                    <a:pt x="48173" y="237703"/>
                  </a:lnTo>
                  <a:lnTo>
                    <a:pt x="48634" y="236769"/>
                  </a:lnTo>
                  <a:lnTo>
                    <a:pt x="49501" y="206407"/>
                  </a:lnTo>
                  <a:lnTo>
                    <a:pt x="47422" y="179009"/>
                  </a:lnTo>
                  <a:lnTo>
                    <a:pt x="39663" y="145756"/>
                  </a:lnTo>
                  <a:lnTo>
                    <a:pt x="27310" y="110768"/>
                  </a:lnTo>
                  <a:lnTo>
                    <a:pt x="15712" y="77382"/>
                  </a:lnTo>
                  <a:lnTo>
                    <a:pt x="4682" y="45242"/>
                  </a:lnTo>
                  <a:lnTo>
                    <a:pt x="225" y="26402"/>
                  </a:lnTo>
                  <a:lnTo>
                    <a:pt x="0" y="23670"/>
                  </a:lnTo>
                  <a:lnTo>
                    <a:pt x="1866" y="18518"/>
                  </a:lnTo>
                  <a:lnTo>
                    <a:pt x="3475" y="16033"/>
                  </a:lnTo>
                  <a:lnTo>
                    <a:pt x="6135" y="14376"/>
                  </a:lnTo>
                  <a:lnTo>
                    <a:pt x="18258" y="12045"/>
                  </a:lnTo>
                  <a:lnTo>
                    <a:pt x="52178" y="11149"/>
                  </a:lnTo>
                  <a:lnTo>
                    <a:pt x="86945" y="10277"/>
                  </a:lnTo>
                  <a:lnTo>
                    <a:pt x="107582" y="4913"/>
                  </a:lnTo>
                  <a:lnTo>
                    <a:pt x="109671" y="3788"/>
                  </a:lnTo>
                  <a:lnTo>
                    <a:pt x="111064" y="2244"/>
                  </a:lnTo>
                  <a:lnTo>
                    <a:pt x="111992" y="421"/>
                  </a:lnTo>
                  <a:lnTo>
                    <a:pt x="112611" y="0"/>
                  </a:lnTo>
                  <a:lnTo>
                    <a:pt x="113024" y="513"/>
                  </a:lnTo>
                  <a:lnTo>
                    <a:pt x="113299" y="1648"/>
                  </a:lnTo>
                  <a:lnTo>
                    <a:pt x="111895" y="2405"/>
                  </a:lnTo>
                  <a:lnTo>
                    <a:pt x="99562" y="3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481" name="SMARTInkShape-3219"/>
          <p:cNvSpPr/>
          <p:nvPr/>
        </p:nvSpPr>
        <p:spPr bwMode="auto">
          <a:xfrm>
            <a:off x="4217212" y="1179974"/>
            <a:ext cx="513487" cy="492823"/>
          </a:xfrm>
          <a:custGeom>
            <a:avLst/>
            <a:gdLst/>
            <a:ahLst/>
            <a:cxnLst/>
            <a:rect l="0" t="0" r="0" b="0"/>
            <a:pathLst>
              <a:path w="513487" h="492823">
                <a:moveTo>
                  <a:pt x="376219" y="148764"/>
                </a:moveTo>
                <a:lnTo>
                  <a:pt x="370068" y="148764"/>
                </a:lnTo>
                <a:lnTo>
                  <a:pt x="369737" y="147970"/>
                </a:lnTo>
                <a:lnTo>
                  <a:pt x="367090" y="138876"/>
                </a:lnTo>
                <a:lnTo>
                  <a:pt x="361817" y="128059"/>
                </a:lnTo>
                <a:lnTo>
                  <a:pt x="357224" y="122079"/>
                </a:lnTo>
                <a:lnTo>
                  <a:pt x="355510" y="115281"/>
                </a:lnTo>
                <a:lnTo>
                  <a:pt x="355109" y="110599"/>
                </a:lnTo>
                <a:lnTo>
                  <a:pt x="354208" y="109033"/>
                </a:lnTo>
                <a:lnTo>
                  <a:pt x="352814" y="107989"/>
                </a:lnTo>
                <a:lnTo>
                  <a:pt x="351091" y="107293"/>
                </a:lnTo>
                <a:lnTo>
                  <a:pt x="349942" y="105241"/>
                </a:lnTo>
                <a:lnTo>
                  <a:pt x="347531" y="95563"/>
                </a:lnTo>
                <a:lnTo>
                  <a:pt x="328530" y="60419"/>
                </a:lnTo>
                <a:lnTo>
                  <a:pt x="313508" y="32855"/>
                </a:lnTo>
                <a:lnTo>
                  <a:pt x="297010" y="20799"/>
                </a:lnTo>
                <a:lnTo>
                  <a:pt x="274671" y="10774"/>
                </a:lnTo>
                <a:lnTo>
                  <a:pt x="261237" y="10177"/>
                </a:lnTo>
                <a:lnTo>
                  <a:pt x="229417" y="12468"/>
                </a:lnTo>
                <a:lnTo>
                  <a:pt x="201930" y="20450"/>
                </a:lnTo>
                <a:lnTo>
                  <a:pt x="173677" y="36661"/>
                </a:lnTo>
                <a:lnTo>
                  <a:pt x="141405" y="60338"/>
                </a:lnTo>
                <a:lnTo>
                  <a:pt x="110500" y="91254"/>
                </a:lnTo>
                <a:lnTo>
                  <a:pt x="88789" y="116060"/>
                </a:lnTo>
                <a:lnTo>
                  <a:pt x="66704" y="144547"/>
                </a:lnTo>
                <a:lnTo>
                  <a:pt x="46305" y="178375"/>
                </a:lnTo>
                <a:lnTo>
                  <a:pt x="37214" y="196286"/>
                </a:lnTo>
                <a:lnTo>
                  <a:pt x="28772" y="214576"/>
                </a:lnTo>
                <a:lnTo>
                  <a:pt x="20763" y="233120"/>
                </a:lnTo>
                <a:lnTo>
                  <a:pt x="14629" y="251832"/>
                </a:lnTo>
                <a:lnTo>
                  <a:pt x="9747" y="270657"/>
                </a:lnTo>
                <a:lnTo>
                  <a:pt x="5698" y="289557"/>
                </a:lnTo>
                <a:lnTo>
                  <a:pt x="2999" y="308507"/>
                </a:lnTo>
                <a:lnTo>
                  <a:pt x="1200" y="327491"/>
                </a:lnTo>
                <a:lnTo>
                  <a:pt x="0" y="346496"/>
                </a:lnTo>
                <a:lnTo>
                  <a:pt x="1581" y="364723"/>
                </a:lnTo>
                <a:lnTo>
                  <a:pt x="9689" y="399791"/>
                </a:lnTo>
                <a:lnTo>
                  <a:pt x="27579" y="429665"/>
                </a:lnTo>
                <a:lnTo>
                  <a:pt x="52199" y="454584"/>
                </a:lnTo>
                <a:lnTo>
                  <a:pt x="81662" y="473596"/>
                </a:lnTo>
                <a:lnTo>
                  <a:pt x="98886" y="480412"/>
                </a:lnTo>
                <a:lnTo>
                  <a:pt x="117511" y="485750"/>
                </a:lnTo>
                <a:lnTo>
                  <a:pt x="137072" y="490103"/>
                </a:lnTo>
                <a:lnTo>
                  <a:pt x="158050" y="492210"/>
                </a:lnTo>
                <a:lnTo>
                  <a:pt x="179973" y="492822"/>
                </a:lnTo>
                <a:lnTo>
                  <a:pt x="202526" y="492436"/>
                </a:lnTo>
                <a:lnTo>
                  <a:pt x="226293" y="489003"/>
                </a:lnTo>
                <a:lnTo>
                  <a:pt x="250868" y="483540"/>
                </a:lnTo>
                <a:lnTo>
                  <a:pt x="275983" y="476723"/>
                </a:lnTo>
                <a:lnTo>
                  <a:pt x="300664" y="468209"/>
                </a:lnTo>
                <a:lnTo>
                  <a:pt x="325055" y="458565"/>
                </a:lnTo>
                <a:lnTo>
                  <a:pt x="349254" y="448167"/>
                </a:lnTo>
                <a:lnTo>
                  <a:pt x="372530" y="435678"/>
                </a:lnTo>
                <a:lnTo>
                  <a:pt x="395191" y="421796"/>
                </a:lnTo>
                <a:lnTo>
                  <a:pt x="417442" y="406985"/>
                </a:lnTo>
                <a:lnTo>
                  <a:pt x="452749" y="373595"/>
                </a:lnTo>
                <a:lnTo>
                  <a:pt x="467720" y="355801"/>
                </a:lnTo>
                <a:lnTo>
                  <a:pt x="480082" y="336001"/>
                </a:lnTo>
                <a:lnTo>
                  <a:pt x="490705" y="314864"/>
                </a:lnTo>
                <a:lnTo>
                  <a:pt x="500168" y="292834"/>
                </a:lnTo>
                <a:lnTo>
                  <a:pt x="506477" y="270211"/>
                </a:lnTo>
                <a:lnTo>
                  <a:pt x="510683" y="247191"/>
                </a:lnTo>
                <a:lnTo>
                  <a:pt x="513486" y="223907"/>
                </a:lnTo>
                <a:lnTo>
                  <a:pt x="512181" y="200447"/>
                </a:lnTo>
                <a:lnTo>
                  <a:pt x="508135" y="176869"/>
                </a:lnTo>
                <a:lnTo>
                  <a:pt x="502263" y="153213"/>
                </a:lnTo>
                <a:lnTo>
                  <a:pt x="494380" y="130299"/>
                </a:lnTo>
                <a:lnTo>
                  <a:pt x="485156" y="107878"/>
                </a:lnTo>
                <a:lnTo>
                  <a:pt x="475037" y="85788"/>
                </a:lnTo>
                <a:lnTo>
                  <a:pt x="446861" y="50660"/>
                </a:lnTo>
                <a:lnTo>
                  <a:pt x="413172" y="24199"/>
                </a:lnTo>
                <a:lnTo>
                  <a:pt x="395298" y="14921"/>
                </a:lnTo>
                <a:lnTo>
                  <a:pt x="377032" y="7147"/>
                </a:lnTo>
                <a:lnTo>
                  <a:pt x="358505" y="2759"/>
                </a:lnTo>
                <a:lnTo>
                  <a:pt x="339804" y="627"/>
                </a:lnTo>
                <a:lnTo>
                  <a:pt x="320986" y="0"/>
                </a:lnTo>
                <a:lnTo>
                  <a:pt x="302091" y="1169"/>
                </a:lnTo>
                <a:lnTo>
                  <a:pt x="283144" y="3536"/>
                </a:lnTo>
                <a:lnTo>
                  <a:pt x="264163" y="6701"/>
                </a:lnTo>
                <a:lnTo>
                  <a:pt x="230373" y="16568"/>
                </a:lnTo>
                <a:lnTo>
                  <a:pt x="201068" y="28891"/>
                </a:lnTo>
                <a:lnTo>
                  <a:pt x="169100" y="47629"/>
                </a:lnTo>
                <a:lnTo>
                  <a:pt x="147619" y="630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82" name="SMARTInkShape-3220"/>
          <p:cNvSpPr/>
          <p:nvPr/>
        </p:nvSpPr>
        <p:spPr bwMode="auto">
          <a:xfrm>
            <a:off x="7209147" y="1125530"/>
            <a:ext cx="678301" cy="438443"/>
          </a:xfrm>
          <a:custGeom>
            <a:avLst/>
            <a:gdLst/>
            <a:ahLst/>
            <a:cxnLst/>
            <a:rect l="0" t="0" r="0" b="0"/>
            <a:pathLst>
              <a:path w="678301" h="438443">
                <a:moveTo>
                  <a:pt x="434666" y="31758"/>
                </a:moveTo>
                <a:lnTo>
                  <a:pt x="418076" y="17284"/>
                </a:lnTo>
                <a:lnTo>
                  <a:pt x="387368" y="3166"/>
                </a:lnTo>
                <a:lnTo>
                  <a:pt x="369988" y="0"/>
                </a:lnTo>
                <a:lnTo>
                  <a:pt x="336303" y="3474"/>
                </a:lnTo>
                <a:lnTo>
                  <a:pt x="307341" y="10191"/>
                </a:lnTo>
                <a:lnTo>
                  <a:pt x="273831" y="22702"/>
                </a:lnTo>
                <a:lnTo>
                  <a:pt x="256005" y="30483"/>
                </a:lnTo>
                <a:lnTo>
                  <a:pt x="236978" y="40433"/>
                </a:lnTo>
                <a:lnTo>
                  <a:pt x="217149" y="51828"/>
                </a:lnTo>
                <a:lnTo>
                  <a:pt x="196785" y="64188"/>
                </a:lnTo>
                <a:lnTo>
                  <a:pt x="176860" y="78778"/>
                </a:lnTo>
                <a:lnTo>
                  <a:pt x="157227" y="94854"/>
                </a:lnTo>
                <a:lnTo>
                  <a:pt x="137787" y="111922"/>
                </a:lnTo>
                <a:lnTo>
                  <a:pt x="118478" y="129651"/>
                </a:lnTo>
                <a:lnTo>
                  <a:pt x="99255" y="147819"/>
                </a:lnTo>
                <a:lnTo>
                  <a:pt x="80089" y="166282"/>
                </a:lnTo>
                <a:lnTo>
                  <a:pt x="63344" y="185734"/>
                </a:lnTo>
                <a:lnTo>
                  <a:pt x="48212" y="205846"/>
                </a:lnTo>
                <a:lnTo>
                  <a:pt x="34154" y="226398"/>
                </a:lnTo>
                <a:lnTo>
                  <a:pt x="23196" y="245655"/>
                </a:lnTo>
                <a:lnTo>
                  <a:pt x="14302" y="264050"/>
                </a:lnTo>
                <a:lnTo>
                  <a:pt x="2569" y="299305"/>
                </a:lnTo>
                <a:lnTo>
                  <a:pt x="0" y="333495"/>
                </a:lnTo>
                <a:lnTo>
                  <a:pt x="7854" y="362977"/>
                </a:lnTo>
                <a:lnTo>
                  <a:pt x="14393" y="376396"/>
                </a:lnTo>
                <a:lnTo>
                  <a:pt x="38592" y="399772"/>
                </a:lnTo>
                <a:lnTo>
                  <a:pt x="72102" y="419157"/>
                </a:lnTo>
                <a:lnTo>
                  <a:pt x="92150" y="426549"/>
                </a:lnTo>
                <a:lnTo>
                  <a:pt x="113453" y="433064"/>
                </a:lnTo>
                <a:lnTo>
                  <a:pt x="137974" y="436614"/>
                </a:lnTo>
                <a:lnTo>
                  <a:pt x="164640" y="438187"/>
                </a:lnTo>
                <a:lnTo>
                  <a:pt x="192736" y="438442"/>
                </a:lnTo>
                <a:lnTo>
                  <a:pt x="222579" y="437024"/>
                </a:lnTo>
                <a:lnTo>
                  <a:pt x="253587" y="434491"/>
                </a:lnTo>
                <a:lnTo>
                  <a:pt x="285372" y="431215"/>
                </a:lnTo>
                <a:lnTo>
                  <a:pt x="317674" y="425063"/>
                </a:lnTo>
                <a:lnTo>
                  <a:pt x="350321" y="416992"/>
                </a:lnTo>
                <a:lnTo>
                  <a:pt x="383198" y="407643"/>
                </a:lnTo>
                <a:lnTo>
                  <a:pt x="415436" y="396648"/>
                </a:lnTo>
                <a:lnTo>
                  <a:pt x="447245" y="384555"/>
                </a:lnTo>
                <a:lnTo>
                  <a:pt x="478771" y="371731"/>
                </a:lnTo>
                <a:lnTo>
                  <a:pt x="507725" y="356038"/>
                </a:lnTo>
                <a:lnTo>
                  <a:pt x="534966" y="338432"/>
                </a:lnTo>
                <a:lnTo>
                  <a:pt x="561064" y="319551"/>
                </a:lnTo>
                <a:lnTo>
                  <a:pt x="584018" y="299026"/>
                </a:lnTo>
                <a:lnTo>
                  <a:pt x="604878" y="277405"/>
                </a:lnTo>
                <a:lnTo>
                  <a:pt x="624340" y="255054"/>
                </a:lnTo>
                <a:lnTo>
                  <a:pt x="639696" y="232216"/>
                </a:lnTo>
                <a:lnTo>
                  <a:pt x="652315" y="209052"/>
                </a:lnTo>
                <a:lnTo>
                  <a:pt x="663109" y="185673"/>
                </a:lnTo>
                <a:lnTo>
                  <a:pt x="670305" y="162943"/>
                </a:lnTo>
                <a:lnTo>
                  <a:pt x="675102" y="140646"/>
                </a:lnTo>
                <a:lnTo>
                  <a:pt x="678300" y="118637"/>
                </a:lnTo>
                <a:lnTo>
                  <a:pt x="675670" y="99202"/>
                </a:lnTo>
                <a:lnTo>
                  <a:pt x="660047" y="64908"/>
                </a:lnTo>
                <a:lnTo>
                  <a:pt x="646832" y="53064"/>
                </a:lnTo>
                <a:lnTo>
                  <a:pt x="613100" y="37788"/>
                </a:lnTo>
                <a:lnTo>
                  <a:pt x="591722" y="34190"/>
                </a:lnTo>
                <a:lnTo>
                  <a:pt x="567944" y="32585"/>
                </a:lnTo>
                <a:lnTo>
                  <a:pt x="542568" y="32310"/>
                </a:lnTo>
                <a:lnTo>
                  <a:pt x="516126" y="34507"/>
                </a:lnTo>
                <a:lnTo>
                  <a:pt x="488972" y="38353"/>
                </a:lnTo>
                <a:lnTo>
                  <a:pt x="461345" y="43298"/>
                </a:lnTo>
                <a:lnTo>
                  <a:pt x="406091" y="531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491" name="SMARTInkShape-Group700"/>
          <p:cNvGrpSpPr/>
          <p:nvPr/>
        </p:nvGrpSpPr>
        <p:grpSpPr>
          <a:xfrm>
            <a:off x="5430246" y="750181"/>
            <a:ext cx="1371336" cy="442489"/>
            <a:chOff x="5430246" y="750181"/>
            <a:chExt cx="1371336" cy="442489"/>
          </a:xfrm>
        </p:grpSpPr>
        <p:sp>
          <p:nvSpPr>
            <p:cNvPr id="2483" name="SMARTInkShape-3221"/>
            <p:cNvSpPr/>
            <p:nvPr/>
          </p:nvSpPr>
          <p:spPr bwMode="auto">
            <a:xfrm>
              <a:off x="6508051" y="835819"/>
              <a:ext cx="138350" cy="181277"/>
            </a:xfrm>
            <a:custGeom>
              <a:avLst/>
              <a:gdLst/>
              <a:ahLst/>
              <a:cxnLst/>
              <a:rect l="0" t="0" r="0" b="0"/>
              <a:pathLst>
                <a:path w="138350" h="181277">
                  <a:moveTo>
                    <a:pt x="14193" y="0"/>
                  </a:moveTo>
                  <a:lnTo>
                    <a:pt x="986" y="0"/>
                  </a:lnTo>
                  <a:lnTo>
                    <a:pt x="625" y="794"/>
                  </a:lnTo>
                  <a:lnTo>
                    <a:pt x="0" y="9943"/>
                  </a:lnTo>
                  <a:lnTo>
                    <a:pt x="11302" y="44106"/>
                  </a:lnTo>
                  <a:lnTo>
                    <a:pt x="13621" y="73800"/>
                  </a:lnTo>
                  <a:lnTo>
                    <a:pt x="14080" y="106212"/>
                  </a:lnTo>
                  <a:lnTo>
                    <a:pt x="13377" y="134751"/>
                  </a:lnTo>
                  <a:lnTo>
                    <a:pt x="6916" y="160689"/>
                  </a:lnTo>
                  <a:lnTo>
                    <a:pt x="3550" y="166138"/>
                  </a:lnTo>
                  <a:lnTo>
                    <a:pt x="2335" y="167115"/>
                  </a:lnTo>
                  <a:lnTo>
                    <a:pt x="1525" y="166972"/>
                  </a:lnTo>
                  <a:lnTo>
                    <a:pt x="986" y="166084"/>
                  </a:lnTo>
                  <a:lnTo>
                    <a:pt x="225" y="161040"/>
                  </a:lnTo>
                  <a:lnTo>
                    <a:pt x="4281" y="154653"/>
                  </a:lnTo>
                  <a:lnTo>
                    <a:pt x="28865" y="122713"/>
                  </a:lnTo>
                  <a:lnTo>
                    <a:pt x="62743" y="89442"/>
                  </a:lnTo>
                  <a:lnTo>
                    <a:pt x="86753" y="76934"/>
                  </a:lnTo>
                  <a:lnTo>
                    <a:pt x="103602" y="73066"/>
                  </a:lnTo>
                  <a:lnTo>
                    <a:pt x="108723" y="74111"/>
                  </a:lnTo>
                  <a:lnTo>
                    <a:pt x="118648" y="79504"/>
                  </a:lnTo>
                  <a:lnTo>
                    <a:pt x="129369" y="91466"/>
                  </a:lnTo>
                  <a:lnTo>
                    <a:pt x="137572" y="108857"/>
                  </a:lnTo>
                  <a:lnTo>
                    <a:pt x="138349" y="120083"/>
                  </a:lnTo>
                  <a:lnTo>
                    <a:pt x="132379" y="144017"/>
                  </a:lnTo>
                  <a:lnTo>
                    <a:pt x="122059" y="160852"/>
                  </a:lnTo>
                  <a:lnTo>
                    <a:pt x="111346" y="168856"/>
                  </a:lnTo>
                  <a:lnTo>
                    <a:pt x="81273" y="180462"/>
                  </a:lnTo>
                  <a:lnTo>
                    <a:pt x="67554" y="181276"/>
                  </a:lnTo>
                  <a:lnTo>
                    <a:pt x="61673" y="180382"/>
                  </a:lnTo>
                  <a:lnTo>
                    <a:pt x="50905" y="175155"/>
                  </a:lnTo>
                  <a:lnTo>
                    <a:pt x="45812" y="171539"/>
                  </a:lnTo>
                  <a:lnTo>
                    <a:pt x="40152" y="163287"/>
                  </a:lnTo>
                  <a:lnTo>
                    <a:pt x="38642" y="158864"/>
                  </a:lnTo>
                  <a:lnTo>
                    <a:pt x="41199" y="147600"/>
                  </a:lnTo>
                  <a:lnTo>
                    <a:pt x="64199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4" name="SMARTInkShape-3222"/>
            <p:cNvSpPr/>
            <p:nvPr/>
          </p:nvSpPr>
          <p:spPr bwMode="auto">
            <a:xfrm>
              <a:off x="6609255" y="750181"/>
              <a:ext cx="192327" cy="335670"/>
            </a:xfrm>
            <a:custGeom>
              <a:avLst/>
              <a:gdLst/>
              <a:ahLst/>
              <a:cxnLst/>
              <a:rect l="0" t="0" r="0" b="0"/>
              <a:pathLst>
                <a:path w="192327" h="335670">
                  <a:moveTo>
                    <a:pt x="13001" y="7057"/>
                  </a:moveTo>
                  <a:lnTo>
                    <a:pt x="0" y="7057"/>
                  </a:lnTo>
                  <a:lnTo>
                    <a:pt x="366" y="6263"/>
                  </a:lnTo>
                  <a:lnTo>
                    <a:pt x="2888" y="3264"/>
                  </a:lnTo>
                  <a:lnTo>
                    <a:pt x="8771" y="1402"/>
                  </a:lnTo>
                  <a:lnTo>
                    <a:pt x="43158" y="0"/>
                  </a:lnTo>
                  <a:lnTo>
                    <a:pt x="71257" y="4839"/>
                  </a:lnTo>
                  <a:lnTo>
                    <a:pt x="102325" y="8735"/>
                  </a:lnTo>
                  <a:lnTo>
                    <a:pt x="113820" y="13359"/>
                  </a:lnTo>
                  <a:lnTo>
                    <a:pt x="127628" y="24093"/>
                  </a:lnTo>
                  <a:lnTo>
                    <a:pt x="131415" y="29974"/>
                  </a:lnTo>
                  <a:lnTo>
                    <a:pt x="133547" y="41540"/>
                  </a:lnTo>
                  <a:lnTo>
                    <a:pt x="130387" y="58813"/>
                  </a:lnTo>
                  <a:lnTo>
                    <a:pt x="111478" y="90136"/>
                  </a:lnTo>
                  <a:lnTo>
                    <a:pt x="107532" y="104609"/>
                  </a:lnTo>
                  <a:lnTo>
                    <a:pt x="106016" y="123313"/>
                  </a:lnTo>
                  <a:lnTo>
                    <a:pt x="107555" y="125836"/>
                  </a:lnTo>
                  <a:lnTo>
                    <a:pt x="113498" y="130756"/>
                  </a:lnTo>
                  <a:lnTo>
                    <a:pt x="145609" y="145158"/>
                  </a:lnTo>
                  <a:lnTo>
                    <a:pt x="169370" y="160395"/>
                  </a:lnTo>
                  <a:lnTo>
                    <a:pt x="189894" y="187185"/>
                  </a:lnTo>
                  <a:lnTo>
                    <a:pt x="192048" y="193023"/>
                  </a:lnTo>
                  <a:lnTo>
                    <a:pt x="192326" y="203744"/>
                  </a:lnTo>
                  <a:lnTo>
                    <a:pt x="185243" y="229265"/>
                  </a:lnTo>
                  <a:lnTo>
                    <a:pt x="164878" y="264331"/>
                  </a:lnTo>
                  <a:lnTo>
                    <a:pt x="147836" y="287123"/>
                  </a:lnTo>
                  <a:lnTo>
                    <a:pt x="142823" y="304795"/>
                  </a:lnTo>
                  <a:lnTo>
                    <a:pt x="141833" y="316165"/>
                  </a:lnTo>
                  <a:lnTo>
                    <a:pt x="143814" y="321180"/>
                  </a:lnTo>
                  <a:lnTo>
                    <a:pt x="145454" y="323628"/>
                  </a:lnTo>
                  <a:lnTo>
                    <a:pt x="163020" y="3356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5" name="SMARTInkShape-3223"/>
            <p:cNvSpPr/>
            <p:nvPr/>
          </p:nvSpPr>
          <p:spPr bwMode="auto">
            <a:xfrm>
              <a:off x="6365080" y="1050131"/>
              <a:ext cx="64296" cy="114301"/>
            </a:xfrm>
            <a:custGeom>
              <a:avLst/>
              <a:gdLst/>
              <a:ahLst/>
              <a:cxnLst/>
              <a:rect l="0" t="0" r="0" b="0"/>
              <a:pathLst>
                <a:path w="64296" h="114301">
                  <a:moveTo>
                    <a:pt x="64295" y="0"/>
                  </a:moveTo>
                  <a:lnTo>
                    <a:pt x="64295" y="3793"/>
                  </a:lnTo>
                  <a:lnTo>
                    <a:pt x="62178" y="7771"/>
                  </a:lnTo>
                  <a:lnTo>
                    <a:pt x="40693" y="43065"/>
                  </a:lnTo>
                  <a:lnTo>
                    <a:pt x="16215" y="77110"/>
                  </a:lnTo>
                  <a:lnTo>
                    <a:pt x="2286" y="104911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6" name="SMARTInkShape-3224"/>
            <p:cNvSpPr/>
            <p:nvPr/>
          </p:nvSpPr>
          <p:spPr bwMode="auto">
            <a:xfrm>
              <a:off x="6259137" y="914400"/>
              <a:ext cx="134519" cy="154979"/>
            </a:xfrm>
            <a:custGeom>
              <a:avLst/>
              <a:gdLst/>
              <a:ahLst/>
              <a:cxnLst/>
              <a:rect l="0" t="0" r="0" b="0"/>
              <a:pathLst>
                <a:path w="134519" h="154979">
                  <a:moveTo>
                    <a:pt x="55938" y="0"/>
                  </a:moveTo>
                  <a:lnTo>
                    <a:pt x="52146" y="0"/>
                  </a:lnTo>
                  <a:lnTo>
                    <a:pt x="48167" y="2117"/>
                  </a:lnTo>
                  <a:lnTo>
                    <a:pt x="31896" y="17888"/>
                  </a:lnTo>
                  <a:lnTo>
                    <a:pt x="11530" y="50260"/>
                  </a:lnTo>
                  <a:lnTo>
                    <a:pt x="1514" y="85685"/>
                  </a:lnTo>
                  <a:lnTo>
                    <a:pt x="0" y="96555"/>
                  </a:lnTo>
                  <a:lnTo>
                    <a:pt x="1182" y="100883"/>
                  </a:lnTo>
                  <a:lnTo>
                    <a:pt x="6732" y="107808"/>
                  </a:lnTo>
                  <a:lnTo>
                    <a:pt x="12372" y="111415"/>
                  </a:lnTo>
                  <a:lnTo>
                    <a:pt x="14988" y="112376"/>
                  </a:lnTo>
                  <a:lnTo>
                    <a:pt x="22128" y="111328"/>
                  </a:lnTo>
                  <a:lnTo>
                    <a:pt x="43440" y="100396"/>
                  </a:lnTo>
                  <a:lnTo>
                    <a:pt x="64875" y="82155"/>
                  </a:lnTo>
                  <a:lnTo>
                    <a:pt x="85406" y="53329"/>
                  </a:lnTo>
                  <a:lnTo>
                    <a:pt x="91216" y="35111"/>
                  </a:lnTo>
                  <a:lnTo>
                    <a:pt x="92950" y="32932"/>
                  </a:lnTo>
                  <a:lnTo>
                    <a:pt x="94900" y="31480"/>
                  </a:lnTo>
                  <a:lnTo>
                    <a:pt x="95407" y="30512"/>
                  </a:lnTo>
                  <a:lnTo>
                    <a:pt x="94950" y="29866"/>
                  </a:lnTo>
                  <a:lnTo>
                    <a:pt x="93853" y="29436"/>
                  </a:lnTo>
                  <a:lnTo>
                    <a:pt x="93121" y="30736"/>
                  </a:lnTo>
                  <a:lnTo>
                    <a:pt x="89626" y="65326"/>
                  </a:lnTo>
                  <a:lnTo>
                    <a:pt x="87579" y="79834"/>
                  </a:lnTo>
                  <a:lnTo>
                    <a:pt x="90616" y="110784"/>
                  </a:lnTo>
                  <a:lnTo>
                    <a:pt x="95244" y="136448"/>
                  </a:lnTo>
                  <a:lnTo>
                    <a:pt x="101539" y="149790"/>
                  </a:lnTo>
                  <a:lnTo>
                    <a:pt x="106103" y="153886"/>
                  </a:lnTo>
                  <a:lnTo>
                    <a:pt x="108431" y="154978"/>
                  </a:lnTo>
                  <a:lnTo>
                    <a:pt x="115252" y="154075"/>
                  </a:lnTo>
                  <a:lnTo>
                    <a:pt x="122781" y="151028"/>
                  </a:lnTo>
                  <a:lnTo>
                    <a:pt x="134518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7" name="SMARTInkShape-3225"/>
            <p:cNvSpPr/>
            <p:nvPr/>
          </p:nvSpPr>
          <p:spPr bwMode="auto">
            <a:xfrm>
              <a:off x="6048509" y="807244"/>
              <a:ext cx="195130" cy="342047"/>
            </a:xfrm>
            <a:custGeom>
              <a:avLst/>
              <a:gdLst/>
              <a:ahLst/>
              <a:cxnLst/>
              <a:rect l="0" t="0" r="0" b="0"/>
              <a:pathLst>
                <a:path w="195130" h="342047">
                  <a:moveTo>
                    <a:pt x="116546" y="0"/>
                  </a:moveTo>
                  <a:lnTo>
                    <a:pt x="112755" y="0"/>
                  </a:lnTo>
                  <a:lnTo>
                    <a:pt x="108776" y="2116"/>
                  </a:lnTo>
                  <a:lnTo>
                    <a:pt x="106604" y="3792"/>
                  </a:lnTo>
                  <a:lnTo>
                    <a:pt x="99957" y="5654"/>
                  </a:lnTo>
                  <a:lnTo>
                    <a:pt x="95962" y="6150"/>
                  </a:lnTo>
                  <a:lnTo>
                    <a:pt x="92505" y="8069"/>
                  </a:lnTo>
                  <a:lnTo>
                    <a:pt x="57587" y="38116"/>
                  </a:lnTo>
                  <a:lnTo>
                    <a:pt x="24171" y="70955"/>
                  </a:lnTo>
                  <a:lnTo>
                    <a:pt x="7039" y="88078"/>
                  </a:lnTo>
                  <a:lnTo>
                    <a:pt x="6235" y="89675"/>
                  </a:lnTo>
                  <a:lnTo>
                    <a:pt x="6494" y="90739"/>
                  </a:lnTo>
                  <a:lnTo>
                    <a:pt x="7459" y="91449"/>
                  </a:lnTo>
                  <a:lnTo>
                    <a:pt x="12611" y="92448"/>
                  </a:lnTo>
                  <a:lnTo>
                    <a:pt x="19165" y="92744"/>
                  </a:lnTo>
                  <a:lnTo>
                    <a:pt x="54266" y="86379"/>
                  </a:lnTo>
                  <a:lnTo>
                    <a:pt x="68019" y="86712"/>
                  </a:lnTo>
                  <a:lnTo>
                    <a:pt x="74606" y="89603"/>
                  </a:lnTo>
                  <a:lnTo>
                    <a:pt x="80180" y="95651"/>
                  </a:lnTo>
                  <a:lnTo>
                    <a:pt x="82776" y="99486"/>
                  </a:lnTo>
                  <a:lnTo>
                    <a:pt x="83715" y="103630"/>
                  </a:lnTo>
                  <a:lnTo>
                    <a:pt x="82641" y="112468"/>
                  </a:lnTo>
                  <a:lnTo>
                    <a:pt x="65526" y="143574"/>
                  </a:lnTo>
                  <a:lnTo>
                    <a:pt x="37685" y="178686"/>
                  </a:lnTo>
                  <a:lnTo>
                    <a:pt x="12049" y="210532"/>
                  </a:lnTo>
                  <a:lnTo>
                    <a:pt x="1359" y="222012"/>
                  </a:lnTo>
                  <a:lnTo>
                    <a:pt x="68" y="225001"/>
                  </a:lnTo>
                  <a:lnTo>
                    <a:pt x="0" y="227788"/>
                  </a:lnTo>
                  <a:lnTo>
                    <a:pt x="750" y="230440"/>
                  </a:lnTo>
                  <a:lnTo>
                    <a:pt x="2043" y="231414"/>
                  </a:lnTo>
                  <a:lnTo>
                    <a:pt x="3698" y="231270"/>
                  </a:lnTo>
                  <a:lnTo>
                    <a:pt x="5596" y="230380"/>
                  </a:lnTo>
                  <a:lnTo>
                    <a:pt x="38887" y="224964"/>
                  </a:lnTo>
                  <a:lnTo>
                    <a:pt x="71690" y="221918"/>
                  </a:lnTo>
                  <a:lnTo>
                    <a:pt x="77117" y="221764"/>
                  </a:lnTo>
                  <a:lnTo>
                    <a:pt x="87381" y="225826"/>
                  </a:lnTo>
                  <a:lnTo>
                    <a:pt x="96441" y="232923"/>
                  </a:lnTo>
                  <a:lnTo>
                    <a:pt x="103113" y="241369"/>
                  </a:lnTo>
                  <a:lnTo>
                    <a:pt x="106608" y="252531"/>
                  </a:lnTo>
                  <a:lnTo>
                    <a:pt x="107367" y="266224"/>
                  </a:lnTo>
                  <a:lnTo>
                    <a:pt x="101387" y="296651"/>
                  </a:lnTo>
                  <a:lnTo>
                    <a:pt x="90012" y="328315"/>
                  </a:lnTo>
                  <a:lnTo>
                    <a:pt x="89333" y="333177"/>
                  </a:lnTo>
                  <a:lnTo>
                    <a:pt x="89673" y="336418"/>
                  </a:lnTo>
                  <a:lnTo>
                    <a:pt x="90694" y="338578"/>
                  </a:lnTo>
                  <a:lnTo>
                    <a:pt x="92167" y="340019"/>
                  </a:lnTo>
                  <a:lnTo>
                    <a:pt x="95922" y="341619"/>
                  </a:lnTo>
                  <a:lnTo>
                    <a:pt x="98034" y="342046"/>
                  </a:lnTo>
                  <a:lnTo>
                    <a:pt x="131718" y="332882"/>
                  </a:lnTo>
                  <a:lnTo>
                    <a:pt x="164494" y="318049"/>
                  </a:lnTo>
                  <a:lnTo>
                    <a:pt x="195129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8" name="SMARTInkShape-3226"/>
            <p:cNvSpPr/>
            <p:nvPr/>
          </p:nvSpPr>
          <p:spPr bwMode="auto">
            <a:xfrm>
              <a:off x="5800725" y="1021556"/>
              <a:ext cx="142876" cy="42202"/>
            </a:xfrm>
            <a:custGeom>
              <a:avLst/>
              <a:gdLst/>
              <a:ahLst/>
              <a:cxnLst/>
              <a:rect l="0" t="0" r="0" b="0"/>
              <a:pathLst>
                <a:path w="142876" h="42202">
                  <a:moveTo>
                    <a:pt x="0" y="35719"/>
                  </a:moveTo>
                  <a:lnTo>
                    <a:pt x="0" y="39511"/>
                  </a:lnTo>
                  <a:lnTo>
                    <a:pt x="794" y="40628"/>
                  </a:lnTo>
                  <a:lnTo>
                    <a:pt x="2117" y="41373"/>
                  </a:lnTo>
                  <a:lnTo>
                    <a:pt x="7291" y="42201"/>
                  </a:lnTo>
                  <a:lnTo>
                    <a:pt x="23592" y="41873"/>
                  </a:lnTo>
                  <a:lnTo>
                    <a:pt x="57434" y="32894"/>
                  </a:lnTo>
                  <a:lnTo>
                    <a:pt x="90691" y="23725"/>
                  </a:lnTo>
                  <a:lnTo>
                    <a:pt x="121014" y="12154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89" name="SMARTInkShape-3227"/>
            <p:cNvSpPr/>
            <p:nvPr/>
          </p:nvSpPr>
          <p:spPr bwMode="auto">
            <a:xfrm>
              <a:off x="5786438" y="978694"/>
              <a:ext cx="107158" cy="35720"/>
            </a:xfrm>
            <a:custGeom>
              <a:avLst/>
              <a:gdLst/>
              <a:ahLst/>
              <a:cxnLst/>
              <a:rect l="0" t="0" r="0" b="0"/>
              <a:pathLst>
                <a:path w="107158" h="35720">
                  <a:moveTo>
                    <a:pt x="0" y="35719"/>
                  </a:moveTo>
                  <a:lnTo>
                    <a:pt x="0" y="29568"/>
                  </a:lnTo>
                  <a:lnTo>
                    <a:pt x="793" y="29237"/>
                  </a:lnTo>
                  <a:lnTo>
                    <a:pt x="32111" y="23683"/>
                  </a:lnTo>
                  <a:lnTo>
                    <a:pt x="64759" y="17935"/>
                  </a:lnTo>
                  <a:lnTo>
                    <a:pt x="97253" y="8457"/>
                  </a:lnTo>
                  <a:lnTo>
                    <a:pt x="100555" y="7225"/>
                  </a:lnTo>
                  <a:lnTo>
                    <a:pt x="102755" y="5610"/>
                  </a:lnTo>
                  <a:lnTo>
                    <a:pt x="10715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0" name="SMARTInkShape-3228"/>
            <p:cNvSpPr/>
            <p:nvPr/>
          </p:nvSpPr>
          <p:spPr bwMode="auto">
            <a:xfrm>
              <a:off x="5430246" y="922952"/>
              <a:ext cx="313330" cy="269718"/>
            </a:xfrm>
            <a:custGeom>
              <a:avLst/>
              <a:gdLst/>
              <a:ahLst/>
              <a:cxnLst/>
              <a:rect l="0" t="0" r="0" b="0"/>
              <a:pathLst>
                <a:path w="313330" h="269718">
                  <a:moveTo>
                    <a:pt x="34724" y="12879"/>
                  </a:moveTo>
                  <a:lnTo>
                    <a:pt x="17930" y="12879"/>
                  </a:lnTo>
                  <a:lnTo>
                    <a:pt x="16384" y="13673"/>
                  </a:lnTo>
                  <a:lnTo>
                    <a:pt x="15353" y="14996"/>
                  </a:lnTo>
                  <a:lnTo>
                    <a:pt x="14666" y="16672"/>
                  </a:lnTo>
                  <a:lnTo>
                    <a:pt x="13414" y="17789"/>
                  </a:lnTo>
                  <a:lnTo>
                    <a:pt x="9906" y="19030"/>
                  </a:lnTo>
                  <a:lnTo>
                    <a:pt x="8653" y="20155"/>
                  </a:lnTo>
                  <a:lnTo>
                    <a:pt x="7262" y="23521"/>
                  </a:lnTo>
                  <a:lnTo>
                    <a:pt x="7684" y="25530"/>
                  </a:lnTo>
                  <a:lnTo>
                    <a:pt x="12395" y="32997"/>
                  </a:lnTo>
                  <a:lnTo>
                    <a:pt x="44320" y="34259"/>
                  </a:lnTo>
                  <a:lnTo>
                    <a:pt x="78512" y="30508"/>
                  </a:lnTo>
                  <a:lnTo>
                    <a:pt x="108110" y="24364"/>
                  </a:lnTo>
                  <a:lnTo>
                    <a:pt x="140781" y="17517"/>
                  </a:lnTo>
                  <a:lnTo>
                    <a:pt x="171804" y="10461"/>
                  </a:lnTo>
                  <a:lnTo>
                    <a:pt x="206216" y="0"/>
                  </a:lnTo>
                  <a:lnTo>
                    <a:pt x="208583" y="324"/>
                  </a:lnTo>
                  <a:lnTo>
                    <a:pt x="210161" y="1334"/>
                  </a:lnTo>
                  <a:lnTo>
                    <a:pt x="211213" y="2801"/>
                  </a:lnTo>
                  <a:lnTo>
                    <a:pt x="210327" y="3779"/>
                  </a:lnTo>
                  <a:lnTo>
                    <a:pt x="195381" y="9582"/>
                  </a:lnTo>
                  <a:lnTo>
                    <a:pt x="165941" y="25545"/>
                  </a:lnTo>
                  <a:lnTo>
                    <a:pt x="138866" y="39298"/>
                  </a:lnTo>
                  <a:lnTo>
                    <a:pt x="110736" y="53427"/>
                  </a:lnTo>
                  <a:lnTo>
                    <a:pt x="82292" y="67668"/>
                  </a:lnTo>
                  <a:lnTo>
                    <a:pt x="53756" y="78149"/>
                  </a:lnTo>
                  <a:lnTo>
                    <a:pt x="22167" y="92917"/>
                  </a:lnTo>
                  <a:lnTo>
                    <a:pt x="6573" y="97713"/>
                  </a:lnTo>
                  <a:lnTo>
                    <a:pt x="4049" y="99598"/>
                  </a:lnTo>
                  <a:lnTo>
                    <a:pt x="0" y="104533"/>
                  </a:lnTo>
                  <a:lnTo>
                    <a:pt x="3680" y="105208"/>
                  </a:lnTo>
                  <a:lnTo>
                    <a:pt x="11401" y="104714"/>
                  </a:lnTo>
                  <a:lnTo>
                    <a:pt x="42558" y="99566"/>
                  </a:lnTo>
                  <a:lnTo>
                    <a:pt x="71087" y="98889"/>
                  </a:lnTo>
                  <a:lnTo>
                    <a:pt x="104676" y="98689"/>
                  </a:lnTo>
                  <a:lnTo>
                    <a:pt x="140174" y="99415"/>
                  </a:lnTo>
                  <a:lnTo>
                    <a:pt x="161218" y="104312"/>
                  </a:lnTo>
                  <a:lnTo>
                    <a:pt x="169789" y="108550"/>
                  </a:lnTo>
                  <a:lnTo>
                    <a:pt x="171598" y="112378"/>
                  </a:lnTo>
                  <a:lnTo>
                    <a:pt x="171492" y="122982"/>
                  </a:lnTo>
                  <a:lnTo>
                    <a:pt x="166681" y="133516"/>
                  </a:lnTo>
                  <a:lnTo>
                    <a:pt x="139648" y="163732"/>
                  </a:lnTo>
                  <a:lnTo>
                    <a:pt x="113525" y="184577"/>
                  </a:lnTo>
                  <a:lnTo>
                    <a:pt x="82590" y="205834"/>
                  </a:lnTo>
                  <a:lnTo>
                    <a:pt x="49999" y="232233"/>
                  </a:lnTo>
                  <a:lnTo>
                    <a:pt x="34222" y="245883"/>
                  </a:lnTo>
                  <a:lnTo>
                    <a:pt x="32008" y="249178"/>
                  </a:lnTo>
                  <a:lnTo>
                    <a:pt x="31325" y="252962"/>
                  </a:lnTo>
                  <a:lnTo>
                    <a:pt x="32683" y="261399"/>
                  </a:lnTo>
                  <a:lnTo>
                    <a:pt x="35745" y="264284"/>
                  </a:lnTo>
                  <a:lnTo>
                    <a:pt x="45496" y="267490"/>
                  </a:lnTo>
                  <a:lnTo>
                    <a:pt x="71958" y="269294"/>
                  </a:lnTo>
                  <a:lnTo>
                    <a:pt x="97838" y="269717"/>
                  </a:lnTo>
                  <a:lnTo>
                    <a:pt x="127862" y="269110"/>
                  </a:lnTo>
                  <a:lnTo>
                    <a:pt x="159726" y="266195"/>
                  </a:lnTo>
                  <a:lnTo>
                    <a:pt x="192409" y="262254"/>
                  </a:lnTo>
                  <a:lnTo>
                    <a:pt x="223868" y="258650"/>
                  </a:lnTo>
                  <a:lnTo>
                    <a:pt x="251079" y="257048"/>
                  </a:lnTo>
                  <a:lnTo>
                    <a:pt x="281126" y="252354"/>
                  </a:lnTo>
                  <a:lnTo>
                    <a:pt x="313329" y="2343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492" name="SMARTInkShape-3229"/>
          <p:cNvSpPr/>
          <p:nvPr/>
        </p:nvSpPr>
        <p:spPr bwMode="auto">
          <a:xfrm>
            <a:off x="421483" y="1850231"/>
            <a:ext cx="142874" cy="78495"/>
          </a:xfrm>
          <a:custGeom>
            <a:avLst/>
            <a:gdLst/>
            <a:ahLst/>
            <a:cxnLst/>
            <a:rect l="0" t="0" r="0" b="0"/>
            <a:pathLst>
              <a:path w="142874" h="78495">
                <a:moveTo>
                  <a:pt x="7142" y="71438"/>
                </a:moveTo>
                <a:lnTo>
                  <a:pt x="7142" y="75230"/>
                </a:lnTo>
                <a:lnTo>
                  <a:pt x="6348" y="76347"/>
                </a:lnTo>
                <a:lnTo>
                  <a:pt x="5025" y="77092"/>
                </a:lnTo>
                <a:lnTo>
                  <a:pt x="293" y="78494"/>
                </a:lnTo>
                <a:lnTo>
                  <a:pt x="0" y="71524"/>
                </a:lnTo>
                <a:lnTo>
                  <a:pt x="12977" y="70649"/>
                </a:lnTo>
                <a:lnTo>
                  <a:pt x="44105" y="59253"/>
                </a:lnTo>
                <a:lnTo>
                  <a:pt x="73798" y="47835"/>
                </a:lnTo>
                <a:lnTo>
                  <a:pt x="98594" y="32959"/>
                </a:lnTo>
                <a:lnTo>
                  <a:pt x="133162" y="6928"/>
                </a:lnTo>
                <a:lnTo>
                  <a:pt x="14287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500" name="SMARTInkShape-Group702"/>
          <p:cNvGrpSpPr/>
          <p:nvPr/>
        </p:nvGrpSpPr>
        <p:grpSpPr>
          <a:xfrm>
            <a:off x="2873021" y="1350169"/>
            <a:ext cx="819562" cy="335757"/>
            <a:chOff x="2873021" y="1350169"/>
            <a:chExt cx="819562" cy="335757"/>
          </a:xfrm>
        </p:grpSpPr>
        <p:sp>
          <p:nvSpPr>
            <p:cNvPr id="2493" name="SMARTInkShape-3230"/>
            <p:cNvSpPr/>
            <p:nvPr/>
          </p:nvSpPr>
          <p:spPr bwMode="auto">
            <a:xfrm>
              <a:off x="3643313" y="1350169"/>
              <a:ext cx="49270" cy="335757"/>
            </a:xfrm>
            <a:custGeom>
              <a:avLst/>
              <a:gdLst/>
              <a:ahLst/>
              <a:cxnLst/>
              <a:rect l="0" t="0" r="0" b="0"/>
              <a:pathLst>
                <a:path w="49270" h="335757">
                  <a:moveTo>
                    <a:pt x="0" y="0"/>
                  </a:moveTo>
                  <a:lnTo>
                    <a:pt x="0" y="3792"/>
                  </a:lnTo>
                  <a:lnTo>
                    <a:pt x="9942" y="34320"/>
                  </a:lnTo>
                  <a:lnTo>
                    <a:pt x="20585" y="64320"/>
                  </a:lnTo>
                  <a:lnTo>
                    <a:pt x="27140" y="91028"/>
                  </a:lnTo>
                  <a:lnTo>
                    <a:pt x="33493" y="122213"/>
                  </a:lnTo>
                  <a:lnTo>
                    <a:pt x="41609" y="157240"/>
                  </a:lnTo>
                  <a:lnTo>
                    <a:pt x="46274" y="191857"/>
                  </a:lnTo>
                  <a:lnTo>
                    <a:pt x="48347" y="225763"/>
                  </a:lnTo>
                  <a:lnTo>
                    <a:pt x="49269" y="259354"/>
                  </a:lnTo>
                  <a:lnTo>
                    <a:pt x="45445" y="286454"/>
                  </a:lnTo>
                  <a:lnTo>
                    <a:pt x="33847" y="322137"/>
                  </a:lnTo>
                  <a:lnTo>
                    <a:pt x="29709" y="326677"/>
                  </a:lnTo>
                  <a:lnTo>
                    <a:pt x="7143" y="33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4" name="SMARTInkShape-3231"/>
            <p:cNvSpPr/>
            <p:nvPr/>
          </p:nvSpPr>
          <p:spPr bwMode="auto">
            <a:xfrm>
              <a:off x="3475169" y="1507428"/>
              <a:ext cx="132426" cy="126558"/>
            </a:xfrm>
            <a:custGeom>
              <a:avLst/>
              <a:gdLst/>
              <a:ahLst/>
              <a:cxnLst/>
              <a:rect l="0" t="0" r="0" b="0"/>
              <a:pathLst>
                <a:path w="132426" h="126558">
                  <a:moveTo>
                    <a:pt x="46700" y="21335"/>
                  </a:moveTo>
                  <a:lnTo>
                    <a:pt x="46700" y="1009"/>
                  </a:lnTo>
                  <a:lnTo>
                    <a:pt x="45906" y="641"/>
                  </a:lnTo>
                  <a:lnTo>
                    <a:pt x="36757" y="0"/>
                  </a:lnTo>
                  <a:lnTo>
                    <a:pt x="32227" y="2063"/>
                  </a:lnTo>
                  <a:lnTo>
                    <a:pt x="29907" y="3724"/>
                  </a:lnTo>
                  <a:lnTo>
                    <a:pt x="22851" y="13647"/>
                  </a:lnTo>
                  <a:lnTo>
                    <a:pt x="10976" y="45752"/>
                  </a:lnTo>
                  <a:lnTo>
                    <a:pt x="3984" y="80171"/>
                  </a:lnTo>
                  <a:lnTo>
                    <a:pt x="0" y="99622"/>
                  </a:lnTo>
                  <a:lnTo>
                    <a:pt x="1603" y="110633"/>
                  </a:lnTo>
                  <a:lnTo>
                    <a:pt x="6968" y="121965"/>
                  </a:lnTo>
                  <a:lnTo>
                    <a:pt x="11314" y="125590"/>
                  </a:lnTo>
                  <a:lnTo>
                    <a:pt x="13584" y="126557"/>
                  </a:lnTo>
                  <a:lnTo>
                    <a:pt x="15892" y="126408"/>
                  </a:lnTo>
                  <a:lnTo>
                    <a:pt x="31462" y="118378"/>
                  </a:lnTo>
                  <a:lnTo>
                    <a:pt x="49364" y="97918"/>
                  </a:lnTo>
                  <a:lnTo>
                    <a:pt x="62658" y="77099"/>
                  </a:lnTo>
                  <a:lnTo>
                    <a:pt x="74664" y="46255"/>
                  </a:lnTo>
                  <a:lnTo>
                    <a:pt x="85513" y="21000"/>
                  </a:lnTo>
                  <a:lnTo>
                    <a:pt x="85275" y="18730"/>
                  </a:lnTo>
                  <a:lnTo>
                    <a:pt x="84323" y="17217"/>
                  </a:lnTo>
                  <a:lnTo>
                    <a:pt x="83688" y="17002"/>
                  </a:lnTo>
                  <a:lnTo>
                    <a:pt x="83265" y="17653"/>
                  </a:lnTo>
                  <a:lnTo>
                    <a:pt x="76317" y="44798"/>
                  </a:lnTo>
                  <a:lnTo>
                    <a:pt x="79376" y="72384"/>
                  </a:lnTo>
                  <a:lnTo>
                    <a:pt x="85300" y="87944"/>
                  </a:lnTo>
                  <a:lnTo>
                    <a:pt x="98245" y="107076"/>
                  </a:lnTo>
                  <a:lnTo>
                    <a:pt x="105592" y="111036"/>
                  </a:lnTo>
                  <a:lnTo>
                    <a:pt x="109774" y="112091"/>
                  </a:lnTo>
                  <a:lnTo>
                    <a:pt x="114149" y="110414"/>
                  </a:lnTo>
                  <a:lnTo>
                    <a:pt x="132425" y="92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5" name="SMARTInkShape-3232"/>
            <p:cNvSpPr/>
            <p:nvPr/>
          </p:nvSpPr>
          <p:spPr bwMode="auto">
            <a:xfrm>
              <a:off x="3394018" y="1593056"/>
              <a:ext cx="49271" cy="91042"/>
            </a:xfrm>
            <a:custGeom>
              <a:avLst/>
              <a:gdLst/>
              <a:ahLst/>
              <a:cxnLst/>
              <a:rect l="0" t="0" r="0" b="0"/>
              <a:pathLst>
                <a:path w="49271" h="91042">
                  <a:moveTo>
                    <a:pt x="49270" y="0"/>
                  </a:moveTo>
                  <a:lnTo>
                    <a:pt x="49270" y="9943"/>
                  </a:lnTo>
                  <a:lnTo>
                    <a:pt x="39327" y="33793"/>
                  </a:lnTo>
                  <a:lnTo>
                    <a:pt x="15776" y="66702"/>
                  </a:lnTo>
                  <a:lnTo>
                    <a:pt x="2995" y="83614"/>
                  </a:lnTo>
                  <a:lnTo>
                    <a:pt x="0" y="91041"/>
                  </a:lnTo>
                  <a:lnTo>
                    <a:pt x="548" y="90857"/>
                  </a:lnTo>
                  <a:lnTo>
                    <a:pt x="6407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6" name="SMARTInkShape-3233"/>
            <p:cNvSpPr/>
            <p:nvPr/>
          </p:nvSpPr>
          <p:spPr bwMode="auto">
            <a:xfrm>
              <a:off x="3309095" y="1543050"/>
              <a:ext cx="75512" cy="100014"/>
            </a:xfrm>
            <a:custGeom>
              <a:avLst/>
              <a:gdLst/>
              <a:ahLst/>
              <a:cxnLst/>
              <a:rect l="0" t="0" r="0" b="0"/>
              <a:pathLst>
                <a:path w="75512" h="100014">
                  <a:moveTo>
                    <a:pt x="34180" y="0"/>
                  </a:moveTo>
                  <a:lnTo>
                    <a:pt x="28029" y="0"/>
                  </a:lnTo>
                  <a:lnTo>
                    <a:pt x="23538" y="3792"/>
                  </a:lnTo>
                  <a:lnTo>
                    <a:pt x="17180" y="13735"/>
                  </a:lnTo>
                  <a:lnTo>
                    <a:pt x="8099" y="45351"/>
                  </a:lnTo>
                  <a:lnTo>
                    <a:pt x="6713" y="54816"/>
                  </a:lnTo>
                  <a:lnTo>
                    <a:pt x="9726" y="69070"/>
                  </a:lnTo>
                  <a:lnTo>
                    <a:pt x="15645" y="79556"/>
                  </a:lnTo>
                  <a:lnTo>
                    <a:pt x="18649" y="81612"/>
                  </a:lnTo>
                  <a:lnTo>
                    <a:pt x="30460" y="84506"/>
                  </a:lnTo>
                  <a:lnTo>
                    <a:pt x="39406" y="85184"/>
                  </a:lnTo>
                  <a:lnTo>
                    <a:pt x="48673" y="81251"/>
                  </a:lnTo>
                  <a:lnTo>
                    <a:pt x="63766" y="69584"/>
                  </a:lnTo>
                  <a:lnTo>
                    <a:pt x="71874" y="58276"/>
                  </a:lnTo>
                  <a:lnTo>
                    <a:pt x="75511" y="44872"/>
                  </a:lnTo>
                  <a:lnTo>
                    <a:pt x="74245" y="35553"/>
                  </a:lnTo>
                  <a:lnTo>
                    <a:pt x="66965" y="16636"/>
                  </a:lnTo>
                  <a:lnTo>
                    <a:pt x="58276" y="9246"/>
                  </a:lnTo>
                  <a:lnTo>
                    <a:pt x="52625" y="6164"/>
                  </a:lnTo>
                  <a:lnTo>
                    <a:pt x="42113" y="4856"/>
                  </a:lnTo>
                  <a:lnTo>
                    <a:pt x="22430" y="10484"/>
                  </a:lnTo>
                  <a:lnTo>
                    <a:pt x="14935" y="18947"/>
                  </a:lnTo>
                  <a:lnTo>
                    <a:pt x="3656" y="43783"/>
                  </a:lnTo>
                  <a:lnTo>
                    <a:pt x="0" y="60774"/>
                  </a:lnTo>
                  <a:lnTo>
                    <a:pt x="3378" y="73048"/>
                  </a:lnTo>
                  <a:lnTo>
                    <a:pt x="19893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7" name="SMARTInkShape-3234"/>
            <p:cNvSpPr/>
            <p:nvPr/>
          </p:nvSpPr>
          <p:spPr bwMode="auto">
            <a:xfrm>
              <a:off x="3159269" y="1431467"/>
              <a:ext cx="141145" cy="209619"/>
            </a:xfrm>
            <a:custGeom>
              <a:avLst/>
              <a:gdLst/>
              <a:ahLst/>
              <a:cxnLst/>
              <a:rect l="0" t="0" r="0" b="0"/>
              <a:pathLst>
                <a:path w="141145" h="209619">
                  <a:moveTo>
                    <a:pt x="83994" y="125871"/>
                  </a:moveTo>
                  <a:lnTo>
                    <a:pt x="83994" y="114960"/>
                  </a:lnTo>
                  <a:lnTo>
                    <a:pt x="84787" y="113834"/>
                  </a:lnTo>
                  <a:lnTo>
                    <a:pt x="86110" y="113084"/>
                  </a:lnTo>
                  <a:lnTo>
                    <a:pt x="87786" y="112584"/>
                  </a:lnTo>
                  <a:lnTo>
                    <a:pt x="88903" y="111456"/>
                  </a:lnTo>
                  <a:lnTo>
                    <a:pt x="91050" y="104760"/>
                  </a:lnTo>
                  <a:lnTo>
                    <a:pt x="84979" y="98317"/>
                  </a:lnTo>
                  <a:lnTo>
                    <a:pt x="84080" y="91234"/>
                  </a:lnTo>
                  <a:lnTo>
                    <a:pt x="79101" y="84662"/>
                  </a:lnTo>
                  <a:lnTo>
                    <a:pt x="77850" y="80304"/>
                  </a:lnTo>
                  <a:lnTo>
                    <a:pt x="76723" y="78824"/>
                  </a:lnTo>
                  <a:lnTo>
                    <a:pt x="73354" y="77180"/>
                  </a:lnTo>
                  <a:lnTo>
                    <a:pt x="60083" y="75980"/>
                  </a:lnTo>
                  <a:lnTo>
                    <a:pt x="55375" y="78032"/>
                  </a:lnTo>
                  <a:lnTo>
                    <a:pt x="53008" y="79691"/>
                  </a:lnTo>
                  <a:lnTo>
                    <a:pt x="34955" y="106395"/>
                  </a:lnTo>
                  <a:lnTo>
                    <a:pt x="21949" y="134194"/>
                  </a:lnTo>
                  <a:lnTo>
                    <a:pt x="7032" y="167320"/>
                  </a:lnTo>
                  <a:lnTo>
                    <a:pt x="0" y="193237"/>
                  </a:lnTo>
                  <a:lnTo>
                    <a:pt x="1155" y="201584"/>
                  </a:lnTo>
                  <a:lnTo>
                    <a:pt x="2574" y="204921"/>
                  </a:lnTo>
                  <a:lnTo>
                    <a:pt x="4314" y="207146"/>
                  </a:lnTo>
                  <a:lnTo>
                    <a:pt x="8364" y="209618"/>
                  </a:lnTo>
                  <a:lnTo>
                    <a:pt x="10555" y="209483"/>
                  </a:lnTo>
                  <a:lnTo>
                    <a:pt x="15106" y="207217"/>
                  </a:lnTo>
                  <a:lnTo>
                    <a:pt x="33032" y="190959"/>
                  </a:lnTo>
                  <a:lnTo>
                    <a:pt x="57723" y="160753"/>
                  </a:lnTo>
                  <a:lnTo>
                    <a:pt x="69143" y="146136"/>
                  </a:lnTo>
                  <a:lnTo>
                    <a:pt x="85058" y="112999"/>
                  </a:lnTo>
                  <a:lnTo>
                    <a:pt x="92404" y="97925"/>
                  </a:lnTo>
                  <a:lnTo>
                    <a:pt x="99237" y="66728"/>
                  </a:lnTo>
                  <a:lnTo>
                    <a:pt x="109519" y="32240"/>
                  </a:lnTo>
                  <a:lnTo>
                    <a:pt x="112450" y="168"/>
                  </a:lnTo>
                  <a:lnTo>
                    <a:pt x="111696" y="0"/>
                  </a:lnTo>
                  <a:lnTo>
                    <a:pt x="108741" y="1930"/>
                  </a:lnTo>
                  <a:lnTo>
                    <a:pt x="106899" y="5434"/>
                  </a:lnTo>
                  <a:lnTo>
                    <a:pt x="95568" y="38682"/>
                  </a:lnTo>
                  <a:lnTo>
                    <a:pt x="92450" y="68728"/>
                  </a:lnTo>
                  <a:lnTo>
                    <a:pt x="87734" y="98973"/>
                  </a:lnTo>
                  <a:lnTo>
                    <a:pt x="85102" y="131836"/>
                  </a:lnTo>
                  <a:lnTo>
                    <a:pt x="88114" y="162916"/>
                  </a:lnTo>
                  <a:lnTo>
                    <a:pt x="98510" y="195915"/>
                  </a:lnTo>
                  <a:lnTo>
                    <a:pt x="100815" y="201142"/>
                  </a:lnTo>
                  <a:lnTo>
                    <a:pt x="103939" y="204626"/>
                  </a:lnTo>
                  <a:lnTo>
                    <a:pt x="111644" y="208498"/>
                  </a:lnTo>
                  <a:lnTo>
                    <a:pt x="115127" y="207943"/>
                  </a:lnTo>
                  <a:lnTo>
                    <a:pt x="118243" y="205986"/>
                  </a:lnTo>
                  <a:lnTo>
                    <a:pt x="141144" y="1830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8" name="SMARTInkShape-3235"/>
            <p:cNvSpPr/>
            <p:nvPr/>
          </p:nvSpPr>
          <p:spPr bwMode="auto">
            <a:xfrm>
              <a:off x="3070114" y="1357313"/>
              <a:ext cx="108856" cy="318123"/>
            </a:xfrm>
            <a:custGeom>
              <a:avLst/>
              <a:gdLst/>
              <a:ahLst/>
              <a:cxnLst/>
              <a:rect l="0" t="0" r="0" b="0"/>
              <a:pathLst>
                <a:path w="108856" h="318123">
                  <a:moveTo>
                    <a:pt x="101711" y="0"/>
                  </a:moveTo>
                  <a:lnTo>
                    <a:pt x="101711" y="3792"/>
                  </a:lnTo>
                  <a:lnTo>
                    <a:pt x="99594" y="7770"/>
                  </a:lnTo>
                  <a:lnTo>
                    <a:pt x="84616" y="26423"/>
                  </a:lnTo>
                  <a:lnTo>
                    <a:pt x="74509" y="51397"/>
                  </a:lnTo>
                  <a:lnTo>
                    <a:pt x="63428" y="75230"/>
                  </a:lnTo>
                  <a:lnTo>
                    <a:pt x="50565" y="103814"/>
                  </a:lnTo>
                  <a:lnTo>
                    <a:pt x="36911" y="135040"/>
                  </a:lnTo>
                  <a:lnTo>
                    <a:pt x="22905" y="167438"/>
                  </a:lnTo>
                  <a:lnTo>
                    <a:pt x="12975" y="198242"/>
                  </a:lnTo>
                  <a:lnTo>
                    <a:pt x="5917" y="227013"/>
                  </a:lnTo>
                  <a:lnTo>
                    <a:pt x="134" y="253030"/>
                  </a:lnTo>
                  <a:lnTo>
                    <a:pt x="0" y="286197"/>
                  </a:lnTo>
                  <a:lnTo>
                    <a:pt x="7294" y="302088"/>
                  </a:lnTo>
                  <a:lnTo>
                    <a:pt x="12572" y="308548"/>
                  </a:lnTo>
                  <a:lnTo>
                    <a:pt x="24787" y="315726"/>
                  </a:lnTo>
                  <a:lnTo>
                    <a:pt x="38948" y="318122"/>
                  </a:lnTo>
                  <a:lnTo>
                    <a:pt x="65564" y="314215"/>
                  </a:lnTo>
                  <a:lnTo>
                    <a:pt x="108855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99" name="SMARTInkShape-3236"/>
            <p:cNvSpPr/>
            <p:nvPr/>
          </p:nvSpPr>
          <p:spPr bwMode="auto">
            <a:xfrm>
              <a:off x="2873021" y="1400469"/>
              <a:ext cx="141348" cy="256461"/>
            </a:xfrm>
            <a:custGeom>
              <a:avLst/>
              <a:gdLst/>
              <a:ahLst/>
              <a:cxnLst/>
              <a:rect l="0" t="0" r="0" b="0"/>
              <a:pathLst>
                <a:path w="141348" h="256461">
                  <a:moveTo>
                    <a:pt x="134498" y="13994"/>
                  </a:moveTo>
                  <a:lnTo>
                    <a:pt x="141347" y="7144"/>
                  </a:lnTo>
                  <a:lnTo>
                    <a:pt x="130992" y="6857"/>
                  </a:lnTo>
                  <a:lnTo>
                    <a:pt x="129779" y="6061"/>
                  </a:lnTo>
                  <a:lnTo>
                    <a:pt x="128971" y="4737"/>
                  </a:lnTo>
                  <a:lnTo>
                    <a:pt x="127673" y="700"/>
                  </a:lnTo>
                  <a:lnTo>
                    <a:pt x="125379" y="148"/>
                  </a:lnTo>
                  <a:lnTo>
                    <a:pt x="123656" y="0"/>
                  </a:lnTo>
                  <a:lnTo>
                    <a:pt x="119625" y="1954"/>
                  </a:lnTo>
                  <a:lnTo>
                    <a:pt x="107619" y="11568"/>
                  </a:lnTo>
                  <a:lnTo>
                    <a:pt x="100957" y="14069"/>
                  </a:lnTo>
                  <a:lnTo>
                    <a:pt x="75952" y="30758"/>
                  </a:lnTo>
                  <a:lnTo>
                    <a:pt x="72758" y="35467"/>
                  </a:lnTo>
                  <a:lnTo>
                    <a:pt x="71339" y="41000"/>
                  </a:lnTo>
                  <a:lnTo>
                    <a:pt x="69747" y="52246"/>
                  </a:lnTo>
                  <a:lnTo>
                    <a:pt x="66561" y="58247"/>
                  </a:lnTo>
                  <a:lnTo>
                    <a:pt x="66188" y="61752"/>
                  </a:lnTo>
                  <a:lnTo>
                    <a:pt x="70541" y="82330"/>
                  </a:lnTo>
                  <a:lnTo>
                    <a:pt x="74978" y="90774"/>
                  </a:lnTo>
                  <a:lnTo>
                    <a:pt x="78233" y="102977"/>
                  </a:lnTo>
                  <a:lnTo>
                    <a:pt x="103410" y="138503"/>
                  </a:lnTo>
                  <a:lnTo>
                    <a:pt x="120202" y="171196"/>
                  </a:lnTo>
                  <a:lnTo>
                    <a:pt x="124176" y="180699"/>
                  </a:lnTo>
                  <a:lnTo>
                    <a:pt x="125941" y="190214"/>
                  </a:lnTo>
                  <a:lnTo>
                    <a:pt x="124609" y="199734"/>
                  </a:lnTo>
                  <a:lnTo>
                    <a:pt x="115087" y="222750"/>
                  </a:lnTo>
                  <a:lnTo>
                    <a:pt x="110525" y="229276"/>
                  </a:lnTo>
                  <a:lnTo>
                    <a:pt x="78608" y="252082"/>
                  </a:lnTo>
                  <a:lnTo>
                    <a:pt x="65109" y="255459"/>
                  </a:lnTo>
                  <a:lnTo>
                    <a:pt x="51056" y="256460"/>
                  </a:lnTo>
                  <a:lnTo>
                    <a:pt x="43702" y="254577"/>
                  </a:lnTo>
                  <a:lnTo>
                    <a:pt x="36994" y="251888"/>
                  </a:lnTo>
                  <a:lnTo>
                    <a:pt x="8645" y="243671"/>
                  </a:lnTo>
                  <a:lnTo>
                    <a:pt x="0" y="236537"/>
                  </a:lnTo>
                  <a:lnTo>
                    <a:pt x="21029" y="220142"/>
                  </a:lnTo>
                  <a:lnTo>
                    <a:pt x="56026" y="201194"/>
                  </a:lnTo>
                  <a:lnTo>
                    <a:pt x="91650" y="178179"/>
                  </a:lnTo>
                  <a:lnTo>
                    <a:pt x="120065" y="160174"/>
                  </a:lnTo>
                  <a:lnTo>
                    <a:pt x="124115" y="154898"/>
                  </a:lnTo>
                  <a:lnTo>
                    <a:pt x="126394" y="147465"/>
                  </a:lnTo>
                  <a:lnTo>
                    <a:pt x="125920" y="145837"/>
                  </a:lnTo>
                  <a:lnTo>
                    <a:pt x="124811" y="144752"/>
                  </a:lnTo>
                  <a:lnTo>
                    <a:pt x="123277" y="144028"/>
                  </a:lnTo>
                  <a:lnTo>
                    <a:pt x="105923" y="142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501" name="SMARTInkShape-3237"/>
          <p:cNvSpPr/>
          <p:nvPr/>
        </p:nvSpPr>
        <p:spPr bwMode="auto">
          <a:xfrm>
            <a:off x="2857500" y="1385924"/>
            <a:ext cx="730393" cy="264283"/>
          </a:xfrm>
          <a:custGeom>
            <a:avLst/>
            <a:gdLst/>
            <a:ahLst/>
            <a:cxnLst/>
            <a:rect l="0" t="0" r="0" b="0"/>
            <a:pathLst>
              <a:path w="730393" h="264283">
                <a:moveTo>
                  <a:pt x="0" y="78545"/>
                </a:moveTo>
                <a:lnTo>
                  <a:pt x="7291" y="77751"/>
                </a:lnTo>
                <a:lnTo>
                  <a:pt x="40181" y="71269"/>
                </a:lnTo>
                <a:lnTo>
                  <a:pt x="69408" y="65894"/>
                </a:lnTo>
                <a:lnTo>
                  <a:pt x="104791" y="59274"/>
                </a:lnTo>
                <a:lnTo>
                  <a:pt x="134151" y="54634"/>
                </a:lnTo>
                <a:lnTo>
                  <a:pt x="167837" y="49926"/>
                </a:lnTo>
                <a:lnTo>
                  <a:pt x="185710" y="47559"/>
                </a:lnTo>
                <a:lnTo>
                  <a:pt x="204769" y="45188"/>
                </a:lnTo>
                <a:lnTo>
                  <a:pt x="224619" y="42813"/>
                </a:lnTo>
                <a:lnTo>
                  <a:pt x="244996" y="40436"/>
                </a:lnTo>
                <a:lnTo>
                  <a:pt x="266518" y="38852"/>
                </a:lnTo>
                <a:lnTo>
                  <a:pt x="288804" y="37795"/>
                </a:lnTo>
                <a:lnTo>
                  <a:pt x="311598" y="37091"/>
                </a:lnTo>
                <a:lnTo>
                  <a:pt x="334732" y="35828"/>
                </a:lnTo>
                <a:lnTo>
                  <a:pt x="358092" y="34192"/>
                </a:lnTo>
                <a:lnTo>
                  <a:pt x="381603" y="32307"/>
                </a:lnTo>
                <a:lnTo>
                  <a:pt x="404421" y="30257"/>
                </a:lnTo>
                <a:lnTo>
                  <a:pt x="426776" y="28097"/>
                </a:lnTo>
                <a:lnTo>
                  <a:pt x="448824" y="25863"/>
                </a:lnTo>
                <a:lnTo>
                  <a:pt x="469078" y="24373"/>
                </a:lnTo>
                <a:lnTo>
                  <a:pt x="488138" y="23380"/>
                </a:lnTo>
                <a:lnTo>
                  <a:pt x="506400" y="22719"/>
                </a:lnTo>
                <a:lnTo>
                  <a:pt x="541508" y="19866"/>
                </a:lnTo>
                <a:lnTo>
                  <a:pt x="573252" y="15953"/>
                </a:lnTo>
                <a:lnTo>
                  <a:pt x="607385" y="9287"/>
                </a:lnTo>
                <a:lnTo>
                  <a:pt x="631739" y="1348"/>
                </a:lnTo>
                <a:lnTo>
                  <a:pt x="631503" y="887"/>
                </a:lnTo>
                <a:lnTo>
                  <a:pt x="598193" y="45"/>
                </a:lnTo>
                <a:lnTo>
                  <a:pt x="574632" y="0"/>
                </a:lnTo>
                <a:lnTo>
                  <a:pt x="544052" y="4213"/>
                </a:lnTo>
                <a:lnTo>
                  <a:pt x="508501" y="10583"/>
                </a:lnTo>
                <a:lnTo>
                  <a:pt x="489019" y="13393"/>
                </a:lnTo>
                <a:lnTo>
                  <a:pt x="468888" y="16061"/>
                </a:lnTo>
                <a:lnTo>
                  <a:pt x="447529" y="18632"/>
                </a:lnTo>
                <a:lnTo>
                  <a:pt x="425353" y="21141"/>
                </a:lnTo>
                <a:lnTo>
                  <a:pt x="402631" y="23607"/>
                </a:lnTo>
                <a:lnTo>
                  <a:pt x="378752" y="26838"/>
                </a:lnTo>
                <a:lnTo>
                  <a:pt x="354101" y="30580"/>
                </a:lnTo>
                <a:lnTo>
                  <a:pt x="328936" y="34662"/>
                </a:lnTo>
                <a:lnTo>
                  <a:pt x="305016" y="38971"/>
                </a:lnTo>
                <a:lnTo>
                  <a:pt x="281925" y="43431"/>
                </a:lnTo>
                <a:lnTo>
                  <a:pt x="259388" y="47992"/>
                </a:lnTo>
                <a:lnTo>
                  <a:pt x="237219" y="52620"/>
                </a:lnTo>
                <a:lnTo>
                  <a:pt x="215296" y="57293"/>
                </a:lnTo>
                <a:lnTo>
                  <a:pt x="193537" y="61995"/>
                </a:lnTo>
                <a:lnTo>
                  <a:pt x="158777" y="71454"/>
                </a:lnTo>
                <a:lnTo>
                  <a:pt x="131686" y="80950"/>
                </a:lnTo>
                <a:lnTo>
                  <a:pt x="106222" y="94427"/>
                </a:lnTo>
                <a:lnTo>
                  <a:pt x="103358" y="97864"/>
                </a:lnTo>
                <a:lnTo>
                  <a:pt x="102243" y="100949"/>
                </a:lnTo>
                <a:lnTo>
                  <a:pt x="103881" y="103006"/>
                </a:lnTo>
                <a:lnTo>
                  <a:pt x="112051" y="105291"/>
                </a:lnTo>
                <a:lnTo>
                  <a:pt x="134202" y="104190"/>
                </a:lnTo>
                <a:lnTo>
                  <a:pt x="166008" y="101055"/>
                </a:lnTo>
                <a:lnTo>
                  <a:pt x="184491" y="99108"/>
                </a:lnTo>
                <a:lnTo>
                  <a:pt x="203956" y="97016"/>
                </a:lnTo>
                <a:lnTo>
                  <a:pt x="225665" y="94034"/>
                </a:lnTo>
                <a:lnTo>
                  <a:pt x="248868" y="90458"/>
                </a:lnTo>
                <a:lnTo>
                  <a:pt x="273068" y="86487"/>
                </a:lnTo>
                <a:lnTo>
                  <a:pt x="297933" y="83046"/>
                </a:lnTo>
                <a:lnTo>
                  <a:pt x="323241" y="79958"/>
                </a:lnTo>
                <a:lnTo>
                  <a:pt x="348844" y="77106"/>
                </a:lnTo>
                <a:lnTo>
                  <a:pt x="375438" y="73617"/>
                </a:lnTo>
                <a:lnTo>
                  <a:pt x="402692" y="69703"/>
                </a:lnTo>
                <a:lnTo>
                  <a:pt x="430386" y="65507"/>
                </a:lnTo>
                <a:lnTo>
                  <a:pt x="457580" y="61915"/>
                </a:lnTo>
                <a:lnTo>
                  <a:pt x="484441" y="58727"/>
                </a:lnTo>
                <a:lnTo>
                  <a:pt x="511079" y="55808"/>
                </a:lnTo>
                <a:lnTo>
                  <a:pt x="535982" y="53068"/>
                </a:lnTo>
                <a:lnTo>
                  <a:pt x="559727" y="50448"/>
                </a:lnTo>
                <a:lnTo>
                  <a:pt x="582702" y="47907"/>
                </a:lnTo>
                <a:lnTo>
                  <a:pt x="603574" y="45420"/>
                </a:lnTo>
                <a:lnTo>
                  <a:pt x="623045" y="42968"/>
                </a:lnTo>
                <a:lnTo>
                  <a:pt x="657909" y="38126"/>
                </a:lnTo>
                <a:lnTo>
                  <a:pt x="686633" y="33329"/>
                </a:lnTo>
                <a:lnTo>
                  <a:pt x="717532" y="29958"/>
                </a:lnTo>
                <a:lnTo>
                  <a:pt x="730392" y="28959"/>
                </a:lnTo>
                <a:lnTo>
                  <a:pt x="729815" y="30406"/>
                </a:lnTo>
                <a:lnTo>
                  <a:pt x="722825" y="36248"/>
                </a:lnTo>
                <a:lnTo>
                  <a:pt x="694124" y="44669"/>
                </a:lnTo>
                <a:lnTo>
                  <a:pt x="660396" y="49731"/>
                </a:lnTo>
                <a:lnTo>
                  <a:pt x="640289" y="52192"/>
                </a:lnTo>
                <a:lnTo>
                  <a:pt x="618153" y="56213"/>
                </a:lnTo>
                <a:lnTo>
                  <a:pt x="594664" y="61276"/>
                </a:lnTo>
                <a:lnTo>
                  <a:pt x="570274" y="67032"/>
                </a:lnTo>
                <a:lnTo>
                  <a:pt x="543695" y="72457"/>
                </a:lnTo>
                <a:lnTo>
                  <a:pt x="515657" y="77661"/>
                </a:lnTo>
                <a:lnTo>
                  <a:pt x="486646" y="82718"/>
                </a:lnTo>
                <a:lnTo>
                  <a:pt x="457781" y="88471"/>
                </a:lnTo>
                <a:lnTo>
                  <a:pt x="429012" y="94687"/>
                </a:lnTo>
                <a:lnTo>
                  <a:pt x="400308" y="101213"/>
                </a:lnTo>
                <a:lnTo>
                  <a:pt x="372441" y="107944"/>
                </a:lnTo>
                <a:lnTo>
                  <a:pt x="345132" y="114813"/>
                </a:lnTo>
                <a:lnTo>
                  <a:pt x="318194" y="121774"/>
                </a:lnTo>
                <a:lnTo>
                  <a:pt x="293092" y="128001"/>
                </a:lnTo>
                <a:lnTo>
                  <a:pt x="269213" y="133741"/>
                </a:lnTo>
                <a:lnTo>
                  <a:pt x="246150" y="139155"/>
                </a:lnTo>
                <a:lnTo>
                  <a:pt x="225219" y="144351"/>
                </a:lnTo>
                <a:lnTo>
                  <a:pt x="205709" y="149403"/>
                </a:lnTo>
                <a:lnTo>
                  <a:pt x="173976" y="159250"/>
                </a:lnTo>
                <a:lnTo>
                  <a:pt x="153237" y="172131"/>
                </a:lnTo>
                <a:lnTo>
                  <a:pt x="151370" y="174273"/>
                </a:lnTo>
                <a:lnTo>
                  <a:pt x="150920" y="175701"/>
                </a:lnTo>
                <a:lnTo>
                  <a:pt x="173040" y="177711"/>
                </a:lnTo>
                <a:lnTo>
                  <a:pt x="203113" y="173948"/>
                </a:lnTo>
                <a:lnTo>
                  <a:pt x="221134" y="170722"/>
                </a:lnTo>
                <a:lnTo>
                  <a:pt x="241879" y="166984"/>
                </a:lnTo>
                <a:lnTo>
                  <a:pt x="264440" y="162904"/>
                </a:lnTo>
                <a:lnTo>
                  <a:pt x="288212" y="158597"/>
                </a:lnTo>
                <a:lnTo>
                  <a:pt x="313585" y="154138"/>
                </a:lnTo>
                <a:lnTo>
                  <a:pt x="340025" y="149578"/>
                </a:lnTo>
                <a:lnTo>
                  <a:pt x="367178" y="144950"/>
                </a:lnTo>
                <a:lnTo>
                  <a:pt x="394010" y="140277"/>
                </a:lnTo>
                <a:lnTo>
                  <a:pt x="420630" y="135575"/>
                </a:lnTo>
                <a:lnTo>
                  <a:pt x="447107" y="130852"/>
                </a:lnTo>
                <a:lnTo>
                  <a:pt x="473490" y="126116"/>
                </a:lnTo>
                <a:lnTo>
                  <a:pt x="499810" y="121372"/>
                </a:lnTo>
                <a:lnTo>
                  <a:pt x="526088" y="116621"/>
                </a:lnTo>
                <a:lnTo>
                  <a:pt x="550750" y="112660"/>
                </a:lnTo>
                <a:lnTo>
                  <a:pt x="574335" y="109226"/>
                </a:lnTo>
                <a:lnTo>
                  <a:pt x="597203" y="106142"/>
                </a:lnTo>
                <a:lnTo>
                  <a:pt x="617210" y="103293"/>
                </a:lnTo>
                <a:lnTo>
                  <a:pt x="652140" y="98011"/>
                </a:lnTo>
                <a:lnTo>
                  <a:pt x="679307" y="95134"/>
                </a:lnTo>
                <a:lnTo>
                  <a:pt x="703655" y="93287"/>
                </a:lnTo>
                <a:lnTo>
                  <a:pt x="691002" y="100552"/>
                </a:lnTo>
                <a:lnTo>
                  <a:pt x="667210" y="108434"/>
                </a:lnTo>
                <a:lnTo>
                  <a:pt x="633088" y="118023"/>
                </a:lnTo>
                <a:lnTo>
                  <a:pt x="611765" y="123913"/>
                </a:lnTo>
                <a:lnTo>
                  <a:pt x="588818" y="130222"/>
                </a:lnTo>
                <a:lnTo>
                  <a:pt x="563202" y="136808"/>
                </a:lnTo>
                <a:lnTo>
                  <a:pt x="535805" y="143581"/>
                </a:lnTo>
                <a:lnTo>
                  <a:pt x="507222" y="150477"/>
                </a:lnTo>
                <a:lnTo>
                  <a:pt x="477848" y="157456"/>
                </a:lnTo>
                <a:lnTo>
                  <a:pt x="447947" y="164490"/>
                </a:lnTo>
                <a:lnTo>
                  <a:pt x="417694" y="171560"/>
                </a:lnTo>
                <a:lnTo>
                  <a:pt x="388794" y="178655"/>
                </a:lnTo>
                <a:lnTo>
                  <a:pt x="360796" y="185766"/>
                </a:lnTo>
                <a:lnTo>
                  <a:pt x="333399" y="192888"/>
                </a:lnTo>
                <a:lnTo>
                  <a:pt x="307991" y="199224"/>
                </a:lnTo>
                <a:lnTo>
                  <a:pt x="283909" y="205035"/>
                </a:lnTo>
                <a:lnTo>
                  <a:pt x="260710" y="210497"/>
                </a:lnTo>
                <a:lnTo>
                  <a:pt x="226467" y="220798"/>
                </a:lnTo>
                <a:lnTo>
                  <a:pt x="193783" y="232762"/>
                </a:lnTo>
                <a:lnTo>
                  <a:pt x="194276" y="233744"/>
                </a:lnTo>
                <a:lnTo>
                  <a:pt x="203291" y="234835"/>
                </a:lnTo>
                <a:lnTo>
                  <a:pt x="237593" y="231656"/>
                </a:lnTo>
                <a:lnTo>
                  <a:pt x="271491" y="227821"/>
                </a:lnTo>
                <a:lnTo>
                  <a:pt x="290531" y="225688"/>
                </a:lnTo>
                <a:lnTo>
                  <a:pt x="311163" y="222678"/>
                </a:lnTo>
                <a:lnTo>
                  <a:pt x="332854" y="219083"/>
                </a:lnTo>
                <a:lnTo>
                  <a:pt x="355253" y="215100"/>
                </a:lnTo>
                <a:lnTo>
                  <a:pt x="377329" y="210856"/>
                </a:lnTo>
                <a:lnTo>
                  <a:pt x="399190" y="206440"/>
                </a:lnTo>
                <a:lnTo>
                  <a:pt x="420908" y="201908"/>
                </a:lnTo>
                <a:lnTo>
                  <a:pt x="442530" y="198093"/>
                </a:lnTo>
                <a:lnTo>
                  <a:pt x="464089" y="194756"/>
                </a:lnTo>
                <a:lnTo>
                  <a:pt x="485605" y="191738"/>
                </a:lnTo>
                <a:lnTo>
                  <a:pt x="504712" y="188932"/>
                </a:lnTo>
                <a:lnTo>
                  <a:pt x="538641" y="183697"/>
                </a:lnTo>
                <a:lnTo>
                  <a:pt x="569349" y="176288"/>
                </a:lnTo>
                <a:lnTo>
                  <a:pt x="574034" y="173869"/>
                </a:lnTo>
                <a:lnTo>
                  <a:pt x="576365" y="171463"/>
                </a:lnTo>
                <a:lnTo>
                  <a:pt x="577124" y="169065"/>
                </a:lnTo>
                <a:lnTo>
                  <a:pt x="573662" y="166673"/>
                </a:lnTo>
                <a:lnTo>
                  <a:pt x="559232" y="161898"/>
                </a:lnTo>
                <a:lnTo>
                  <a:pt x="533239" y="161364"/>
                </a:lnTo>
                <a:lnTo>
                  <a:pt x="500520" y="162978"/>
                </a:lnTo>
                <a:lnTo>
                  <a:pt x="464812" y="163696"/>
                </a:lnTo>
                <a:lnTo>
                  <a:pt x="445606" y="166268"/>
                </a:lnTo>
                <a:lnTo>
                  <a:pt x="425658" y="170365"/>
                </a:lnTo>
                <a:lnTo>
                  <a:pt x="405216" y="175477"/>
                </a:lnTo>
                <a:lnTo>
                  <a:pt x="371919" y="187507"/>
                </a:lnTo>
                <a:lnTo>
                  <a:pt x="347066" y="201585"/>
                </a:lnTo>
                <a:lnTo>
                  <a:pt x="333374" y="218425"/>
                </a:lnTo>
                <a:lnTo>
                  <a:pt x="330993" y="226567"/>
                </a:lnTo>
                <a:lnTo>
                  <a:pt x="332581" y="241964"/>
                </a:lnTo>
                <a:lnTo>
                  <a:pt x="339196" y="247816"/>
                </a:lnTo>
                <a:lnTo>
                  <a:pt x="369495" y="259051"/>
                </a:lnTo>
                <a:lnTo>
                  <a:pt x="385763" y="26428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502" name="SMARTInkShape-3238"/>
          <p:cNvSpPr/>
          <p:nvPr/>
        </p:nvSpPr>
        <p:spPr bwMode="auto">
          <a:xfrm>
            <a:off x="3714750" y="2414590"/>
            <a:ext cx="14289" cy="7142"/>
          </a:xfrm>
          <a:custGeom>
            <a:avLst/>
            <a:gdLst/>
            <a:ahLst/>
            <a:cxnLst/>
            <a:rect l="0" t="0" r="0" b="0"/>
            <a:pathLst>
              <a:path w="14289" h="7142">
                <a:moveTo>
                  <a:pt x="0" y="7141"/>
                </a:moveTo>
                <a:lnTo>
                  <a:pt x="0" y="85"/>
                </a:lnTo>
                <a:lnTo>
                  <a:pt x="6850" y="0"/>
                </a:lnTo>
                <a:lnTo>
                  <a:pt x="7057" y="3791"/>
                </a:lnTo>
                <a:lnTo>
                  <a:pt x="7879" y="4907"/>
                </a:lnTo>
                <a:lnTo>
                  <a:pt x="14288" y="71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523" name="SMARTInkShape-Group705"/>
          <p:cNvGrpSpPr/>
          <p:nvPr/>
        </p:nvGrpSpPr>
        <p:grpSpPr>
          <a:xfrm>
            <a:off x="2957513" y="2514600"/>
            <a:ext cx="2014097" cy="331454"/>
            <a:chOff x="2957513" y="2514600"/>
            <a:chExt cx="2014097" cy="331454"/>
          </a:xfrm>
        </p:grpSpPr>
        <p:sp>
          <p:nvSpPr>
            <p:cNvPr id="2503" name="SMARTInkShape-3239"/>
            <p:cNvSpPr/>
            <p:nvPr/>
          </p:nvSpPr>
          <p:spPr bwMode="auto">
            <a:xfrm>
              <a:off x="2957513" y="2600325"/>
              <a:ext cx="78582" cy="6152"/>
            </a:xfrm>
            <a:custGeom>
              <a:avLst/>
              <a:gdLst/>
              <a:ahLst/>
              <a:cxnLst/>
              <a:rect l="0" t="0" r="0" b="0"/>
              <a:pathLst>
                <a:path w="78582" h="6152">
                  <a:moveTo>
                    <a:pt x="0" y="0"/>
                  </a:moveTo>
                  <a:lnTo>
                    <a:pt x="6150" y="0"/>
                  </a:lnTo>
                  <a:lnTo>
                    <a:pt x="12650" y="4910"/>
                  </a:lnTo>
                  <a:lnTo>
                    <a:pt x="16999" y="6151"/>
                  </a:lnTo>
                  <a:lnTo>
                    <a:pt x="51108" y="269"/>
                  </a:lnTo>
                  <a:lnTo>
                    <a:pt x="785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4" name="SMARTInkShape-3240"/>
            <p:cNvSpPr/>
            <p:nvPr/>
          </p:nvSpPr>
          <p:spPr bwMode="auto">
            <a:xfrm>
              <a:off x="2971800" y="2650331"/>
              <a:ext cx="28576" cy="7145"/>
            </a:xfrm>
            <a:custGeom>
              <a:avLst/>
              <a:gdLst/>
              <a:ahLst/>
              <a:cxnLst/>
              <a:rect l="0" t="0" r="0" b="0"/>
              <a:pathLst>
                <a:path w="28576" h="7145">
                  <a:moveTo>
                    <a:pt x="0" y="0"/>
                  </a:moveTo>
                  <a:lnTo>
                    <a:pt x="3792" y="0"/>
                  </a:lnTo>
                  <a:lnTo>
                    <a:pt x="7771" y="2117"/>
                  </a:lnTo>
                  <a:lnTo>
                    <a:pt x="9943" y="3793"/>
                  </a:lnTo>
                  <a:lnTo>
                    <a:pt x="16590" y="5655"/>
                  </a:lnTo>
                  <a:lnTo>
                    <a:pt x="2857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5" name="SMARTInkShape-3241"/>
            <p:cNvSpPr/>
            <p:nvPr/>
          </p:nvSpPr>
          <p:spPr bwMode="auto">
            <a:xfrm>
              <a:off x="3014663" y="2657475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0"/>
                  </a:moveTo>
                  <a:lnTo>
                    <a:pt x="14287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6" name="SMARTInkShape-3242"/>
            <p:cNvSpPr/>
            <p:nvPr/>
          </p:nvSpPr>
          <p:spPr bwMode="auto">
            <a:xfrm>
              <a:off x="3100537" y="2521744"/>
              <a:ext cx="92720" cy="196499"/>
            </a:xfrm>
            <a:custGeom>
              <a:avLst/>
              <a:gdLst/>
              <a:ahLst/>
              <a:cxnLst/>
              <a:rect l="0" t="0" r="0" b="0"/>
              <a:pathLst>
                <a:path w="92720" h="196499">
                  <a:moveTo>
                    <a:pt x="57001" y="0"/>
                  </a:moveTo>
                  <a:lnTo>
                    <a:pt x="53208" y="0"/>
                  </a:lnTo>
                  <a:lnTo>
                    <a:pt x="52091" y="794"/>
                  </a:lnTo>
                  <a:lnTo>
                    <a:pt x="51346" y="2116"/>
                  </a:lnTo>
                  <a:lnTo>
                    <a:pt x="50850" y="3792"/>
                  </a:lnTo>
                  <a:lnTo>
                    <a:pt x="49725" y="4909"/>
                  </a:lnTo>
                  <a:lnTo>
                    <a:pt x="46359" y="6151"/>
                  </a:lnTo>
                  <a:lnTo>
                    <a:pt x="42217" y="10936"/>
                  </a:lnTo>
                  <a:lnTo>
                    <a:pt x="15100" y="41834"/>
                  </a:lnTo>
                  <a:lnTo>
                    <a:pt x="8480" y="46374"/>
                  </a:lnTo>
                  <a:lnTo>
                    <a:pt x="5604" y="47585"/>
                  </a:lnTo>
                  <a:lnTo>
                    <a:pt x="3686" y="49186"/>
                  </a:lnTo>
                  <a:lnTo>
                    <a:pt x="356" y="55944"/>
                  </a:lnTo>
                  <a:lnTo>
                    <a:pt x="187" y="55552"/>
                  </a:lnTo>
                  <a:lnTo>
                    <a:pt x="0" y="53000"/>
                  </a:lnTo>
                  <a:lnTo>
                    <a:pt x="744" y="52002"/>
                  </a:lnTo>
                  <a:lnTo>
                    <a:pt x="3687" y="50893"/>
                  </a:lnTo>
                  <a:lnTo>
                    <a:pt x="4789" y="49804"/>
                  </a:lnTo>
                  <a:lnTo>
                    <a:pt x="8675" y="42352"/>
                  </a:lnTo>
                  <a:lnTo>
                    <a:pt x="10496" y="40141"/>
                  </a:lnTo>
                  <a:lnTo>
                    <a:pt x="14636" y="37684"/>
                  </a:lnTo>
                  <a:lnTo>
                    <a:pt x="23761" y="36107"/>
                  </a:lnTo>
                  <a:lnTo>
                    <a:pt x="41304" y="35729"/>
                  </a:lnTo>
                  <a:lnTo>
                    <a:pt x="41774" y="36519"/>
                  </a:lnTo>
                  <a:lnTo>
                    <a:pt x="42630" y="48698"/>
                  </a:lnTo>
                  <a:lnTo>
                    <a:pt x="42676" y="56304"/>
                  </a:lnTo>
                  <a:lnTo>
                    <a:pt x="40580" y="62859"/>
                  </a:lnTo>
                  <a:lnTo>
                    <a:pt x="31320" y="80920"/>
                  </a:lnTo>
                  <a:lnTo>
                    <a:pt x="28489" y="89769"/>
                  </a:lnTo>
                  <a:lnTo>
                    <a:pt x="21379" y="99880"/>
                  </a:lnTo>
                  <a:lnTo>
                    <a:pt x="27441" y="100001"/>
                  </a:lnTo>
                  <a:lnTo>
                    <a:pt x="27769" y="100798"/>
                  </a:lnTo>
                  <a:lnTo>
                    <a:pt x="28134" y="103801"/>
                  </a:lnTo>
                  <a:lnTo>
                    <a:pt x="30413" y="107782"/>
                  </a:lnTo>
                  <a:lnTo>
                    <a:pt x="32131" y="109954"/>
                  </a:lnTo>
                  <a:lnTo>
                    <a:pt x="36158" y="112368"/>
                  </a:lnTo>
                  <a:lnTo>
                    <a:pt x="38343" y="113012"/>
                  </a:lnTo>
                  <a:lnTo>
                    <a:pt x="39800" y="114235"/>
                  </a:lnTo>
                  <a:lnTo>
                    <a:pt x="47367" y="127203"/>
                  </a:lnTo>
                  <a:lnTo>
                    <a:pt x="49760" y="162057"/>
                  </a:lnTo>
                  <a:lnTo>
                    <a:pt x="47697" y="169392"/>
                  </a:lnTo>
                  <a:lnTo>
                    <a:pt x="44928" y="176091"/>
                  </a:lnTo>
                  <a:lnTo>
                    <a:pt x="43697" y="184361"/>
                  </a:lnTo>
                  <a:lnTo>
                    <a:pt x="44163" y="187201"/>
                  </a:lnTo>
                  <a:lnTo>
                    <a:pt x="45267" y="189094"/>
                  </a:lnTo>
                  <a:lnTo>
                    <a:pt x="52743" y="195925"/>
                  </a:lnTo>
                  <a:lnTo>
                    <a:pt x="55749" y="196498"/>
                  </a:lnTo>
                  <a:lnTo>
                    <a:pt x="76212" y="192509"/>
                  </a:lnTo>
                  <a:lnTo>
                    <a:pt x="92719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7" name="SMARTInkShape-3243"/>
            <p:cNvSpPr/>
            <p:nvPr/>
          </p:nvSpPr>
          <p:spPr bwMode="auto">
            <a:xfrm>
              <a:off x="3271838" y="2557489"/>
              <a:ext cx="21432" cy="120961"/>
            </a:xfrm>
            <a:custGeom>
              <a:avLst/>
              <a:gdLst/>
              <a:ahLst/>
              <a:cxnLst/>
              <a:rect l="0" t="0" r="0" b="0"/>
              <a:pathLst>
                <a:path w="21432" h="120961">
                  <a:moveTo>
                    <a:pt x="0" y="14261"/>
                  </a:moveTo>
                  <a:lnTo>
                    <a:pt x="0" y="63"/>
                  </a:lnTo>
                  <a:lnTo>
                    <a:pt x="3792" y="0"/>
                  </a:lnTo>
                  <a:lnTo>
                    <a:pt x="4909" y="1579"/>
                  </a:lnTo>
                  <a:lnTo>
                    <a:pt x="7275" y="10591"/>
                  </a:lnTo>
                  <a:lnTo>
                    <a:pt x="11857" y="20229"/>
                  </a:lnTo>
                  <a:lnTo>
                    <a:pt x="14074" y="52738"/>
                  </a:lnTo>
                  <a:lnTo>
                    <a:pt x="14268" y="87381"/>
                  </a:lnTo>
                  <a:lnTo>
                    <a:pt x="13488" y="101367"/>
                  </a:lnTo>
                  <a:lnTo>
                    <a:pt x="10492" y="108008"/>
                  </a:lnTo>
                  <a:lnTo>
                    <a:pt x="10169" y="110890"/>
                  </a:lnTo>
                  <a:lnTo>
                    <a:pt x="14080" y="120960"/>
                  </a:lnTo>
                  <a:lnTo>
                    <a:pt x="21431" y="1142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8" name="SMARTInkShape-3244"/>
            <p:cNvSpPr/>
            <p:nvPr/>
          </p:nvSpPr>
          <p:spPr bwMode="auto">
            <a:xfrm>
              <a:off x="3350419" y="2664619"/>
              <a:ext cx="28576" cy="97531"/>
            </a:xfrm>
            <a:custGeom>
              <a:avLst/>
              <a:gdLst/>
              <a:ahLst/>
              <a:cxnLst/>
              <a:rect l="0" t="0" r="0" b="0"/>
              <a:pathLst>
                <a:path w="28576" h="97531">
                  <a:moveTo>
                    <a:pt x="28575" y="0"/>
                  </a:moveTo>
                  <a:lnTo>
                    <a:pt x="28575" y="32422"/>
                  </a:lnTo>
                  <a:lnTo>
                    <a:pt x="27781" y="59097"/>
                  </a:lnTo>
                  <a:lnTo>
                    <a:pt x="22872" y="72896"/>
                  </a:lnTo>
                  <a:lnTo>
                    <a:pt x="9442" y="94313"/>
                  </a:lnTo>
                  <a:lnTo>
                    <a:pt x="4726" y="97479"/>
                  </a:lnTo>
                  <a:lnTo>
                    <a:pt x="3150" y="97530"/>
                  </a:lnTo>
                  <a:lnTo>
                    <a:pt x="2100" y="96770"/>
                  </a:lnTo>
                  <a:lnTo>
                    <a:pt x="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09" name="SMARTInkShape-3245"/>
            <p:cNvSpPr/>
            <p:nvPr/>
          </p:nvSpPr>
          <p:spPr bwMode="auto">
            <a:xfrm>
              <a:off x="3436144" y="2578929"/>
              <a:ext cx="100013" cy="78547"/>
            </a:xfrm>
            <a:custGeom>
              <a:avLst/>
              <a:gdLst/>
              <a:ahLst/>
              <a:cxnLst/>
              <a:rect l="0" t="0" r="0" b="0"/>
              <a:pathLst>
                <a:path w="100013" h="78547">
                  <a:moveTo>
                    <a:pt x="0" y="21396"/>
                  </a:moveTo>
                  <a:lnTo>
                    <a:pt x="0" y="17604"/>
                  </a:lnTo>
                  <a:lnTo>
                    <a:pt x="2116" y="13625"/>
                  </a:lnTo>
                  <a:lnTo>
                    <a:pt x="9943" y="4603"/>
                  </a:lnTo>
                  <a:lnTo>
                    <a:pt x="16590" y="2027"/>
                  </a:lnTo>
                  <a:lnTo>
                    <a:pt x="52009" y="0"/>
                  </a:lnTo>
                  <a:lnTo>
                    <a:pt x="53723" y="783"/>
                  </a:lnTo>
                  <a:lnTo>
                    <a:pt x="54865" y="2098"/>
                  </a:lnTo>
                  <a:lnTo>
                    <a:pt x="56134" y="5675"/>
                  </a:lnTo>
                  <a:lnTo>
                    <a:pt x="56698" y="9911"/>
                  </a:lnTo>
                  <a:lnTo>
                    <a:pt x="49319" y="29223"/>
                  </a:lnTo>
                  <a:lnTo>
                    <a:pt x="38803" y="52442"/>
                  </a:lnTo>
                  <a:lnTo>
                    <a:pt x="36125" y="72384"/>
                  </a:lnTo>
                  <a:lnTo>
                    <a:pt x="36783" y="74438"/>
                  </a:lnTo>
                  <a:lnTo>
                    <a:pt x="38016" y="75807"/>
                  </a:lnTo>
                  <a:lnTo>
                    <a:pt x="41502" y="77329"/>
                  </a:lnTo>
                  <a:lnTo>
                    <a:pt x="73306" y="78498"/>
                  </a:lnTo>
                  <a:lnTo>
                    <a:pt x="100012" y="785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0" name="SMARTInkShape-3246"/>
            <p:cNvSpPr/>
            <p:nvPr/>
          </p:nvSpPr>
          <p:spPr bwMode="auto">
            <a:xfrm>
              <a:off x="3587686" y="2657475"/>
              <a:ext cx="69915" cy="116405"/>
            </a:xfrm>
            <a:custGeom>
              <a:avLst/>
              <a:gdLst/>
              <a:ahLst/>
              <a:cxnLst/>
              <a:rect l="0" t="0" r="0" b="0"/>
              <a:pathLst>
                <a:path w="69915" h="116405">
                  <a:moveTo>
                    <a:pt x="69914" y="0"/>
                  </a:moveTo>
                  <a:lnTo>
                    <a:pt x="69914" y="3792"/>
                  </a:lnTo>
                  <a:lnTo>
                    <a:pt x="69120" y="4910"/>
                  </a:lnTo>
                  <a:lnTo>
                    <a:pt x="67797" y="5654"/>
                  </a:lnTo>
                  <a:lnTo>
                    <a:pt x="66122" y="6151"/>
                  </a:lnTo>
                  <a:lnTo>
                    <a:pt x="65005" y="7276"/>
                  </a:lnTo>
                  <a:lnTo>
                    <a:pt x="61095" y="14784"/>
                  </a:lnTo>
                  <a:lnTo>
                    <a:pt x="52914" y="27703"/>
                  </a:lnTo>
                  <a:lnTo>
                    <a:pt x="39179" y="57976"/>
                  </a:lnTo>
                  <a:lnTo>
                    <a:pt x="18036" y="92184"/>
                  </a:lnTo>
                  <a:lnTo>
                    <a:pt x="3620" y="114866"/>
                  </a:lnTo>
                  <a:lnTo>
                    <a:pt x="1905" y="116265"/>
                  </a:lnTo>
                  <a:lnTo>
                    <a:pt x="762" y="116404"/>
                  </a:lnTo>
                  <a:lnTo>
                    <a:pt x="0" y="115703"/>
                  </a:lnTo>
                  <a:lnTo>
                    <a:pt x="286" y="114441"/>
                  </a:lnTo>
                  <a:lnTo>
                    <a:pt x="562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1" name="SMARTInkShape-3247"/>
            <p:cNvSpPr/>
            <p:nvPr/>
          </p:nvSpPr>
          <p:spPr bwMode="auto">
            <a:xfrm>
              <a:off x="3714837" y="2550319"/>
              <a:ext cx="95623" cy="128588"/>
            </a:xfrm>
            <a:custGeom>
              <a:avLst/>
              <a:gdLst/>
              <a:ahLst/>
              <a:cxnLst/>
              <a:rect l="0" t="0" r="0" b="0"/>
              <a:pathLst>
                <a:path w="95623" h="128588">
                  <a:moveTo>
                    <a:pt x="7057" y="0"/>
                  </a:moveTo>
                  <a:lnTo>
                    <a:pt x="0" y="0"/>
                  </a:lnTo>
                  <a:lnTo>
                    <a:pt x="33706" y="0"/>
                  </a:lnTo>
                  <a:lnTo>
                    <a:pt x="62389" y="0"/>
                  </a:lnTo>
                  <a:lnTo>
                    <a:pt x="62995" y="794"/>
                  </a:lnTo>
                  <a:lnTo>
                    <a:pt x="63668" y="3792"/>
                  </a:lnTo>
                  <a:lnTo>
                    <a:pt x="41915" y="29094"/>
                  </a:lnTo>
                  <a:lnTo>
                    <a:pt x="17333" y="46722"/>
                  </a:lnTo>
                  <a:lnTo>
                    <a:pt x="11248" y="49033"/>
                  </a:lnTo>
                  <a:lnTo>
                    <a:pt x="11438" y="49358"/>
                  </a:lnTo>
                  <a:lnTo>
                    <a:pt x="23846" y="49949"/>
                  </a:lnTo>
                  <a:lnTo>
                    <a:pt x="58620" y="50003"/>
                  </a:lnTo>
                  <a:lnTo>
                    <a:pt x="75163" y="53797"/>
                  </a:lnTo>
                  <a:lnTo>
                    <a:pt x="86327" y="59949"/>
                  </a:lnTo>
                  <a:lnTo>
                    <a:pt x="94661" y="70591"/>
                  </a:lnTo>
                  <a:lnTo>
                    <a:pt x="95622" y="74842"/>
                  </a:lnTo>
                  <a:lnTo>
                    <a:pt x="94574" y="83798"/>
                  </a:lnTo>
                  <a:lnTo>
                    <a:pt x="89520" y="93973"/>
                  </a:lnTo>
                  <a:lnTo>
                    <a:pt x="74998" y="109432"/>
                  </a:lnTo>
                  <a:lnTo>
                    <a:pt x="52154" y="123497"/>
                  </a:lnTo>
                  <a:lnTo>
                    <a:pt x="28488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2" name="SMARTInkShape-3248"/>
            <p:cNvSpPr/>
            <p:nvPr/>
          </p:nvSpPr>
          <p:spPr bwMode="auto">
            <a:xfrm>
              <a:off x="3757613" y="2657475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7144"/>
                  </a:move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3" name="SMARTInkShape-3249"/>
            <p:cNvSpPr/>
            <p:nvPr/>
          </p:nvSpPr>
          <p:spPr bwMode="auto">
            <a:xfrm>
              <a:off x="3807619" y="2707481"/>
              <a:ext cx="71438" cy="100014"/>
            </a:xfrm>
            <a:custGeom>
              <a:avLst/>
              <a:gdLst/>
              <a:ahLst/>
              <a:cxnLst/>
              <a:rect l="0" t="0" r="0" b="0"/>
              <a:pathLst>
                <a:path w="71438" h="100014">
                  <a:moveTo>
                    <a:pt x="71437" y="0"/>
                  </a:moveTo>
                  <a:lnTo>
                    <a:pt x="65286" y="0"/>
                  </a:lnTo>
                  <a:lnTo>
                    <a:pt x="52960" y="19461"/>
                  </a:lnTo>
                  <a:lnTo>
                    <a:pt x="43768" y="51192"/>
                  </a:lnTo>
                  <a:lnTo>
                    <a:pt x="27097" y="82089"/>
                  </a:lnTo>
                  <a:lnTo>
                    <a:pt x="17599" y="90194"/>
                  </a:lnTo>
                  <a:lnTo>
                    <a:pt x="0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4" name="SMARTInkShape-3250"/>
            <p:cNvSpPr/>
            <p:nvPr/>
          </p:nvSpPr>
          <p:spPr bwMode="auto">
            <a:xfrm>
              <a:off x="3986307" y="2564606"/>
              <a:ext cx="135638" cy="92326"/>
            </a:xfrm>
            <a:custGeom>
              <a:avLst/>
              <a:gdLst/>
              <a:ahLst/>
              <a:cxnLst/>
              <a:rect l="0" t="0" r="0" b="0"/>
              <a:pathLst>
                <a:path w="135638" h="92326">
                  <a:moveTo>
                    <a:pt x="14193" y="0"/>
                  </a:moveTo>
                  <a:lnTo>
                    <a:pt x="10401" y="0"/>
                  </a:lnTo>
                  <a:lnTo>
                    <a:pt x="9284" y="794"/>
                  </a:lnTo>
                  <a:lnTo>
                    <a:pt x="8539" y="2117"/>
                  </a:lnTo>
                  <a:lnTo>
                    <a:pt x="986" y="30528"/>
                  </a:lnTo>
                  <a:lnTo>
                    <a:pt x="0" y="61666"/>
                  </a:lnTo>
                  <a:lnTo>
                    <a:pt x="4181" y="71328"/>
                  </a:lnTo>
                  <a:lnTo>
                    <a:pt x="11331" y="80120"/>
                  </a:lnTo>
                  <a:lnTo>
                    <a:pt x="19800" y="86674"/>
                  </a:lnTo>
                  <a:lnTo>
                    <a:pt x="30973" y="90115"/>
                  </a:lnTo>
                  <a:lnTo>
                    <a:pt x="53755" y="92325"/>
                  </a:lnTo>
                  <a:lnTo>
                    <a:pt x="86137" y="85026"/>
                  </a:lnTo>
                  <a:lnTo>
                    <a:pt x="118098" y="72270"/>
                  </a:lnTo>
                  <a:lnTo>
                    <a:pt x="135637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5" name="SMARTInkShape-3251"/>
            <p:cNvSpPr/>
            <p:nvPr/>
          </p:nvSpPr>
          <p:spPr bwMode="auto">
            <a:xfrm>
              <a:off x="4057970" y="2550319"/>
              <a:ext cx="13969" cy="178039"/>
            </a:xfrm>
            <a:custGeom>
              <a:avLst/>
              <a:gdLst/>
              <a:ahLst/>
              <a:cxnLst/>
              <a:rect l="0" t="0" r="0" b="0"/>
              <a:pathLst>
                <a:path w="13969" h="178039">
                  <a:moveTo>
                    <a:pt x="13968" y="0"/>
                  </a:moveTo>
                  <a:lnTo>
                    <a:pt x="13968" y="3792"/>
                  </a:lnTo>
                  <a:lnTo>
                    <a:pt x="6692" y="37814"/>
                  </a:lnTo>
                  <a:lnTo>
                    <a:pt x="1300" y="70205"/>
                  </a:lnTo>
                  <a:lnTo>
                    <a:pt x="0" y="103561"/>
                  </a:lnTo>
                  <a:lnTo>
                    <a:pt x="537" y="134227"/>
                  </a:lnTo>
                  <a:lnTo>
                    <a:pt x="8503" y="169106"/>
                  </a:lnTo>
                  <a:lnTo>
                    <a:pt x="13648" y="178038"/>
                  </a:lnTo>
                  <a:lnTo>
                    <a:pt x="13968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6" name="SMARTInkShape-3252"/>
            <p:cNvSpPr/>
            <p:nvPr/>
          </p:nvSpPr>
          <p:spPr bwMode="auto">
            <a:xfrm>
              <a:off x="4086225" y="2721769"/>
              <a:ext cx="92870" cy="100013"/>
            </a:xfrm>
            <a:custGeom>
              <a:avLst/>
              <a:gdLst/>
              <a:ahLst/>
              <a:cxnLst/>
              <a:rect l="0" t="0" r="0" b="0"/>
              <a:pathLst>
                <a:path w="92870" h="100013">
                  <a:moveTo>
                    <a:pt x="92869" y="0"/>
                  </a:moveTo>
                  <a:lnTo>
                    <a:pt x="92075" y="13772"/>
                  </a:lnTo>
                  <a:lnTo>
                    <a:pt x="82926" y="39943"/>
                  </a:lnTo>
                  <a:lnTo>
                    <a:pt x="62330" y="64334"/>
                  </a:lnTo>
                  <a:lnTo>
                    <a:pt x="32109" y="86387"/>
                  </a:lnTo>
                  <a:lnTo>
                    <a:pt x="0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7" name="SMARTInkShape-3253"/>
            <p:cNvSpPr/>
            <p:nvPr/>
          </p:nvSpPr>
          <p:spPr bwMode="auto">
            <a:xfrm>
              <a:off x="4229839" y="2578894"/>
              <a:ext cx="104497" cy="148543"/>
            </a:xfrm>
            <a:custGeom>
              <a:avLst/>
              <a:gdLst/>
              <a:ahLst/>
              <a:cxnLst/>
              <a:rect l="0" t="0" r="0" b="0"/>
              <a:pathLst>
                <a:path w="104497" h="148543">
                  <a:moveTo>
                    <a:pt x="27836" y="0"/>
                  </a:moveTo>
                  <a:lnTo>
                    <a:pt x="24044" y="0"/>
                  </a:lnTo>
                  <a:lnTo>
                    <a:pt x="22927" y="794"/>
                  </a:lnTo>
                  <a:lnTo>
                    <a:pt x="22182" y="2116"/>
                  </a:lnTo>
                  <a:lnTo>
                    <a:pt x="21685" y="3792"/>
                  </a:lnTo>
                  <a:lnTo>
                    <a:pt x="10836" y="20585"/>
                  </a:lnTo>
                  <a:lnTo>
                    <a:pt x="4872" y="50835"/>
                  </a:lnTo>
                  <a:lnTo>
                    <a:pt x="0" y="85040"/>
                  </a:lnTo>
                  <a:lnTo>
                    <a:pt x="274" y="102279"/>
                  </a:lnTo>
                  <a:lnTo>
                    <a:pt x="3151" y="115307"/>
                  </a:lnTo>
                  <a:lnTo>
                    <a:pt x="9192" y="124802"/>
                  </a:lnTo>
                  <a:lnTo>
                    <a:pt x="26468" y="139995"/>
                  </a:lnTo>
                  <a:lnTo>
                    <a:pt x="43041" y="146696"/>
                  </a:lnTo>
                  <a:lnTo>
                    <a:pt x="53379" y="148542"/>
                  </a:lnTo>
                  <a:lnTo>
                    <a:pt x="71917" y="145789"/>
                  </a:lnTo>
                  <a:lnTo>
                    <a:pt x="88699" y="136153"/>
                  </a:lnTo>
                  <a:lnTo>
                    <a:pt x="99933" y="127037"/>
                  </a:lnTo>
                  <a:lnTo>
                    <a:pt x="103535" y="119696"/>
                  </a:lnTo>
                  <a:lnTo>
                    <a:pt x="104496" y="115516"/>
                  </a:lnTo>
                  <a:lnTo>
                    <a:pt x="104343" y="111936"/>
                  </a:lnTo>
                  <a:lnTo>
                    <a:pt x="102056" y="105841"/>
                  </a:lnTo>
                  <a:lnTo>
                    <a:pt x="96305" y="97947"/>
                  </a:lnTo>
                  <a:lnTo>
                    <a:pt x="92532" y="97048"/>
                  </a:lnTo>
                  <a:lnTo>
                    <a:pt x="62667" y="99465"/>
                  </a:lnTo>
                  <a:lnTo>
                    <a:pt x="50989" y="104002"/>
                  </a:lnTo>
                  <a:lnTo>
                    <a:pt x="34350" y="116058"/>
                  </a:lnTo>
                  <a:lnTo>
                    <a:pt x="30731" y="121166"/>
                  </a:lnTo>
                  <a:lnTo>
                    <a:pt x="29766" y="123640"/>
                  </a:lnTo>
                  <a:lnTo>
                    <a:pt x="29916" y="126083"/>
                  </a:lnTo>
                  <a:lnTo>
                    <a:pt x="3498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8" name="SMARTInkShape-3254"/>
            <p:cNvSpPr/>
            <p:nvPr/>
          </p:nvSpPr>
          <p:spPr bwMode="auto">
            <a:xfrm>
              <a:off x="4344923" y="2757488"/>
              <a:ext cx="55334" cy="88566"/>
            </a:xfrm>
            <a:custGeom>
              <a:avLst/>
              <a:gdLst/>
              <a:ahLst/>
              <a:cxnLst/>
              <a:rect l="0" t="0" r="0" b="0"/>
              <a:pathLst>
                <a:path w="55334" h="88566">
                  <a:moveTo>
                    <a:pt x="48483" y="0"/>
                  </a:moveTo>
                  <a:lnTo>
                    <a:pt x="52275" y="3792"/>
                  </a:lnTo>
                  <a:lnTo>
                    <a:pt x="54138" y="7770"/>
                  </a:lnTo>
                  <a:lnTo>
                    <a:pt x="55333" y="20584"/>
                  </a:lnTo>
                  <a:lnTo>
                    <a:pt x="45658" y="51552"/>
                  </a:lnTo>
                  <a:lnTo>
                    <a:pt x="35034" y="68103"/>
                  </a:lnTo>
                  <a:lnTo>
                    <a:pt x="11659" y="87604"/>
                  </a:lnTo>
                  <a:lnTo>
                    <a:pt x="8852" y="88565"/>
                  </a:lnTo>
                  <a:lnTo>
                    <a:pt x="6188" y="88412"/>
                  </a:lnTo>
                  <a:lnTo>
                    <a:pt x="3617" y="87516"/>
                  </a:lnTo>
                  <a:lnTo>
                    <a:pt x="1904" y="86125"/>
                  </a:lnTo>
                  <a:lnTo>
                    <a:pt x="0" y="82463"/>
                  </a:lnTo>
                  <a:lnTo>
                    <a:pt x="5621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19" name="SMARTInkShape-3255"/>
            <p:cNvSpPr/>
            <p:nvPr/>
          </p:nvSpPr>
          <p:spPr bwMode="auto">
            <a:xfrm>
              <a:off x="4500650" y="2593599"/>
              <a:ext cx="131121" cy="154852"/>
            </a:xfrm>
            <a:custGeom>
              <a:avLst/>
              <a:gdLst/>
              <a:ahLst/>
              <a:cxnLst/>
              <a:rect l="0" t="0" r="0" b="0"/>
              <a:pathLst>
                <a:path w="131121" h="154852">
                  <a:moveTo>
                    <a:pt x="14200" y="56732"/>
                  </a:moveTo>
                  <a:lnTo>
                    <a:pt x="17992" y="56732"/>
                  </a:lnTo>
                  <a:lnTo>
                    <a:pt x="19109" y="55939"/>
                  </a:lnTo>
                  <a:lnTo>
                    <a:pt x="19854" y="54616"/>
                  </a:lnTo>
                  <a:lnTo>
                    <a:pt x="21336" y="49614"/>
                  </a:lnTo>
                  <a:lnTo>
                    <a:pt x="21341" y="53389"/>
                  </a:lnTo>
                  <a:lnTo>
                    <a:pt x="20548" y="54503"/>
                  </a:lnTo>
                  <a:lnTo>
                    <a:pt x="19226" y="55246"/>
                  </a:lnTo>
                  <a:lnTo>
                    <a:pt x="15193" y="56439"/>
                  </a:lnTo>
                  <a:lnTo>
                    <a:pt x="8136" y="62857"/>
                  </a:lnTo>
                  <a:lnTo>
                    <a:pt x="7269" y="67790"/>
                  </a:lnTo>
                  <a:lnTo>
                    <a:pt x="7085" y="64548"/>
                  </a:lnTo>
                  <a:lnTo>
                    <a:pt x="2152" y="58305"/>
                  </a:lnTo>
                  <a:lnTo>
                    <a:pt x="576" y="51730"/>
                  </a:lnTo>
                  <a:lnTo>
                    <a:pt x="0" y="40032"/>
                  </a:lnTo>
                  <a:lnTo>
                    <a:pt x="2068" y="35287"/>
                  </a:lnTo>
                  <a:lnTo>
                    <a:pt x="3730" y="32910"/>
                  </a:lnTo>
                  <a:lnTo>
                    <a:pt x="22160" y="21012"/>
                  </a:lnTo>
                  <a:lnTo>
                    <a:pt x="57761" y="6726"/>
                  </a:lnTo>
                  <a:lnTo>
                    <a:pt x="78701" y="1699"/>
                  </a:lnTo>
                  <a:lnTo>
                    <a:pt x="107109" y="0"/>
                  </a:lnTo>
                  <a:lnTo>
                    <a:pt x="112652" y="1448"/>
                  </a:lnTo>
                  <a:lnTo>
                    <a:pt x="124245" y="10278"/>
                  </a:lnTo>
                  <a:lnTo>
                    <a:pt x="130048" y="15713"/>
                  </a:lnTo>
                  <a:lnTo>
                    <a:pt x="131120" y="19861"/>
                  </a:lnTo>
                  <a:lnTo>
                    <a:pt x="125210" y="54170"/>
                  </a:lnTo>
                  <a:lnTo>
                    <a:pt x="110711" y="85595"/>
                  </a:lnTo>
                  <a:lnTo>
                    <a:pt x="94676" y="117320"/>
                  </a:lnTo>
                  <a:lnTo>
                    <a:pt x="88316" y="134215"/>
                  </a:lnTo>
                  <a:lnTo>
                    <a:pt x="87621" y="143557"/>
                  </a:lnTo>
                  <a:lnTo>
                    <a:pt x="89959" y="150354"/>
                  </a:lnTo>
                  <a:lnTo>
                    <a:pt x="91694" y="152484"/>
                  </a:lnTo>
                  <a:lnTo>
                    <a:pt x="95738" y="154851"/>
                  </a:lnTo>
                  <a:lnTo>
                    <a:pt x="98721" y="153895"/>
                  </a:lnTo>
                  <a:lnTo>
                    <a:pt x="114213" y="1424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20" name="SMARTInkShape-3256"/>
            <p:cNvSpPr/>
            <p:nvPr/>
          </p:nvSpPr>
          <p:spPr bwMode="auto">
            <a:xfrm>
              <a:off x="4643438" y="2721769"/>
              <a:ext cx="42863" cy="95153"/>
            </a:xfrm>
            <a:custGeom>
              <a:avLst/>
              <a:gdLst/>
              <a:ahLst/>
              <a:cxnLst/>
              <a:rect l="0" t="0" r="0" b="0"/>
              <a:pathLst>
                <a:path w="42863" h="95153">
                  <a:moveTo>
                    <a:pt x="42862" y="0"/>
                  </a:moveTo>
                  <a:lnTo>
                    <a:pt x="39070" y="0"/>
                  </a:lnTo>
                  <a:lnTo>
                    <a:pt x="37953" y="794"/>
                  </a:lnTo>
                  <a:lnTo>
                    <a:pt x="37208" y="2116"/>
                  </a:lnTo>
                  <a:lnTo>
                    <a:pt x="36160" y="9887"/>
                  </a:lnTo>
                  <a:lnTo>
                    <a:pt x="34983" y="31317"/>
                  </a:lnTo>
                  <a:lnTo>
                    <a:pt x="23365" y="64315"/>
                  </a:lnTo>
                  <a:lnTo>
                    <a:pt x="22720" y="69070"/>
                  </a:lnTo>
                  <a:lnTo>
                    <a:pt x="17771" y="78587"/>
                  </a:lnTo>
                  <a:lnTo>
                    <a:pt x="10292" y="90754"/>
                  </a:lnTo>
                  <a:lnTo>
                    <a:pt x="9242" y="93840"/>
                  </a:lnTo>
                  <a:lnTo>
                    <a:pt x="7749" y="95104"/>
                  </a:lnTo>
                  <a:lnTo>
                    <a:pt x="5960" y="95152"/>
                  </a:lnTo>
                  <a:lnTo>
                    <a:pt x="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21" name="SMARTInkShape-3257"/>
            <p:cNvSpPr/>
            <p:nvPr/>
          </p:nvSpPr>
          <p:spPr bwMode="auto">
            <a:xfrm>
              <a:off x="4729678" y="2600325"/>
              <a:ext cx="113239" cy="155629"/>
            </a:xfrm>
            <a:custGeom>
              <a:avLst/>
              <a:gdLst/>
              <a:ahLst/>
              <a:cxnLst/>
              <a:rect l="0" t="0" r="0" b="0"/>
              <a:pathLst>
                <a:path w="113239" h="155629">
                  <a:moveTo>
                    <a:pt x="99497" y="0"/>
                  </a:moveTo>
                  <a:lnTo>
                    <a:pt x="65705" y="0"/>
                  </a:lnTo>
                  <a:lnTo>
                    <a:pt x="33589" y="794"/>
                  </a:lnTo>
                  <a:lnTo>
                    <a:pt x="11520" y="12185"/>
                  </a:lnTo>
                  <a:lnTo>
                    <a:pt x="5363" y="16793"/>
                  </a:lnTo>
                  <a:lnTo>
                    <a:pt x="2097" y="21486"/>
                  </a:lnTo>
                  <a:lnTo>
                    <a:pt x="646" y="27012"/>
                  </a:lnTo>
                  <a:lnTo>
                    <a:pt x="0" y="34760"/>
                  </a:lnTo>
                  <a:lnTo>
                    <a:pt x="3430" y="48046"/>
                  </a:lnTo>
                  <a:lnTo>
                    <a:pt x="21749" y="71493"/>
                  </a:lnTo>
                  <a:lnTo>
                    <a:pt x="55218" y="100018"/>
                  </a:lnTo>
                  <a:lnTo>
                    <a:pt x="82969" y="128588"/>
                  </a:lnTo>
                  <a:lnTo>
                    <a:pt x="89572" y="140758"/>
                  </a:lnTo>
                  <a:lnTo>
                    <a:pt x="90499" y="143845"/>
                  </a:lnTo>
                  <a:lnTo>
                    <a:pt x="90324" y="146697"/>
                  </a:lnTo>
                  <a:lnTo>
                    <a:pt x="88012" y="151982"/>
                  </a:lnTo>
                  <a:lnTo>
                    <a:pt x="85490" y="153709"/>
                  </a:lnTo>
                  <a:lnTo>
                    <a:pt x="78455" y="155628"/>
                  </a:lnTo>
                  <a:lnTo>
                    <a:pt x="70037" y="154363"/>
                  </a:lnTo>
                  <a:lnTo>
                    <a:pt x="61004" y="150362"/>
                  </a:lnTo>
                  <a:lnTo>
                    <a:pt x="47787" y="139185"/>
                  </a:lnTo>
                  <a:lnTo>
                    <a:pt x="41325" y="130387"/>
                  </a:lnTo>
                  <a:lnTo>
                    <a:pt x="37017" y="112716"/>
                  </a:lnTo>
                  <a:lnTo>
                    <a:pt x="40243" y="99309"/>
                  </a:lnTo>
                  <a:lnTo>
                    <a:pt x="51457" y="67506"/>
                  </a:lnTo>
                  <a:lnTo>
                    <a:pt x="60683" y="53551"/>
                  </a:lnTo>
                  <a:lnTo>
                    <a:pt x="92082" y="23859"/>
                  </a:lnTo>
                  <a:lnTo>
                    <a:pt x="113238" y="7604"/>
                  </a:lnTo>
                  <a:lnTo>
                    <a:pt x="103063" y="6441"/>
                  </a:lnTo>
                  <a:lnTo>
                    <a:pt x="9235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22" name="SMARTInkShape-3258"/>
            <p:cNvSpPr/>
            <p:nvPr/>
          </p:nvSpPr>
          <p:spPr bwMode="auto">
            <a:xfrm>
              <a:off x="4867922" y="2514600"/>
              <a:ext cx="103688" cy="305729"/>
            </a:xfrm>
            <a:custGeom>
              <a:avLst/>
              <a:gdLst/>
              <a:ahLst/>
              <a:cxnLst/>
              <a:rect l="0" t="0" r="0" b="0"/>
              <a:pathLst>
                <a:path w="103688" h="305729">
                  <a:moveTo>
                    <a:pt x="4116" y="0"/>
                  </a:moveTo>
                  <a:lnTo>
                    <a:pt x="0" y="0"/>
                  </a:lnTo>
                  <a:lnTo>
                    <a:pt x="3417" y="0"/>
                  </a:lnTo>
                  <a:lnTo>
                    <a:pt x="7701" y="3792"/>
                  </a:lnTo>
                  <a:lnTo>
                    <a:pt x="13911" y="5654"/>
                  </a:lnTo>
                  <a:lnTo>
                    <a:pt x="17790" y="6151"/>
                  </a:lnTo>
                  <a:lnTo>
                    <a:pt x="26332" y="10936"/>
                  </a:lnTo>
                  <a:lnTo>
                    <a:pt x="58930" y="30760"/>
                  </a:lnTo>
                  <a:lnTo>
                    <a:pt x="66313" y="37748"/>
                  </a:lnTo>
                  <a:lnTo>
                    <a:pt x="77520" y="55170"/>
                  </a:lnTo>
                  <a:lnTo>
                    <a:pt x="81674" y="78807"/>
                  </a:lnTo>
                  <a:lnTo>
                    <a:pt x="81600" y="95405"/>
                  </a:lnTo>
                  <a:lnTo>
                    <a:pt x="71279" y="131044"/>
                  </a:lnTo>
                  <a:lnTo>
                    <a:pt x="68787" y="160837"/>
                  </a:lnTo>
                  <a:lnTo>
                    <a:pt x="70694" y="168850"/>
                  </a:lnTo>
                  <a:lnTo>
                    <a:pt x="74981" y="175851"/>
                  </a:lnTo>
                  <a:lnTo>
                    <a:pt x="99111" y="208218"/>
                  </a:lnTo>
                  <a:lnTo>
                    <a:pt x="101899" y="215837"/>
                  </a:lnTo>
                  <a:lnTo>
                    <a:pt x="103687" y="233664"/>
                  </a:lnTo>
                  <a:lnTo>
                    <a:pt x="101815" y="240905"/>
                  </a:lnTo>
                  <a:lnTo>
                    <a:pt x="83532" y="275534"/>
                  </a:lnTo>
                  <a:lnTo>
                    <a:pt x="48501" y="305728"/>
                  </a:lnTo>
                  <a:lnTo>
                    <a:pt x="54123" y="3000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26" name="SMARTInkShape-Group706"/>
          <p:cNvGrpSpPr/>
          <p:nvPr/>
        </p:nvGrpSpPr>
        <p:grpSpPr>
          <a:xfrm>
            <a:off x="528638" y="3128963"/>
            <a:ext cx="14288" cy="7144"/>
            <a:chOff x="528638" y="3128963"/>
            <a:chExt cx="14288" cy="7144"/>
          </a:xfrm>
        </p:grpSpPr>
        <p:sp>
          <p:nvSpPr>
            <p:cNvPr id="2524" name="SMARTInkShape-3259"/>
            <p:cNvSpPr/>
            <p:nvPr/>
          </p:nvSpPr>
          <p:spPr bwMode="auto">
            <a:xfrm>
              <a:off x="535781" y="3128963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0" y="7143"/>
                  </a:move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25" name="SMARTInkShape-3260"/>
            <p:cNvSpPr/>
            <p:nvPr/>
          </p:nvSpPr>
          <p:spPr bwMode="auto">
            <a:xfrm>
              <a:off x="528638" y="3128963"/>
              <a:ext cx="7144" cy="7144"/>
            </a:xfrm>
            <a:custGeom>
              <a:avLst/>
              <a:gdLst/>
              <a:ahLst/>
              <a:cxnLst/>
              <a:rect l="0" t="0" r="0" b="0"/>
              <a:pathLst>
                <a:path w="7144" h="7144">
                  <a:moveTo>
                    <a:pt x="7143" y="0"/>
                  </a:moveTo>
                  <a:lnTo>
                    <a:pt x="993" y="0"/>
                  </a:lnTo>
                  <a:lnTo>
                    <a:pt x="661" y="793"/>
                  </a:lnTo>
                  <a:lnTo>
                    <a:pt x="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527" name="SMARTInkShape-3261"/>
          <p:cNvSpPr/>
          <p:nvPr/>
        </p:nvSpPr>
        <p:spPr bwMode="auto">
          <a:xfrm>
            <a:off x="2143151" y="4014788"/>
            <a:ext cx="114275" cy="104513"/>
          </a:xfrm>
          <a:custGeom>
            <a:avLst/>
            <a:gdLst/>
            <a:ahLst/>
            <a:cxnLst/>
            <a:rect l="0" t="0" r="0" b="0"/>
            <a:pathLst>
              <a:path w="114275" h="104513">
                <a:moveTo>
                  <a:pt x="7118" y="57150"/>
                </a:moveTo>
                <a:lnTo>
                  <a:pt x="967" y="57150"/>
                </a:lnTo>
                <a:lnTo>
                  <a:pt x="636" y="57943"/>
                </a:lnTo>
                <a:lnTo>
                  <a:pt x="0" y="83885"/>
                </a:lnTo>
                <a:lnTo>
                  <a:pt x="3774" y="97791"/>
                </a:lnTo>
                <a:lnTo>
                  <a:pt x="5682" y="100913"/>
                </a:lnTo>
                <a:lnTo>
                  <a:pt x="9919" y="104381"/>
                </a:lnTo>
                <a:lnTo>
                  <a:pt x="12160" y="104512"/>
                </a:lnTo>
                <a:lnTo>
                  <a:pt x="16767" y="102541"/>
                </a:lnTo>
                <a:lnTo>
                  <a:pt x="48341" y="72799"/>
                </a:lnTo>
                <a:lnTo>
                  <a:pt x="80186" y="39032"/>
                </a:lnTo>
                <a:lnTo>
                  <a:pt x="11427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528" name="SMARTInkShape-3262"/>
          <p:cNvSpPr/>
          <p:nvPr/>
        </p:nvSpPr>
        <p:spPr bwMode="auto">
          <a:xfrm>
            <a:off x="4979195" y="3364706"/>
            <a:ext cx="235744" cy="127181"/>
          </a:xfrm>
          <a:custGeom>
            <a:avLst/>
            <a:gdLst/>
            <a:ahLst/>
            <a:cxnLst/>
            <a:rect l="0" t="0" r="0" b="0"/>
            <a:pathLst>
              <a:path w="235744" h="127181">
                <a:moveTo>
                  <a:pt x="0" y="92869"/>
                </a:moveTo>
                <a:lnTo>
                  <a:pt x="7117" y="92869"/>
                </a:lnTo>
                <a:lnTo>
                  <a:pt x="7135" y="96661"/>
                </a:lnTo>
                <a:lnTo>
                  <a:pt x="9256" y="100640"/>
                </a:lnTo>
                <a:lnTo>
                  <a:pt x="12050" y="105054"/>
                </a:lnTo>
                <a:lnTo>
                  <a:pt x="14418" y="112002"/>
                </a:lnTo>
                <a:lnTo>
                  <a:pt x="18999" y="119087"/>
                </a:lnTo>
                <a:lnTo>
                  <a:pt x="20350" y="123836"/>
                </a:lnTo>
                <a:lnTo>
                  <a:pt x="22297" y="125420"/>
                </a:lnTo>
                <a:lnTo>
                  <a:pt x="28695" y="127180"/>
                </a:lnTo>
                <a:lnTo>
                  <a:pt x="36830" y="125845"/>
                </a:lnTo>
                <a:lnTo>
                  <a:pt x="66968" y="114733"/>
                </a:lnTo>
                <a:lnTo>
                  <a:pt x="98245" y="97230"/>
                </a:lnTo>
                <a:lnTo>
                  <a:pt x="123833" y="81049"/>
                </a:lnTo>
                <a:lnTo>
                  <a:pt x="151079" y="63274"/>
                </a:lnTo>
                <a:lnTo>
                  <a:pt x="179065" y="43997"/>
                </a:lnTo>
                <a:lnTo>
                  <a:pt x="207378" y="22200"/>
                </a:lnTo>
                <a:lnTo>
                  <a:pt x="23574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529" name="SMARTInkShape-3263"/>
          <p:cNvSpPr/>
          <p:nvPr/>
        </p:nvSpPr>
        <p:spPr bwMode="auto">
          <a:xfrm>
            <a:off x="3207544" y="3687168"/>
            <a:ext cx="1728787" cy="84697"/>
          </a:xfrm>
          <a:custGeom>
            <a:avLst/>
            <a:gdLst/>
            <a:ahLst/>
            <a:cxnLst/>
            <a:rect l="0" t="0" r="0" b="0"/>
            <a:pathLst>
              <a:path w="1728787" h="84697">
                <a:moveTo>
                  <a:pt x="0" y="6151"/>
                </a:moveTo>
                <a:lnTo>
                  <a:pt x="0" y="0"/>
                </a:lnTo>
                <a:lnTo>
                  <a:pt x="3792" y="3094"/>
                </a:lnTo>
                <a:lnTo>
                  <a:pt x="5654" y="6909"/>
                </a:lnTo>
                <a:lnTo>
                  <a:pt x="6151" y="9037"/>
                </a:lnTo>
                <a:lnTo>
                  <a:pt x="10642" y="15826"/>
                </a:lnTo>
                <a:lnTo>
                  <a:pt x="20064" y="25230"/>
                </a:lnTo>
                <a:lnTo>
                  <a:pt x="52321" y="43988"/>
                </a:lnTo>
                <a:lnTo>
                  <a:pt x="79038" y="57546"/>
                </a:lnTo>
                <a:lnTo>
                  <a:pt x="112949" y="67073"/>
                </a:lnTo>
                <a:lnTo>
                  <a:pt x="142387" y="69446"/>
                </a:lnTo>
                <a:lnTo>
                  <a:pt x="167264" y="70001"/>
                </a:lnTo>
                <a:lnTo>
                  <a:pt x="194196" y="72364"/>
                </a:lnTo>
                <a:lnTo>
                  <a:pt x="222834" y="74473"/>
                </a:lnTo>
                <a:lnTo>
                  <a:pt x="254083" y="72764"/>
                </a:lnTo>
                <a:lnTo>
                  <a:pt x="284376" y="71475"/>
                </a:lnTo>
                <a:lnTo>
                  <a:pt x="316095" y="70903"/>
                </a:lnTo>
                <a:lnTo>
                  <a:pt x="334555" y="70750"/>
                </a:lnTo>
                <a:lnTo>
                  <a:pt x="354005" y="70648"/>
                </a:lnTo>
                <a:lnTo>
                  <a:pt x="373322" y="70580"/>
                </a:lnTo>
                <a:lnTo>
                  <a:pt x="392550" y="70535"/>
                </a:lnTo>
                <a:lnTo>
                  <a:pt x="411719" y="70505"/>
                </a:lnTo>
                <a:lnTo>
                  <a:pt x="431642" y="70485"/>
                </a:lnTo>
                <a:lnTo>
                  <a:pt x="452067" y="70471"/>
                </a:lnTo>
                <a:lnTo>
                  <a:pt x="472828" y="70462"/>
                </a:lnTo>
                <a:lnTo>
                  <a:pt x="493812" y="70457"/>
                </a:lnTo>
                <a:lnTo>
                  <a:pt x="514945" y="70452"/>
                </a:lnTo>
                <a:lnTo>
                  <a:pt x="536178" y="70450"/>
                </a:lnTo>
                <a:lnTo>
                  <a:pt x="558271" y="70448"/>
                </a:lnTo>
                <a:lnTo>
                  <a:pt x="580937" y="70447"/>
                </a:lnTo>
                <a:lnTo>
                  <a:pt x="603985" y="70446"/>
                </a:lnTo>
                <a:lnTo>
                  <a:pt x="627288" y="69652"/>
                </a:lnTo>
                <a:lnTo>
                  <a:pt x="650760" y="68328"/>
                </a:lnTo>
                <a:lnTo>
                  <a:pt x="674346" y="66652"/>
                </a:lnTo>
                <a:lnTo>
                  <a:pt x="697214" y="65535"/>
                </a:lnTo>
                <a:lnTo>
                  <a:pt x="719603" y="64791"/>
                </a:lnTo>
                <a:lnTo>
                  <a:pt x="741673" y="64294"/>
                </a:lnTo>
                <a:lnTo>
                  <a:pt x="764324" y="63963"/>
                </a:lnTo>
                <a:lnTo>
                  <a:pt x="787361" y="63742"/>
                </a:lnTo>
                <a:lnTo>
                  <a:pt x="810658" y="63595"/>
                </a:lnTo>
                <a:lnTo>
                  <a:pt x="833332" y="63497"/>
                </a:lnTo>
                <a:lnTo>
                  <a:pt x="855592" y="63431"/>
                </a:lnTo>
                <a:lnTo>
                  <a:pt x="877576" y="63388"/>
                </a:lnTo>
                <a:lnTo>
                  <a:pt x="899375" y="63359"/>
                </a:lnTo>
                <a:lnTo>
                  <a:pt x="921052" y="63340"/>
                </a:lnTo>
                <a:lnTo>
                  <a:pt x="942648" y="63327"/>
                </a:lnTo>
                <a:lnTo>
                  <a:pt x="963394" y="64112"/>
                </a:lnTo>
                <a:lnTo>
                  <a:pt x="983575" y="65429"/>
                </a:lnTo>
                <a:lnTo>
                  <a:pt x="1003379" y="67101"/>
                </a:lnTo>
                <a:lnTo>
                  <a:pt x="1024519" y="69009"/>
                </a:lnTo>
                <a:lnTo>
                  <a:pt x="1046550" y="71075"/>
                </a:lnTo>
                <a:lnTo>
                  <a:pt x="1069175" y="73246"/>
                </a:lnTo>
                <a:lnTo>
                  <a:pt x="1091402" y="75487"/>
                </a:lnTo>
                <a:lnTo>
                  <a:pt x="1113364" y="77775"/>
                </a:lnTo>
                <a:lnTo>
                  <a:pt x="1135149" y="80094"/>
                </a:lnTo>
                <a:lnTo>
                  <a:pt x="1156022" y="81640"/>
                </a:lnTo>
                <a:lnTo>
                  <a:pt x="1176288" y="82670"/>
                </a:lnTo>
                <a:lnTo>
                  <a:pt x="1196148" y="83358"/>
                </a:lnTo>
                <a:lnTo>
                  <a:pt x="1216532" y="83816"/>
                </a:lnTo>
                <a:lnTo>
                  <a:pt x="1237265" y="84121"/>
                </a:lnTo>
                <a:lnTo>
                  <a:pt x="1258231" y="84325"/>
                </a:lnTo>
                <a:lnTo>
                  <a:pt x="1279352" y="84461"/>
                </a:lnTo>
                <a:lnTo>
                  <a:pt x="1300576" y="84551"/>
                </a:lnTo>
                <a:lnTo>
                  <a:pt x="1321869" y="84611"/>
                </a:lnTo>
                <a:lnTo>
                  <a:pt x="1343209" y="84651"/>
                </a:lnTo>
                <a:lnTo>
                  <a:pt x="1364578" y="84679"/>
                </a:lnTo>
                <a:lnTo>
                  <a:pt x="1385969" y="84696"/>
                </a:lnTo>
                <a:lnTo>
                  <a:pt x="1406579" y="83121"/>
                </a:lnTo>
                <a:lnTo>
                  <a:pt x="1426669" y="80483"/>
                </a:lnTo>
                <a:lnTo>
                  <a:pt x="1446413" y="77136"/>
                </a:lnTo>
                <a:lnTo>
                  <a:pt x="1465131" y="74906"/>
                </a:lnTo>
                <a:lnTo>
                  <a:pt x="1500747" y="72427"/>
                </a:lnTo>
                <a:lnTo>
                  <a:pt x="1535096" y="69209"/>
                </a:lnTo>
                <a:lnTo>
                  <a:pt x="1568090" y="65133"/>
                </a:lnTo>
                <a:lnTo>
                  <a:pt x="1598629" y="60675"/>
                </a:lnTo>
                <a:lnTo>
                  <a:pt x="1625960" y="56048"/>
                </a:lnTo>
                <a:lnTo>
                  <a:pt x="1661543" y="48981"/>
                </a:lnTo>
                <a:lnTo>
                  <a:pt x="1690077" y="43977"/>
                </a:lnTo>
                <a:lnTo>
                  <a:pt x="1728786" y="4187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530" name="SMARTInkShape-3264"/>
          <p:cNvSpPr/>
          <p:nvPr/>
        </p:nvSpPr>
        <p:spPr bwMode="auto">
          <a:xfrm>
            <a:off x="1350169" y="3064789"/>
            <a:ext cx="14288" cy="21312"/>
          </a:xfrm>
          <a:custGeom>
            <a:avLst/>
            <a:gdLst/>
            <a:ahLst/>
            <a:cxnLst/>
            <a:rect l="0" t="0" r="0" b="0"/>
            <a:pathLst>
              <a:path w="14288" h="21312">
                <a:moveTo>
                  <a:pt x="14287" y="21311"/>
                </a:moveTo>
                <a:lnTo>
                  <a:pt x="14287" y="17519"/>
                </a:lnTo>
                <a:lnTo>
                  <a:pt x="12171" y="13540"/>
                </a:lnTo>
                <a:lnTo>
                  <a:pt x="9378" y="9126"/>
                </a:lnTo>
                <a:lnTo>
                  <a:pt x="7169" y="0"/>
                </a:lnTo>
                <a:lnTo>
                  <a:pt x="10944" y="3708"/>
                </a:lnTo>
                <a:lnTo>
                  <a:pt x="11264" y="6401"/>
                </a:lnTo>
                <a:lnTo>
                  <a:pt x="9504" y="13626"/>
                </a:lnTo>
                <a:lnTo>
                  <a:pt x="7923" y="16188"/>
                </a:lnTo>
                <a:lnTo>
                  <a:pt x="6076" y="17895"/>
                </a:lnTo>
                <a:lnTo>
                  <a:pt x="0" y="2131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539" name="SMARTInkShape-Group711"/>
          <p:cNvGrpSpPr/>
          <p:nvPr/>
        </p:nvGrpSpPr>
        <p:grpSpPr>
          <a:xfrm>
            <a:off x="1321594" y="3664744"/>
            <a:ext cx="714241" cy="242015"/>
            <a:chOff x="1321594" y="3664744"/>
            <a:chExt cx="714241" cy="242015"/>
          </a:xfrm>
        </p:grpSpPr>
        <p:sp>
          <p:nvSpPr>
            <p:cNvPr id="2531" name="SMARTInkShape-3265"/>
            <p:cNvSpPr/>
            <p:nvPr/>
          </p:nvSpPr>
          <p:spPr bwMode="auto">
            <a:xfrm>
              <a:off x="1928813" y="3702426"/>
              <a:ext cx="107022" cy="204333"/>
            </a:xfrm>
            <a:custGeom>
              <a:avLst/>
              <a:gdLst/>
              <a:ahLst/>
              <a:cxnLst/>
              <a:rect l="0" t="0" r="0" b="0"/>
              <a:pathLst>
                <a:path w="107022" h="204333">
                  <a:moveTo>
                    <a:pt x="0" y="40899"/>
                  </a:moveTo>
                  <a:lnTo>
                    <a:pt x="0" y="72273"/>
                  </a:lnTo>
                  <a:lnTo>
                    <a:pt x="2116" y="91735"/>
                  </a:lnTo>
                  <a:lnTo>
                    <a:pt x="6481" y="126733"/>
                  </a:lnTo>
                  <a:lnTo>
                    <a:pt x="7056" y="162357"/>
                  </a:lnTo>
                  <a:lnTo>
                    <a:pt x="7136" y="195263"/>
                  </a:lnTo>
                  <a:lnTo>
                    <a:pt x="7143" y="204332"/>
                  </a:lnTo>
                  <a:lnTo>
                    <a:pt x="7143" y="169378"/>
                  </a:lnTo>
                  <a:lnTo>
                    <a:pt x="7143" y="141761"/>
                  </a:lnTo>
                  <a:lnTo>
                    <a:pt x="6350" y="108796"/>
                  </a:lnTo>
                  <a:lnTo>
                    <a:pt x="2234" y="74687"/>
                  </a:lnTo>
                  <a:lnTo>
                    <a:pt x="661" y="44913"/>
                  </a:lnTo>
                  <a:lnTo>
                    <a:pt x="989" y="22245"/>
                  </a:lnTo>
                  <a:lnTo>
                    <a:pt x="3879" y="13294"/>
                  </a:lnTo>
                  <a:lnTo>
                    <a:pt x="4967" y="11383"/>
                  </a:lnTo>
                  <a:lnTo>
                    <a:pt x="5692" y="10903"/>
                  </a:lnTo>
                  <a:lnTo>
                    <a:pt x="6176" y="11376"/>
                  </a:lnTo>
                  <a:lnTo>
                    <a:pt x="6857" y="15836"/>
                  </a:lnTo>
                  <a:lnTo>
                    <a:pt x="7920" y="50122"/>
                  </a:lnTo>
                  <a:lnTo>
                    <a:pt x="14911" y="82526"/>
                  </a:lnTo>
                  <a:lnTo>
                    <a:pt x="27727" y="112092"/>
                  </a:lnTo>
                  <a:lnTo>
                    <a:pt x="45546" y="140863"/>
                  </a:lnTo>
                  <a:lnTo>
                    <a:pt x="59621" y="160741"/>
                  </a:lnTo>
                  <a:lnTo>
                    <a:pt x="78599" y="175373"/>
                  </a:lnTo>
                  <a:lnTo>
                    <a:pt x="83355" y="178173"/>
                  </a:lnTo>
                  <a:lnTo>
                    <a:pt x="87320" y="179246"/>
                  </a:lnTo>
                  <a:lnTo>
                    <a:pt x="90757" y="179168"/>
                  </a:lnTo>
                  <a:lnTo>
                    <a:pt x="93842" y="178322"/>
                  </a:lnTo>
                  <a:lnTo>
                    <a:pt x="99386" y="173149"/>
                  </a:lnTo>
                  <a:lnTo>
                    <a:pt x="103703" y="165558"/>
                  </a:lnTo>
                  <a:lnTo>
                    <a:pt x="106474" y="143516"/>
                  </a:lnTo>
                  <a:lnTo>
                    <a:pt x="107021" y="109059"/>
                  </a:lnTo>
                  <a:lnTo>
                    <a:pt x="103323" y="81114"/>
                  </a:lnTo>
                  <a:lnTo>
                    <a:pt x="100666" y="48931"/>
                  </a:lnTo>
                  <a:lnTo>
                    <a:pt x="100098" y="16233"/>
                  </a:lnTo>
                  <a:lnTo>
                    <a:pt x="100020" y="0"/>
                  </a:lnTo>
                  <a:lnTo>
                    <a:pt x="100012" y="51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2" name="SMARTInkShape-3266"/>
            <p:cNvSpPr/>
            <p:nvPr/>
          </p:nvSpPr>
          <p:spPr bwMode="auto">
            <a:xfrm>
              <a:off x="1786930" y="3800475"/>
              <a:ext cx="113309" cy="41911"/>
            </a:xfrm>
            <a:custGeom>
              <a:avLst/>
              <a:gdLst/>
              <a:ahLst/>
              <a:cxnLst/>
              <a:rect l="0" t="0" r="0" b="0"/>
              <a:pathLst>
                <a:path w="113309" h="41911">
                  <a:moveTo>
                    <a:pt x="6151" y="0"/>
                  </a:moveTo>
                  <a:lnTo>
                    <a:pt x="6151" y="3792"/>
                  </a:lnTo>
                  <a:lnTo>
                    <a:pt x="5358" y="4909"/>
                  </a:lnTo>
                  <a:lnTo>
                    <a:pt x="4035" y="5654"/>
                  </a:lnTo>
                  <a:lnTo>
                    <a:pt x="2359" y="6151"/>
                  </a:lnTo>
                  <a:lnTo>
                    <a:pt x="1242" y="8069"/>
                  </a:lnTo>
                  <a:lnTo>
                    <a:pt x="0" y="14434"/>
                  </a:lnTo>
                  <a:lnTo>
                    <a:pt x="1565" y="20438"/>
                  </a:lnTo>
                  <a:lnTo>
                    <a:pt x="9038" y="30760"/>
                  </a:lnTo>
                  <a:lnTo>
                    <a:pt x="23411" y="38042"/>
                  </a:lnTo>
                  <a:lnTo>
                    <a:pt x="43897" y="41910"/>
                  </a:lnTo>
                  <a:lnTo>
                    <a:pt x="59228" y="41787"/>
                  </a:lnTo>
                  <a:lnTo>
                    <a:pt x="93586" y="34768"/>
                  </a:lnTo>
                  <a:lnTo>
                    <a:pt x="113308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3" name="SMARTInkShape-3267"/>
            <p:cNvSpPr/>
            <p:nvPr/>
          </p:nvSpPr>
          <p:spPr bwMode="auto">
            <a:xfrm>
              <a:off x="1786563" y="3710995"/>
              <a:ext cx="112553" cy="177996"/>
            </a:xfrm>
            <a:custGeom>
              <a:avLst/>
              <a:gdLst/>
              <a:ahLst/>
              <a:cxnLst/>
              <a:rect l="0" t="0" r="0" b="0"/>
              <a:pathLst>
                <a:path w="112553" h="177996">
                  <a:moveTo>
                    <a:pt x="35093" y="3755"/>
                  </a:moveTo>
                  <a:lnTo>
                    <a:pt x="29390" y="10252"/>
                  </a:lnTo>
                  <a:lnTo>
                    <a:pt x="18301" y="34283"/>
                  </a:lnTo>
                  <a:lnTo>
                    <a:pt x="8875" y="66994"/>
                  </a:lnTo>
                  <a:lnTo>
                    <a:pt x="2542" y="94635"/>
                  </a:lnTo>
                  <a:lnTo>
                    <a:pt x="0" y="130303"/>
                  </a:lnTo>
                  <a:lnTo>
                    <a:pt x="446" y="144930"/>
                  </a:lnTo>
                  <a:lnTo>
                    <a:pt x="5160" y="161296"/>
                  </a:lnTo>
                  <a:lnTo>
                    <a:pt x="13864" y="174339"/>
                  </a:lnTo>
                  <a:lnTo>
                    <a:pt x="16178" y="177009"/>
                  </a:lnTo>
                  <a:lnTo>
                    <a:pt x="18514" y="177995"/>
                  </a:lnTo>
                  <a:lnTo>
                    <a:pt x="20866" y="177859"/>
                  </a:lnTo>
                  <a:lnTo>
                    <a:pt x="23227" y="176974"/>
                  </a:lnTo>
                  <a:lnTo>
                    <a:pt x="27967" y="169641"/>
                  </a:lnTo>
                  <a:lnTo>
                    <a:pt x="31926" y="157651"/>
                  </a:lnTo>
                  <a:lnTo>
                    <a:pt x="36584" y="124083"/>
                  </a:lnTo>
                  <a:lnTo>
                    <a:pt x="42679" y="94177"/>
                  </a:lnTo>
                  <a:lnTo>
                    <a:pt x="49512" y="62297"/>
                  </a:lnTo>
                  <a:lnTo>
                    <a:pt x="58932" y="26872"/>
                  </a:lnTo>
                  <a:lnTo>
                    <a:pt x="63252" y="0"/>
                  </a:lnTo>
                  <a:lnTo>
                    <a:pt x="64185" y="458"/>
                  </a:lnTo>
                  <a:lnTo>
                    <a:pt x="67337" y="5200"/>
                  </a:lnTo>
                  <a:lnTo>
                    <a:pt x="69782" y="16795"/>
                  </a:lnTo>
                  <a:lnTo>
                    <a:pt x="70676" y="47394"/>
                  </a:lnTo>
                  <a:lnTo>
                    <a:pt x="72888" y="68279"/>
                  </a:lnTo>
                  <a:lnTo>
                    <a:pt x="76955" y="100462"/>
                  </a:lnTo>
                  <a:lnTo>
                    <a:pt x="88371" y="130896"/>
                  </a:lnTo>
                  <a:lnTo>
                    <a:pt x="104327" y="165721"/>
                  </a:lnTo>
                  <a:lnTo>
                    <a:pt x="105061" y="168882"/>
                  </a:lnTo>
                  <a:lnTo>
                    <a:pt x="106345" y="170990"/>
                  </a:lnTo>
                  <a:lnTo>
                    <a:pt x="107994" y="172395"/>
                  </a:lnTo>
                  <a:lnTo>
                    <a:pt x="112552" y="174650"/>
                  </a:lnTo>
                  <a:lnTo>
                    <a:pt x="92935" y="143084"/>
                  </a:lnTo>
                  <a:lnTo>
                    <a:pt x="70812" y="118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4" name="SMARTInkShape-3268"/>
            <p:cNvSpPr/>
            <p:nvPr/>
          </p:nvSpPr>
          <p:spPr bwMode="auto">
            <a:xfrm>
              <a:off x="1651202" y="3694757"/>
              <a:ext cx="177599" cy="169886"/>
            </a:xfrm>
            <a:custGeom>
              <a:avLst/>
              <a:gdLst/>
              <a:ahLst/>
              <a:cxnLst/>
              <a:rect l="0" t="0" r="0" b="0"/>
              <a:pathLst>
                <a:path w="177599" h="169886">
                  <a:moveTo>
                    <a:pt x="20436" y="5706"/>
                  </a:moveTo>
                  <a:lnTo>
                    <a:pt x="15526" y="17112"/>
                  </a:lnTo>
                  <a:lnTo>
                    <a:pt x="13488" y="49674"/>
                  </a:lnTo>
                  <a:lnTo>
                    <a:pt x="11214" y="77362"/>
                  </a:lnTo>
                  <a:lnTo>
                    <a:pt x="6815" y="112097"/>
                  </a:lnTo>
                  <a:lnTo>
                    <a:pt x="6174" y="139485"/>
                  </a:lnTo>
                  <a:lnTo>
                    <a:pt x="5372" y="140135"/>
                  </a:lnTo>
                  <a:lnTo>
                    <a:pt x="2363" y="140858"/>
                  </a:lnTo>
                  <a:lnTo>
                    <a:pt x="1244" y="139464"/>
                  </a:lnTo>
                  <a:lnTo>
                    <a:pt x="0" y="133681"/>
                  </a:lnTo>
                  <a:lnTo>
                    <a:pt x="6906" y="104697"/>
                  </a:lnTo>
                  <a:lnTo>
                    <a:pt x="15823" y="73149"/>
                  </a:lnTo>
                  <a:lnTo>
                    <a:pt x="26815" y="42046"/>
                  </a:lnTo>
                  <a:lnTo>
                    <a:pt x="53202" y="9580"/>
                  </a:lnTo>
                  <a:lnTo>
                    <a:pt x="63044" y="3459"/>
                  </a:lnTo>
                  <a:lnTo>
                    <a:pt x="77510" y="13"/>
                  </a:lnTo>
                  <a:lnTo>
                    <a:pt x="86283" y="0"/>
                  </a:lnTo>
                  <a:lnTo>
                    <a:pt x="92828" y="2641"/>
                  </a:lnTo>
                  <a:lnTo>
                    <a:pt x="94891" y="5250"/>
                  </a:lnTo>
                  <a:lnTo>
                    <a:pt x="97183" y="12382"/>
                  </a:lnTo>
                  <a:lnTo>
                    <a:pt x="98473" y="29115"/>
                  </a:lnTo>
                  <a:lnTo>
                    <a:pt x="94542" y="42303"/>
                  </a:lnTo>
                  <a:lnTo>
                    <a:pt x="79525" y="77258"/>
                  </a:lnTo>
                  <a:lnTo>
                    <a:pt x="61956" y="109084"/>
                  </a:lnTo>
                  <a:lnTo>
                    <a:pt x="57873" y="124354"/>
                  </a:lnTo>
                  <a:lnTo>
                    <a:pt x="56664" y="138933"/>
                  </a:lnTo>
                  <a:lnTo>
                    <a:pt x="58497" y="146409"/>
                  </a:lnTo>
                  <a:lnTo>
                    <a:pt x="60098" y="149514"/>
                  </a:lnTo>
                  <a:lnTo>
                    <a:pt x="66109" y="155081"/>
                  </a:lnTo>
                  <a:lnTo>
                    <a:pt x="82903" y="165122"/>
                  </a:lnTo>
                  <a:lnTo>
                    <a:pt x="107211" y="169046"/>
                  </a:lnTo>
                  <a:lnTo>
                    <a:pt x="142018" y="169885"/>
                  </a:lnTo>
                  <a:lnTo>
                    <a:pt x="159559" y="166182"/>
                  </a:lnTo>
                  <a:lnTo>
                    <a:pt x="163984" y="162696"/>
                  </a:lnTo>
                  <a:lnTo>
                    <a:pt x="177598" y="14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5" name="SMARTInkShape-3269"/>
            <p:cNvSpPr/>
            <p:nvPr/>
          </p:nvSpPr>
          <p:spPr bwMode="auto">
            <a:xfrm>
              <a:off x="1500188" y="3664744"/>
              <a:ext cx="185738" cy="19918"/>
            </a:xfrm>
            <a:custGeom>
              <a:avLst/>
              <a:gdLst/>
              <a:ahLst/>
              <a:cxnLst/>
              <a:rect l="0" t="0" r="0" b="0"/>
              <a:pathLst>
                <a:path w="185738" h="19918">
                  <a:moveTo>
                    <a:pt x="0" y="7144"/>
                  </a:moveTo>
                  <a:lnTo>
                    <a:pt x="3792" y="10936"/>
                  </a:lnTo>
                  <a:lnTo>
                    <a:pt x="9887" y="12798"/>
                  </a:lnTo>
                  <a:lnTo>
                    <a:pt x="22244" y="15963"/>
                  </a:lnTo>
                  <a:lnTo>
                    <a:pt x="32905" y="19001"/>
                  </a:lnTo>
                  <a:lnTo>
                    <a:pt x="56757" y="19917"/>
                  </a:lnTo>
                  <a:lnTo>
                    <a:pt x="83932" y="16308"/>
                  </a:lnTo>
                  <a:lnTo>
                    <a:pt x="112093" y="14092"/>
                  </a:lnTo>
                  <a:lnTo>
                    <a:pt x="139751" y="9555"/>
                  </a:lnTo>
                  <a:lnTo>
                    <a:pt x="174390" y="3669"/>
                  </a:lnTo>
                  <a:lnTo>
                    <a:pt x="1857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6" name="SMARTInkShape-3270"/>
            <p:cNvSpPr/>
            <p:nvPr/>
          </p:nvSpPr>
          <p:spPr bwMode="auto">
            <a:xfrm>
              <a:off x="1571625" y="3693319"/>
              <a:ext cx="14288" cy="149433"/>
            </a:xfrm>
            <a:custGeom>
              <a:avLst/>
              <a:gdLst/>
              <a:ahLst/>
              <a:cxnLst/>
              <a:rect l="0" t="0" r="0" b="0"/>
              <a:pathLst>
                <a:path w="14288" h="149433">
                  <a:moveTo>
                    <a:pt x="0" y="0"/>
                  </a:moveTo>
                  <a:lnTo>
                    <a:pt x="4909" y="11406"/>
                  </a:lnTo>
                  <a:lnTo>
                    <a:pt x="10642" y="41170"/>
                  </a:lnTo>
                  <a:lnTo>
                    <a:pt x="13567" y="71897"/>
                  </a:lnTo>
                  <a:lnTo>
                    <a:pt x="14145" y="105600"/>
                  </a:lnTo>
                  <a:lnTo>
                    <a:pt x="14275" y="139994"/>
                  </a:lnTo>
                  <a:lnTo>
                    <a:pt x="14287" y="149432"/>
                  </a:lnTo>
                  <a:lnTo>
                    <a:pt x="13494" y="138496"/>
                  </a:lnTo>
                  <a:lnTo>
                    <a:pt x="8137" y="116418"/>
                  </a:lnTo>
                  <a:lnTo>
                    <a:pt x="7146" y="85884"/>
                  </a:lnTo>
                  <a:lnTo>
                    <a:pt x="7144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7" name="SMARTInkShape-3271"/>
            <p:cNvSpPr/>
            <p:nvPr/>
          </p:nvSpPr>
          <p:spPr bwMode="auto">
            <a:xfrm>
              <a:off x="1321594" y="3673615"/>
              <a:ext cx="205879" cy="195925"/>
            </a:xfrm>
            <a:custGeom>
              <a:avLst/>
              <a:gdLst/>
              <a:ahLst/>
              <a:cxnLst/>
              <a:rect l="0" t="0" r="0" b="0"/>
              <a:pathLst>
                <a:path w="205879" h="195925">
                  <a:moveTo>
                    <a:pt x="0" y="26848"/>
                  </a:moveTo>
                  <a:lnTo>
                    <a:pt x="3792" y="23055"/>
                  </a:lnTo>
                  <a:lnTo>
                    <a:pt x="36679" y="10055"/>
                  </a:lnTo>
                  <a:lnTo>
                    <a:pt x="70186" y="1423"/>
                  </a:lnTo>
                  <a:lnTo>
                    <a:pt x="97966" y="0"/>
                  </a:lnTo>
                  <a:lnTo>
                    <a:pt x="126305" y="4252"/>
                  </a:lnTo>
                  <a:lnTo>
                    <a:pt x="154017" y="12127"/>
                  </a:lnTo>
                  <a:lnTo>
                    <a:pt x="185116" y="35317"/>
                  </a:lnTo>
                  <a:lnTo>
                    <a:pt x="192467" y="42019"/>
                  </a:lnTo>
                  <a:lnTo>
                    <a:pt x="200634" y="57932"/>
                  </a:lnTo>
                  <a:lnTo>
                    <a:pt x="205232" y="84741"/>
                  </a:lnTo>
                  <a:lnTo>
                    <a:pt x="205878" y="94019"/>
                  </a:lnTo>
                  <a:lnTo>
                    <a:pt x="200245" y="112793"/>
                  </a:lnTo>
                  <a:lnTo>
                    <a:pt x="183686" y="141213"/>
                  </a:lnTo>
                  <a:lnTo>
                    <a:pt x="156757" y="175468"/>
                  </a:lnTo>
                  <a:lnTo>
                    <a:pt x="140578" y="186299"/>
                  </a:lnTo>
                  <a:lnTo>
                    <a:pt x="122804" y="192965"/>
                  </a:lnTo>
                  <a:lnTo>
                    <a:pt x="95741" y="195924"/>
                  </a:lnTo>
                  <a:lnTo>
                    <a:pt x="79858" y="193803"/>
                  </a:lnTo>
                  <a:lnTo>
                    <a:pt x="73876" y="190539"/>
                  </a:lnTo>
                  <a:lnTo>
                    <a:pt x="65113" y="180562"/>
                  </a:lnTo>
                  <a:lnTo>
                    <a:pt x="50006" y="1482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38" name="SMARTInkShape-3272"/>
            <p:cNvSpPr/>
            <p:nvPr/>
          </p:nvSpPr>
          <p:spPr bwMode="auto">
            <a:xfrm>
              <a:off x="1393031" y="3714750"/>
              <a:ext cx="21425" cy="148147"/>
            </a:xfrm>
            <a:custGeom>
              <a:avLst/>
              <a:gdLst/>
              <a:ahLst/>
              <a:cxnLst/>
              <a:rect l="0" t="0" r="0" b="0"/>
              <a:pathLst>
                <a:path w="21425" h="148147">
                  <a:moveTo>
                    <a:pt x="14288" y="0"/>
                  </a:moveTo>
                  <a:lnTo>
                    <a:pt x="14288" y="33585"/>
                  </a:lnTo>
                  <a:lnTo>
                    <a:pt x="19942" y="67070"/>
                  </a:lnTo>
                  <a:lnTo>
                    <a:pt x="21137" y="99150"/>
                  </a:lnTo>
                  <a:lnTo>
                    <a:pt x="21406" y="132856"/>
                  </a:lnTo>
                  <a:lnTo>
                    <a:pt x="21424" y="143699"/>
                  </a:lnTo>
                  <a:lnTo>
                    <a:pt x="20633" y="145805"/>
                  </a:lnTo>
                  <a:lnTo>
                    <a:pt x="19311" y="147210"/>
                  </a:lnTo>
                  <a:lnTo>
                    <a:pt x="17637" y="148146"/>
                  </a:lnTo>
                  <a:lnTo>
                    <a:pt x="16520" y="147977"/>
                  </a:lnTo>
                  <a:lnTo>
                    <a:pt x="15776" y="147070"/>
                  </a:lnTo>
                  <a:lnTo>
                    <a:pt x="15280" y="145671"/>
                  </a:lnTo>
                  <a:lnTo>
                    <a:pt x="12302" y="117814"/>
                  </a:lnTo>
                  <a:lnTo>
                    <a:pt x="4371" y="82627"/>
                  </a:lnTo>
                  <a:lnTo>
                    <a:pt x="0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50" name="SMARTInkShape-Group712"/>
          <p:cNvGrpSpPr/>
          <p:nvPr/>
        </p:nvGrpSpPr>
        <p:grpSpPr>
          <a:xfrm>
            <a:off x="2167483" y="3572955"/>
            <a:ext cx="1261518" cy="498984"/>
            <a:chOff x="2167483" y="3572955"/>
            <a:chExt cx="1261518" cy="498984"/>
          </a:xfrm>
        </p:grpSpPr>
        <p:sp>
          <p:nvSpPr>
            <p:cNvPr id="2540" name="SMARTInkShape-3273"/>
            <p:cNvSpPr/>
            <p:nvPr/>
          </p:nvSpPr>
          <p:spPr bwMode="auto">
            <a:xfrm>
              <a:off x="3043238" y="3904218"/>
              <a:ext cx="114301" cy="17408"/>
            </a:xfrm>
            <a:custGeom>
              <a:avLst/>
              <a:gdLst/>
              <a:ahLst/>
              <a:cxnLst/>
              <a:rect l="0" t="0" r="0" b="0"/>
              <a:pathLst>
                <a:path w="114301" h="17408">
                  <a:moveTo>
                    <a:pt x="0" y="10557"/>
                  </a:moveTo>
                  <a:lnTo>
                    <a:pt x="0" y="16708"/>
                  </a:lnTo>
                  <a:lnTo>
                    <a:pt x="793" y="17039"/>
                  </a:lnTo>
                  <a:lnTo>
                    <a:pt x="3792" y="17407"/>
                  </a:lnTo>
                  <a:lnTo>
                    <a:pt x="37020" y="6293"/>
                  </a:lnTo>
                  <a:lnTo>
                    <a:pt x="71609" y="0"/>
                  </a:lnTo>
                  <a:lnTo>
                    <a:pt x="83684" y="44"/>
                  </a:lnTo>
                  <a:lnTo>
                    <a:pt x="114300" y="34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1" name="SMARTInkShape-3274"/>
            <p:cNvSpPr/>
            <p:nvPr/>
          </p:nvSpPr>
          <p:spPr bwMode="auto">
            <a:xfrm>
              <a:off x="3265471" y="3822314"/>
              <a:ext cx="163530" cy="165973"/>
            </a:xfrm>
            <a:custGeom>
              <a:avLst/>
              <a:gdLst/>
              <a:ahLst/>
              <a:cxnLst/>
              <a:rect l="0" t="0" r="0" b="0"/>
              <a:pathLst>
                <a:path w="163530" h="165973">
                  <a:moveTo>
                    <a:pt x="120667" y="21024"/>
                  </a:moveTo>
                  <a:lnTo>
                    <a:pt x="120667" y="11081"/>
                  </a:lnTo>
                  <a:lnTo>
                    <a:pt x="118550" y="6550"/>
                  </a:lnTo>
                  <a:lnTo>
                    <a:pt x="114516" y="967"/>
                  </a:lnTo>
                  <a:lnTo>
                    <a:pt x="106232" y="0"/>
                  </a:lnTo>
                  <a:lnTo>
                    <a:pt x="100228" y="1890"/>
                  </a:lnTo>
                  <a:lnTo>
                    <a:pt x="86114" y="13364"/>
                  </a:lnTo>
                  <a:lnTo>
                    <a:pt x="57702" y="45444"/>
                  </a:lnTo>
                  <a:lnTo>
                    <a:pt x="33793" y="77353"/>
                  </a:lnTo>
                  <a:lnTo>
                    <a:pt x="16753" y="110702"/>
                  </a:lnTo>
                  <a:lnTo>
                    <a:pt x="5122" y="129704"/>
                  </a:lnTo>
                  <a:lnTo>
                    <a:pt x="0" y="156514"/>
                  </a:lnTo>
                  <a:lnTo>
                    <a:pt x="1328" y="158182"/>
                  </a:lnTo>
                  <a:lnTo>
                    <a:pt x="3802" y="158500"/>
                  </a:lnTo>
                  <a:lnTo>
                    <a:pt x="9989" y="156737"/>
                  </a:lnTo>
                  <a:lnTo>
                    <a:pt x="45390" y="132439"/>
                  </a:lnTo>
                  <a:lnTo>
                    <a:pt x="77046" y="106179"/>
                  </a:lnTo>
                  <a:lnTo>
                    <a:pt x="107768" y="75188"/>
                  </a:lnTo>
                  <a:lnTo>
                    <a:pt x="130874" y="61259"/>
                  </a:lnTo>
                  <a:lnTo>
                    <a:pt x="133822" y="61341"/>
                  </a:lnTo>
                  <a:lnTo>
                    <a:pt x="136581" y="62189"/>
                  </a:lnTo>
                  <a:lnTo>
                    <a:pt x="138420" y="65136"/>
                  </a:lnTo>
                  <a:lnTo>
                    <a:pt x="141371" y="84859"/>
                  </a:lnTo>
                  <a:lnTo>
                    <a:pt x="139766" y="103702"/>
                  </a:lnTo>
                  <a:lnTo>
                    <a:pt x="137886" y="119682"/>
                  </a:lnTo>
                  <a:lnTo>
                    <a:pt x="141387" y="152784"/>
                  </a:lnTo>
                  <a:lnTo>
                    <a:pt x="143211" y="157283"/>
                  </a:lnTo>
                  <a:lnTo>
                    <a:pt x="149472" y="164398"/>
                  </a:lnTo>
                  <a:lnTo>
                    <a:pt x="152570" y="165819"/>
                  </a:lnTo>
                  <a:lnTo>
                    <a:pt x="155429" y="165972"/>
                  </a:lnTo>
                  <a:lnTo>
                    <a:pt x="163529" y="163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2" name="SMARTInkShape-3275"/>
            <p:cNvSpPr/>
            <p:nvPr/>
          </p:nvSpPr>
          <p:spPr bwMode="auto">
            <a:xfrm>
              <a:off x="2393156" y="3793331"/>
              <a:ext cx="21433" cy="28576"/>
            </a:xfrm>
            <a:custGeom>
              <a:avLst/>
              <a:gdLst/>
              <a:ahLst/>
              <a:cxnLst/>
              <a:rect l="0" t="0" r="0" b="0"/>
              <a:pathLst>
                <a:path w="21433" h="28576">
                  <a:moveTo>
                    <a:pt x="21432" y="28575"/>
                  </a:moveTo>
                  <a:lnTo>
                    <a:pt x="17639" y="28575"/>
                  </a:lnTo>
                  <a:lnTo>
                    <a:pt x="16522" y="27782"/>
                  </a:lnTo>
                  <a:lnTo>
                    <a:pt x="15777" y="26459"/>
                  </a:lnTo>
                  <a:lnTo>
                    <a:pt x="15281" y="24783"/>
                  </a:lnTo>
                  <a:lnTo>
                    <a:pt x="8764" y="14102"/>
                  </a:lnTo>
                  <a:lnTo>
                    <a:pt x="8224" y="1178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3" name="SMARTInkShape-3276"/>
            <p:cNvSpPr/>
            <p:nvPr/>
          </p:nvSpPr>
          <p:spPr bwMode="auto">
            <a:xfrm>
              <a:off x="2325991" y="3675270"/>
              <a:ext cx="174323" cy="284945"/>
            </a:xfrm>
            <a:custGeom>
              <a:avLst/>
              <a:gdLst/>
              <a:ahLst/>
              <a:cxnLst/>
              <a:rect l="0" t="0" r="0" b="0"/>
              <a:pathLst>
                <a:path w="174323" h="284945">
                  <a:moveTo>
                    <a:pt x="60022" y="103774"/>
                  </a:moveTo>
                  <a:lnTo>
                    <a:pt x="50079" y="113717"/>
                  </a:lnTo>
                  <a:lnTo>
                    <a:pt x="40889" y="135106"/>
                  </a:lnTo>
                  <a:lnTo>
                    <a:pt x="29313" y="169083"/>
                  </a:lnTo>
                  <a:lnTo>
                    <a:pt x="18644" y="199060"/>
                  </a:lnTo>
                  <a:lnTo>
                    <a:pt x="10455" y="228844"/>
                  </a:lnTo>
                  <a:lnTo>
                    <a:pt x="577" y="260242"/>
                  </a:lnTo>
                  <a:lnTo>
                    <a:pt x="0" y="270682"/>
                  </a:lnTo>
                  <a:lnTo>
                    <a:pt x="2389" y="277967"/>
                  </a:lnTo>
                  <a:lnTo>
                    <a:pt x="6096" y="283852"/>
                  </a:lnTo>
                  <a:lnTo>
                    <a:pt x="8990" y="284944"/>
                  </a:lnTo>
                  <a:lnTo>
                    <a:pt x="16439" y="284042"/>
                  </a:lnTo>
                  <a:lnTo>
                    <a:pt x="19854" y="281103"/>
                  </a:lnTo>
                  <a:lnTo>
                    <a:pt x="41140" y="252685"/>
                  </a:lnTo>
                  <a:lnTo>
                    <a:pt x="56985" y="224449"/>
                  </a:lnTo>
                  <a:lnTo>
                    <a:pt x="71734" y="190946"/>
                  </a:lnTo>
                  <a:lnTo>
                    <a:pt x="86158" y="155885"/>
                  </a:lnTo>
                  <a:lnTo>
                    <a:pt x="93598" y="130109"/>
                  </a:lnTo>
                  <a:lnTo>
                    <a:pt x="100344" y="104366"/>
                  </a:lnTo>
                  <a:lnTo>
                    <a:pt x="112274" y="72023"/>
                  </a:lnTo>
                  <a:lnTo>
                    <a:pt x="120395" y="43125"/>
                  </a:lnTo>
                  <a:lnTo>
                    <a:pt x="123799" y="8034"/>
                  </a:lnTo>
                  <a:lnTo>
                    <a:pt x="123177" y="4228"/>
                  </a:lnTo>
                  <a:lnTo>
                    <a:pt x="121969" y="1691"/>
                  </a:lnTo>
                  <a:lnTo>
                    <a:pt x="120370" y="0"/>
                  </a:lnTo>
                  <a:lnTo>
                    <a:pt x="118510" y="460"/>
                  </a:lnTo>
                  <a:lnTo>
                    <a:pt x="114327" y="5204"/>
                  </a:lnTo>
                  <a:lnTo>
                    <a:pt x="102823" y="35584"/>
                  </a:lnTo>
                  <a:lnTo>
                    <a:pt x="95722" y="63990"/>
                  </a:lnTo>
                  <a:lnTo>
                    <a:pt x="88591" y="97542"/>
                  </a:lnTo>
                  <a:lnTo>
                    <a:pt x="83568" y="132619"/>
                  </a:lnTo>
                  <a:lnTo>
                    <a:pt x="84196" y="168148"/>
                  </a:lnTo>
                  <a:lnTo>
                    <a:pt x="91526" y="199577"/>
                  </a:lnTo>
                  <a:lnTo>
                    <a:pt x="108225" y="231530"/>
                  </a:lnTo>
                  <a:lnTo>
                    <a:pt x="119545" y="242046"/>
                  </a:lnTo>
                  <a:lnTo>
                    <a:pt x="146215" y="255265"/>
                  </a:lnTo>
                  <a:lnTo>
                    <a:pt x="158126" y="256299"/>
                  </a:lnTo>
                  <a:lnTo>
                    <a:pt x="174322" y="2537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4" name="SMARTInkShape-3277"/>
            <p:cNvSpPr/>
            <p:nvPr/>
          </p:nvSpPr>
          <p:spPr bwMode="auto">
            <a:xfrm>
              <a:off x="2550326" y="3864769"/>
              <a:ext cx="7138" cy="102248"/>
            </a:xfrm>
            <a:custGeom>
              <a:avLst/>
              <a:gdLst/>
              <a:ahLst/>
              <a:cxnLst/>
              <a:rect l="0" t="0" r="0" b="0"/>
              <a:pathLst>
                <a:path w="7138" h="102248">
                  <a:moveTo>
                    <a:pt x="7137" y="0"/>
                  </a:moveTo>
                  <a:lnTo>
                    <a:pt x="7137" y="31374"/>
                  </a:lnTo>
                  <a:lnTo>
                    <a:pt x="5020" y="50835"/>
                  </a:lnTo>
                  <a:lnTo>
                    <a:pt x="434" y="85171"/>
                  </a:lnTo>
                  <a:lnTo>
                    <a:pt x="51" y="102173"/>
                  </a:lnTo>
                  <a:lnTo>
                    <a:pt x="32" y="102247"/>
                  </a:lnTo>
                  <a:lnTo>
                    <a:pt x="0" y="96661"/>
                  </a:lnTo>
                  <a:lnTo>
                    <a:pt x="7137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5" name="SMARTInkShape-3278"/>
            <p:cNvSpPr/>
            <p:nvPr/>
          </p:nvSpPr>
          <p:spPr bwMode="auto">
            <a:xfrm>
              <a:off x="2614613" y="3921919"/>
              <a:ext cx="48720" cy="92870"/>
            </a:xfrm>
            <a:custGeom>
              <a:avLst/>
              <a:gdLst/>
              <a:ahLst/>
              <a:cxnLst/>
              <a:rect l="0" t="0" r="0" b="0"/>
              <a:pathLst>
                <a:path w="48720" h="92870">
                  <a:moveTo>
                    <a:pt x="35718" y="0"/>
                  </a:moveTo>
                  <a:lnTo>
                    <a:pt x="39511" y="0"/>
                  </a:lnTo>
                  <a:lnTo>
                    <a:pt x="43489" y="4233"/>
                  </a:lnTo>
                  <a:lnTo>
                    <a:pt x="47109" y="11406"/>
                  </a:lnTo>
                  <a:lnTo>
                    <a:pt x="48719" y="19886"/>
                  </a:lnTo>
                  <a:lnTo>
                    <a:pt x="47317" y="28946"/>
                  </a:lnTo>
                  <a:lnTo>
                    <a:pt x="37745" y="58139"/>
                  </a:lnTo>
                  <a:lnTo>
                    <a:pt x="30057" y="77287"/>
                  </a:lnTo>
                  <a:lnTo>
                    <a:pt x="22354" y="85414"/>
                  </a:lnTo>
                  <a:lnTo>
                    <a:pt x="13639" y="89556"/>
                  </a:lnTo>
                  <a:lnTo>
                    <a:pt x="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6" name="SMARTInkShape-3279"/>
            <p:cNvSpPr/>
            <p:nvPr/>
          </p:nvSpPr>
          <p:spPr bwMode="auto">
            <a:xfrm>
              <a:off x="2723508" y="3807939"/>
              <a:ext cx="105418" cy="144787"/>
            </a:xfrm>
            <a:custGeom>
              <a:avLst/>
              <a:gdLst/>
              <a:ahLst/>
              <a:cxnLst/>
              <a:rect l="0" t="0" r="0" b="0"/>
              <a:pathLst>
                <a:path w="105418" h="144787">
                  <a:moveTo>
                    <a:pt x="76842" y="13967"/>
                  </a:moveTo>
                  <a:lnTo>
                    <a:pt x="76842" y="10175"/>
                  </a:lnTo>
                  <a:lnTo>
                    <a:pt x="76048" y="9058"/>
                  </a:lnTo>
                  <a:lnTo>
                    <a:pt x="74725" y="8313"/>
                  </a:lnTo>
                  <a:lnTo>
                    <a:pt x="73050" y="7816"/>
                  </a:lnTo>
                  <a:lnTo>
                    <a:pt x="63842" y="760"/>
                  </a:lnTo>
                  <a:lnTo>
                    <a:pt x="59144" y="0"/>
                  </a:lnTo>
                  <a:lnTo>
                    <a:pt x="54953" y="1939"/>
                  </a:lnTo>
                  <a:lnTo>
                    <a:pt x="34923" y="20273"/>
                  </a:lnTo>
                  <a:lnTo>
                    <a:pt x="17603" y="53591"/>
                  </a:lnTo>
                  <a:lnTo>
                    <a:pt x="7843" y="83148"/>
                  </a:lnTo>
                  <a:lnTo>
                    <a:pt x="389" y="105920"/>
                  </a:lnTo>
                  <a:lnTo>
                    <a:pt x="0" y="115160"/>
                  </a:lnTo>
                  <a:lnTo>
                    <a:pt x="2473" y="121913"/>
                  </a:lnTo>
                  <a:lnTo>
                    <a:pt x="4244" y="124031"/>
                  </a:lnTo>
                  <a:lnTo>
                    <a:pt x="8328" y="126384"/>
                  </a:lnTo>
                  <a:lnTo>
                    <a:pt x="14906" y="125314"/>
                  </a:lnTo>
                  <a:lnTo>
                    <a:pt x="18883" y="123917"/>
                  </a:lnTo>
                  <a:lnTo>
                    <a:pt x="25418" y="118132"/>
                  </a:lnTo>
                  <a:lnTo>
                    <a:pt x="32556" y="110269"/>
                  </a:lnTo>
                  <a:lnTo>
                    <a:pt x="64497" y="77997"/>
                  </a:lnTo>
                  <a:lnTo>
                    <a:pt x="90477" y="46899"/>
                  </a:lnTo>
                  <a:lnTo>
                    <a:pt x="93076" y="45447"/>
                  </a:lnTo>
                  <a:lnTo>
                    <a:pt x="94808" y="45273"/>
                  </a:lnTo>
                  <a:lnTo>
                    <a:pt x="95963" y="45950"/>
                  </a:lnTo>
                  <a:lnTo>
                    <a:pt x="96733" y="47195"/>
                  </a:lnTo>
                  <a:lnTo>
                    <a:pt x="97817" y="60325"/>
                  </a:lnTo>
                  <a:lnTo>
                    <a:pt x="92559" y="93009"/>
                  </a:lnTo>
                  <a:lnTo>
                    <a:pt x="91255" y="127680"/>
                  </a:lnTo>
                  <a:lnTo>
                    <a:pt x="91979" y="136738"/>
                  </a:lnTo>
                  <a:lnTo>
                    <a:pt x="94947" y="143409"/>
                  </a:lnTo>
                  <a:lnTo>
                    <a:pt x="96055" y="144712"/>
                  </a:lnTo>
                  <a:lnTo>
                    <a:pt x="96795" y="144786"/>
                  </a:lnTo>
                  <a:lnTo>
                    <a:pt x="105417" y="1282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7" name="SMARTInkShape-3280"/>
            <p:cNvSpPr/>
            <p:nvPr/>
          </p:nvSpPr>
          <p:spPr bwMode="auto">
            <a:xfrm>
              <a:off x="2857500" y="3650456"/>
              <a:ext cx="90180" cy="414339"/>
            </a:xfrm>
            <a:custGeom>
              <a:avLst/>
              <a:gdLst/>
              <a:ahLst/>
              <a:cxnLst/>
              <a:rect l="0" t="0" r="0" b="0"/>
              <a:pathLst>
                <a:path w="90180" h="414339">
                  <a:moveTo>
                    <a:pt x="0" y="0"/>
                  </a:moveTo>
                  <a:lnTo>
                    <a:pt x="3792" y="0"/>
                  </a:lnTo>
                  <a:lnTo>
                    <a:pt x="7771" y="2117"/>
                  </a:lnTo>
                  <a:lnTo>
                    <a:pt x="43313" y="27218"/>
                  </a:lnTo>
                  <a:lnTo>
                    <a:pt x="58959" y="56307"/>
                  </a:lnTo>
                  <a:lnTo>
                    <a:pt x="68802" y="81382"/>
                  </a:lnTo>
                  <a:lnTo>
                    <a:pt x="78468" y="110518"/>
                  </a:lnTo>
                  <a:lnTo>
                    <a:pt x="86469" y="143575"/>
                  </a:lnTo>
                  <a:lnTo>
                    <a:pt x="88602" y="162392"/>
                  </a:lnTo>
                  <a:lnTo>
                    <a:pt x="90024" y="182080"/>
                  </a:lnTo>
                  <a:lnTo>
                    <a:pt x="90179" y="201556"/>
                  </a:lnTo>
                  <a:lnTo>
                    <a:pt x="89488" y="220889"/>
                  </a:lnTo>
                  <a:lnTo>
                    <a:pt x="88234" y="240128"/>
                  </a:lnTo>
                  <a:lnTo>
                    <a:pt x="85810" y="259304"/>
                  </a:lnTo>
                  <a:lnTo>
                    <a:pt x="82607" y="278438"/>
                  </a:lnTo>
                  <a:lnTo>
                    <a:pt x="78884" y="297544"/>
                  </a:lnTo>
                  <a:lnTo>
                    <a:pt x="68397" y="331473"/>
                  </a:lnTo>
                  <a:lnTo>
                    <a:pt x="56592" y="360046"/>
                  </a:lnTo>
                  <a:lnTo>
                    <a:pt x="36079" y="395676"/>
                  </a:lnTo>
                  <a:lnTo>
                    <a:pt x="21431" y="4143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8" name="SMARTInkShape-3281"/>
            <p:cNvSpPr/>
            <p:nvPr/>
          </p:nvSpPr>
          <p:spPr bwMode="auto">
            <a:xfrm>
              <a:off x="3036094" y="3857625"/>
              <a:ext cx="107157" cy="21432"/>
            </a:xfrm>
            <a:custGeom>
              <a:avLst/>
              <a:gdLst/>
              <a:ahLst/>
              <a:cxnLst/>
              <a:rect l="0" t="0" r="0" b="0"/>
              <a:pathLst>
                <a:path w="107157" h="21432">
                  <a:moveTo>
                    <a:pt x="0" y="21431"/>
                  </a:moveTo>
                  <a:lnTo>
                    <a:pt x="11406" y="16522"/>
                  </a:lnTo>
                  <a:lnTo>
                    <a:pt x="42972" y="8764"/>
                  </a:lnTo>
                  <a:lnTo>
                    <a:pt x="77101" y="1632"/>
                  </a:lnTo>
                  <a:lnTo>
                    <a:pt x="1071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49" name="SMARTInkShape-3282"/>
            <p:cNvSpPr/>
            <p:nvPr/>
          </p:nvSpPr>
          <p:spPr bwMode="auto">
            <a:xfrm>
              <a:off x="2167483" y="3572955"/>
              <a:ext cx="104231" cy="498984"/>
            </a:xfrm>
            <a:custGeom>
              <a:avLst/>
              <a:gdLst/>
              <a:ahLst/>
              <a:cxnLst/>
              <a:rect l="0" t="0" r="0" b="0"/>
              <a:pathLst>
                <a:path w="104231" h="498984">
                  <a:moveTo>
                    <a:pt x="89942" y="13208"/>
                  </a:moveTo>
                  <a:lnTo>
                    <a:pt x="89942" y="0"/>
                  </a:lnTo>
                  <a:lnTo>
                    <a:pt x="89942" y="3033"/>
                  </a:lnTo>
                  <a:lnTo>
                    <a:pt x="87825" y="6833"/>
                  </a:lnTo>
                  <a:lnTo>
                    <a:pt x="67698" y="40194"/>
                  </a:lnTo>
                  <a:lnTo>
                    <a:pt x="57831" y="62508"/>
                  </a:lnTo>
                  <a:lnTo>
                    <a:pt x="45508" y="90946"/>
                  </a:lnTo>
                  <a:lnTo>
                    <a:pt x="32093" y="126339"/>
                  </a:lnTo>
                  <a:lnTo>
                    <a:pt x="25183" y="145778"/>
                  </a:lnTo>
                  <a:lnTo>
                    <a:pt x="18988" y="166676"/>
                  </a:lnTo>
                  <a:lnTo>
                    <a:pt x="13271" y="188544"/>
                  </a:lnTo>
                  <a:lnTo>
                    <a:pt x="7871" y="211061"/>
                  </a:lnTo>
                  <a:lnTo>
                    <a:pt x="4272" y="233216"/>
                  </a:lnTo>
                  <a:lnTo>
                    <a:pt x="1872" y="255130"/>
                  </a:lnTo>
                  <a:lnTo>
                    <a:pt x="273" y="276883"/>
                  </a:lnTo>
                  <a:lnTo>
                    <a:pt x="0" y="298528"/>
                  </a:lnTo>
                  <a:lnTo>
                    <a:pt x="612" y="320103"/>
                  </a:lnTo>
                  <a:lnTo>
                    <a:pt x="1813" y="341629"/>
                  </a:lnTo>
                  <a:lnTo>
                    <a:pt x="5790" y="361537"/>
                  </a:lnTo>
                  <a:lnTo>
                    <a:pt x="11615" y="380365"/>
                  </a:lnTo>
                  <a:lnTo>
                    <a:pt x="26555" y="415307"/>
                  </a:lnTo>
                  <a:lnTo>
                    <a:pt x="43778" y="446712"/>
                  </a:lnTo>
                  <a:lnTo>
                    <a:pt x="78910" y="479791"/>
                  </a:lnTo>
                  <a:lnTo>
                    <a:pt x="104230" y="4989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53" name="SMARTInkShape-Group713"/>
          <p:cNvGrpSpPr/>
          <p:nvPr/>
        </p:nvGrpSpPr>
        <p:grpSpPr>
          <a:xfrm>
            <a:off x="3251839" y="3645438"/>
            <a:ext cx="261894" cy="433644"/>
            <a:chOff x="3251839" y="3645438"/>
            <a:chExt cx="261894" cy="433644"/>
          </a:xfrm>
        </p:grpSpPr>
        <p:sp>
          <p:nvSpPr>
            <p:cNvPr id="2551" name="SMARTInkShape-3283"/>
            <p:cNvSpPr/>
            <p:nvPr/>
          </p:nvSpPr>
          <p:spPr bwMode="auto">
            <a:xfrm>
              <a:off x="3251839" y="3645438"/>
              <a:ext cx="227168" cy="370295"/>
            </a:xfrm>
            <a:custGeom>
              <a:avLst/>
              <a:gdLst/>
              <a:ahLst/>
              <a:cxnLst/>
              <a:rect l="0" t="0" r="0" b="0"/>
              <a:pathLst>
                <a:path w="227168" h="370295">
                  <a:moveTo>
                    <a:pt x="141442" y="169325"/>
                  </a:moveTo>
                  <a:lnTo>
                    <a:pt x="141442" y="176381"/>
                  </a:lnTo>
                  <a:lnTo>
                    <a:pt x="141442" y="140744"/>
                  </a:lnTo>
                  <a:lnTo>
                    <a:pt x="141442" y="138365"/>
                  </a:lnTo>
                  <a:lnTo>
                    <a:pt x="140649" y="136778"/>
                  </a:lnTo>
                  <a:lnTo>
                    <a:pt x="139326" y="135721"/>
                  </a:lnTo>
                  <a:lnTo>
                    <a:pt x="135739" y="134546"/>
                  </a:lnTo>
                  <a:lnTo>
                    <a:pt x="131499" y="134024"/>
                  </a:lnTo>
                  <a:lnTo>
                    <a:pt x="120857" y="137522"/>
                  </a:lnTo>
                  <a:lnTo>
                    <a:pt x="89890" y="164145"/>
                  </a:lnTo>
                  <a:lnTo>
                    <a:pt x="69547" y="191779"/>
                  </a:lnTo>
                  <a:lnTo>
                    <a:pt x="48438" y="225102"/>
                  </a:lnTo>
                  <a:lnTo>
                    <a:pt x="27102" y="260111"/>
                  </a:lnTo>
                  <a:lnTo>
                    <a:pt x="9491" y="295620"/>
                  </a:lnTo>
                  <a:lnTo>
                    <a:pt x="1804" y="327483"/>
                  </a:lnTo>
                  <a:lnTo>
                    <a:pt x="0" y="359404"/>
                  </a:lnTo>
                  <a:lnTo>
                    <a:pt x="2644" y="368369"/>
                  </a:lnTo>
                  <a:lnTo>
                    <a:pt x="6047" y="370283"/>
                  </a:lnTo>
                  <a:lnTo>
                    <a:pt x="16179" y="370294"/>
                  </a:lnTo>
                  <a:lnTo>
                    <a:pt x="26503" y="365536"/>
                  </a:lnTo>
                  <a:lnTo>
                    <a:pt x="53651" y="345754"/>
                  </a:lnTo>
                  <a:lnTo>
                    <a:pt x="88794" y="311625"/>
                  </a:lnTo>
                  <a:lnTo>
                    <a:pt x="104549" y="287338"/>
                  </a:lnTo>
                  <a:lnTo>
                    <a:pt x="119489" y="260669"/>
                  </a:lnTo>
                  <a:lnTo>
                    <a:pt x="134067" y="232147"/>
                  </a:lnTo>
                  <a:lnTo>
                    <a:pt x="148483" y="200950"/>
                  </a:lnTo>
                  <a:lnTo>
                    <a:pt x="160711" y="170680"/>
                  </a:lnTo>
                  <a:lnTo>
                    <a:pt x="171437" y="141352"/>
                  </a:lnTo>
                  <a:lnTo>
                    <a:pt x="181496" y="112442"/>
                  </a:lnTo>
                  <a:lnTo>
                    <a:pt x="189142" y="85835"/>
                  </a:lnTo>
                  <a:lnTo>
                    <a:pt x="195792" y="50660"/>
                  </a:lnTo>
                  <a:lnTo>
                    <a:pt x="201832" y="17914"/>
                  </a:lnTo>
                  <a:lnTo>
                    <a:pt x="201884" y="8633"/>
                  </a:lnTo>
                  <a:lnTo>
                    <a:pt x="199242" y="0"/>
                  </a:lnTo>
                  <a:lnTo>
                    <a:pt x="198232" y="879"/>
                  </a:lnTo>
                  <a:lnTo>
                    <a:pt x="184914" y="25532"/>
                  </a:lnTo>
                  <a:lnTo>
                    <a:pt x="178490" y="48796"/>
                  </a:lnTo>
                  <a:lnTo>
                    <a:pt x="172195" y="78450"/>
                  </a:lnTo>
                  <a:lnTo>
                    <a:pt x="164106" y="112796"/>
                  </a:lnTo>
                  <a:lnTo>
                    <a:pt x="159726" y="131639"/>
                  </a:lnTo>
                  <a:lnTo>
                    <a:pt x="155219" y="151345"/>
                  </a:lnTo>
                  <a:lnTo>
                    <a:pt x="150627" y="171626"/>
                  </a:lnTo>
                  <a:lnTo>
                    <a:pt x="147566" y="191496"/>
                  </a:lnTo>
                  <a:lnTo>
                    <a:pt x="145524" y="211093"/>
                  </a:lnTo>
                  <a:lnTo>
                    <a:pt x="144164" y="230508"/>
                  </a:lnTo>
                  <a:lnTo>
                    <a:pt x="142652" y="264780"/>
                  </a:lnTo>
                  <a:lnTo>
                    <a:pt x="142774" y="294299"/>
                  </a:lnTo>
                  <a:lnTo>
                    <a:pt x="148098" y="327974"/>
                  </a:lnTo>
                  <a:lnTo>
                    <a:pt x="159378" y="351799"/>
                  </a:lnTo>
                  <a:lnTo>
                    <a:pt x="168199" y="361020"/>
                  </a:lnTo>
                  <a:lnTo>
                    <a:pt x="179528" y="365647"/>
                  </a:lnTo>
                  <a:lnTo>
                    <a:pt x="185883" y="366881"/>
                  </a:lnTo>
                  <a:lnTo>
                    <a:pt x="191707" y="366116"/>
                  </a:lnTo>
                  <a:lnTo>
                    <a:pt x="202411" y="361033"/>
                  </a:lnTo>
                  <a:lnTo>
                    <a:pt x="227167" y="340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2" name="SMARTInkShape-3284"/>
            <p:cNvSpPr/>
            <p:nvPr/>
          </p:nvSpPr>
          <p:spPr bwMode="auto">
            <a:xfrm>
              <a:off x="3507581" y="3921919"/>
              <a:ext cx="6152" cy="157163"/>
            </a:xfrm>
            <a:custGeom>
              <a:avLst/>
              <a:gdLst/>
              <a:ahLst/>
              <a:cxnLst/>
              <a:rect l="0" t="0" r="0" b="0"/>
              <a:pathLst>
                <a:path w="6152" h="157163">
                  <a:moveTo>
                    <a:pt x="0" y="0"/>
                  </a:moveTo>
                  <a:lnTo>
                    <a:pt x="0" y="31374"/>
                  </a:lnTo>
                  <a:lnTo>
                    <a:pt x="0" y="61495"/>
                  </a:lnTo>
                  <a:lnTo>
                    <a:pt x="0" y="93110"/>
                  </a:lnTo>
                  <a:lnTo>
                    <a:pt x="2117" y="124872"/>
                  </a:lnTo>
                  <a:lnTo>
                    <a:pt x="6151" y="146904"/>
                  </a:lnTo>
                  <a:lnTo>
                    <a:pt x="5688" y="150323"/>
                  </a:lnTo>
                  <a:lnTo>
                    <a:pt x="4586" y="152603"/>
                  </a:lnTo>
                  <a:lnTo>
                    <a:pt x="0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61" name="SMARTInkShape-Group714"/>
          <p:cNvGrpSpPr/>
          <p:nvPr/>
        </p:nvGrpSpPr>
        <p:grpSpPr>
          <a:xfrm>
            <a:off x="7660739" y="3046283"/>
            <a:ext cx="588379" cy="342749"/>
            <a:chOff x="7660739" y="3046283"/>
            <a:chExt cx="588379" cy="342749"/>
          </a:xfrm>
        </p:grpSpPr>
        <p:sp>
          <p:nvSpPr>
            <p:cNvPr id="2554" name="SMARTInkShape-3285"/>
            <p:cNvSpPr/>
            <p:nvPr/>
          </p:nvSpPr>
          <p:spPr bwMode="auto">
            <a:xfrm>
              <a:off x="7666237" y="3130457"/>
              <a:ext cx="119869" cy="41282"/>
            </a:xfrm>
            <a:custGeom>
              <a:avLst/>
              <a:gdLst/>
              <a:ahLst/>
              <a:cxnLst/>
              <a:rect l="0" t="0" r="0" b="0"/>
              <a:pathLst>
                <a:path w="119869" h="41282">
                  <a:moveTo>
                    <a:pt x="6151" y="34224"/>
                  </a:moveTo>
                  <a:lnTo>
                    <a:pt x="2358" y="34224"/>
                  </a:lnTo>
                  <a:lnTo>
                    <a:pt x="1241" y="35018"/>
                  </a:lnTo>
                  <a:lnTo>
                    <a:pt x="496" y="36341"/>
                  </a:lnTo>
                  <a:lnTo>
                    <a:pt x="0" y="38016"/>
                  </a:lnTo>
                  <a:lnTo>
                    <a:pt x="462" y="39134"/>
                  </a:lnTo>
                  <a:lnTo>
                    <a:pt x="1565" y="39879"/>
                  </a:lnTo>
                  <a:lnTo>
                    <a:pt x="5245" y="41074"/>
                  </a:lnTo>
                  <a:lnTo>
                    <a:pt x="13467" y="41281"/>
                  </a:lnTo>
                  <a:lnTo>
                    <a:pt x="30468" y="35648"/>
                  </a:lnTo>
                  <a:lnTo>
                    <a:pt x="61427" y="20780"/>
                  </a:lnTo>
                  <a:lnTo>
                    <a:pt x="96656" y="6074"/>
                  </a:lnTo>
                  <a:lnTo>
                    <a:pt x="113811" y="0"/>
                  </a:lnTo>
                  <a:lnTo>
                    <a:pt x="116024" y="296"/>
                  </a:lnTo>
                  <a:lnTo>
                    <a:pt x="117500" y="1287"/>
                  </a:lnTo>
                  <a:lnTo>
                    <a:pt x="118483" y="2741"/>
                  </a:lnTo>
                  <a:lnTo>
                    <a:pt x="119868" y="8580"/>
                  </a:lnTo>
                  <a:lnTo>
                    <a:pt x="118075" y="13037"/>
                  </a:lnTo>
                  <a:lnTo>
                    <a:pt x="106163" y="270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5" name="SMARTInkShape-3286"/>
            <p:cNvSpPr/>
            <p:nvPr/>
          </p:nvSpPr>
          <p:spPr bwMode="auto">
            <a:xfrm>
              <a:off x="7660739" y="3136106"/>
              <a:ext cx="89716" cy="148263"/>
            </a:xfrm>
            <a:custGeom>
              <a:avLst/>
              <a:gdLst/>
              <a:ahLst/>
              <a:cxnLst/>
              <a:rect l="0" t="0" r="0" b="0"/>
              <a:pathLst>
                <a:path w="89716" h="148263">
                  <a:moveTo>
                    <a:pt x="25936" y="0"/>
                  </a:moveTo>
                  <a:lnTo>
                    <a:pt x="25142" y="17888"/>
                  </a:lnTo>
                  <a:lnTo>
                    <a:pt x="19233" y="42307"/>
                  </a:lnTo>
                  <a:lnTo>
                    <a:pt x="18195" y="48172"/>
                  </a:lnTo>
                  <a:lnTo>
                    <a:pt x="12668" y="65650"/>
                  </a:lnTo>
                  <a:lnTo>
                    <a:pt x="11950" y="73515"/>
                  </a:lnTo>
                  <a:lnTo>
                    <a:pt x="11056" y="75204"/>
                  </a:lnTo>
                  <a:lnTo>
                    <a:pt x="9666" y="76330"/>
                  </a:lnTo>
                  <a:lnTo>
                    <a:pt x="7945" y="77080"/>
                  </a:lnTo>
                  <a:lnTo>
                    <a:pt x="6798" y="78375"/>
                  </a:lnTo>
                  <a:lnTo>
                    <a:pt x="5525" y="81929"/>
                  </a:lnTo>
                  <a:lnTo>
                    <a:pt x="4391" y="83195"/>
                  </a:lnTo>
                  <a:lnTo>
                    <a:pt x="1014" y="84601"/>
                  </a:lnTo>
                  <a:lnTo>
                    <a:pt x="590" y="84975"/>
                  </a:lnTo>
                  <a:lnTo>
                    <a:pt x="1101" y="85225"/>
                  </a:lnTo>
                  <a:lnTo>
                    <a:pt x="3833" y="85626"/>
                  </a:lnTo>
                  <a:lnTo>
                    <a:pt x="10075" y="80796"/>
                  </a:lnTo>
                  <a:lnTo>
                    <a:pt x="16651" y="78444"/>
                  </a:lnTo>
                  <a:lnTo>
                    <a:pt x="23626" y="73866"/>
                  </a:lnTo>
                  <a:lnTo>
                    <a:pt x="31513" y="72157"/>
                  </a:lnTo>
                  <a:lnTo>
                    <a:pt x="43552" y="72445"/>
                  </a:lnTo>
                  <a:lnTo>
                    <a:pt x="56379" y="77204"/>
                  </a:lnTo>
                  <a:lnTo>
                    <a:pt x="84362" y="95289"/>
                  </a:lnTo>
                  <a:lnTo>
                    <a:pt x="87621" y="102147"/>
                  </a:lnTo>
                  <a:lnTo>
                    <a:pt x="89715" y="119484"/>
                  </a:lnTo>
                  <a:lnTo>
                    <a:pt x="88299" y="123312"/>
                  </a:lnTo>
                  <a:lnTo>
                    <a:pt x="82492" y="129683"/>
                  </a:lnTo>
                  <a:lnTo>
                    <a:pt x="65036" y="140240"/>
                  </a:lnTo>
                  <a:lnTo>
                    <a:pt x="46253" y="146769"/>
                  </a:lnTo>
                  <a:lnTo>
                    <a:pt x="27193" y="148262"/>
                  </a:lnTo>
                  <a:lnTo>
                    <a:pt x="3299" y="142659"/>
                  </a:lnTo>
                  <a:lnTo>
                    <a:pt x="1320" y="141144"/>
                  </a:lnTo>
                  <a:lnTo>
                    <a:pt x="0" y="139339"/>
                  </a:lnTo>
                  <a:lnTo>
                    <a:pt x="708" y="137343"/>
                  </a:lnTo>
                  <a:lnTo>
                    <a:pt x="18792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6" name="SMARTInkShape-3287"/>
            <p:cNvSpPr/>
            <p:nvPr/>
          </p:nvSpPr>
          <p:spPr bwMode="auto">
            <a:xfrm>
              <a:off x="7789142" y="3293269"/>
              <a:ext cx="54697" cy="95763"/>
            </a:xfrm>
            <a:custGeom>
              <a:avLst/>
              <a:gdLst/>
              <a:ahLst/>
              <a:cxnLst/>
              <a:rect l="0" t="0" r="0" b="0"/>
              <a:pathLst>
                <a:path w="54697" h="95763">
                  <a:moveTo>
                    <a:pt x="54696" y="0"/>
                  </a:moveTo>
                  <a:lnTo>
                    <a:pt x="54696" y="9943"/>
                  </a:lnTo>
                  <a:lnTo>
                    <a:pt x="52579" y="14473"/>
                  </a:lnTo>
                  <a:lnTo>
                    <a:pt x="48992" y="20720"/>
                  </a:lnTo>
                  <a:lnTo>
                    <a:pt x="34769" y="52011"/>
                  </a:lnTo>
                  <a:lnTo>
                    <a:pt x="10152" y="83586"/>
                  </a:lnTo>
                  <a:lnTo>
                    <a:pt x="3148" y="89537"/>
                  </a:lnTo>
                  <a:lnTo>
                    <a:pt x="36" y="94827"/>
                  </a:lnTo>
                  <a:lnTo>
                    <a:pt x="0" y="95762"/>
                  </a:lnTo>
                  <a:lnTo>
                    <a:pt x="769" y="95591"/>
                  </a:lnTo>
                  <a:lnTo>
                    <a:pt x="11500" y="85822"/>
                  </a:lnTo>
                  <a:lnTo>
                    <a:pt x="33264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7" name="SMARTInkShape-3288"/>
            <p:cNvSpPr/>
            <p:nvPr/>
          </p:nvSpPr>
          <p:spPr bwMode="auto">
            <a:xfrm>
              <a:off x="8001000" y="3186113"/>
              <a:ext cx="1" cy="21432"/>
            </a:xfrm>
            <a:custGeom>
              <a:avLst/>
              <a:gdLst/>
              <a:ahLst/>
              <a:cxnLst/>
              <a:rect l="0" t="0" r="0" b="0"/>
              <a:pathLst>
                <a:path w="1" h="21432">
                  <a:moveTo>
                    <a:pt x="0" y="214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8" name="SMARTInkShape-3289"/>
            <p:cNvSpPr/>
            <p:nvPr/>
          </p:nvSpPr>
          <p:spPr bwMode="auto">
            <a:xfrm>
              <a:off x="7915808" y="3153676"/>
              <a:ext cx="120912" cy="163781"/>
            </a:xfrm>
            <a:custGeom>
              <a:avLst/>
              <a:gdLst/>
              <a:ahLst/>
              <a:cxnLst/>
              <a:rect l="0" t="0" r="0" b="0"/>
              <a:pathLst>
                <a:path w="120912" h="163781">
                  <a:moveTo>
                    <a:pt x="85192" y="18149"/>
                  </a:moveTo>
                  <a:lnTo>
                    <a:pt x="85192" y="8206"/>
                  </a:lnTo>
                  <a:lnTo>
                    <a:pt x="83605" y="6758"/>
                  </a:lnTo>
                  <a:lnTo>
                    <a:pt x="71767" y="2317"/>
                  </a:lnTo>
                  <a:lnTo>
                    <a:pt x="69098" y="451"/>
                  </a:lnTo>
                  <a:lnTo>
                    <a:pt x="66526" y="0"/>
                  </a:lnTo>
                  <a:lnTo>
                    <a:pt x="64017" y="493"/>
                  </a:lnTo>
                  <a:lnTo>
                    <a:pt x="58318" y="2364"/>
                  </a:lnTo>
                  <a:lnTo>
                    <a:pt x="50494" y="3196"/>
                  </a:lnTo>
                  <a:lnTo>
                    <a:pt x="46979" y="5005"/>
                  </a:lnTo>
                  <a:lnTo>
                    <a:pt x="15806" y="37430"/>
                  </a:lnTo>
                  <a:lnTo>
                    <a:pt x="5543" y="51555"/>
                  </a:lnTo>
                  <a:lnTo>
                    <a:pt x="1268" y="65794"/>
                  </a:lnTo>
                  <a:lnTo>
                    <a:pt x="0" y="76275"/>
                  </a:lnTo>
                  <a:lnTo>
                    <a:pt x="617" y="78331"/>
                  </a:lnTo>
                  <a:lnTo>
                    <a:pt x="1820" y="79701"/>
                  </a:lnTo>
                  <a:lnTo>
                    <a:pt x="9457" y="85694"/>
                  </a:lnTo>
                  <a:lnTo>
                    <a:pt x="18195" y="85740"/>
                  </a:lnTo>
                  <a:lnTo>
                    <a:pt x="29222" y="82321"/>
                  </a:lnTo>
                  <a:lnTo>
                    <a:pt x="63690" y="53582"/>
                  </a:lnTo>
                  <a:lnTo>
                    <a:pt x="82797" y="38554"/>
                  </a:lnTo>
                  <a:lnTo>
                    <a:pt x="97649" y="32974"/>
                  </a:lnTo>
                  <a:lnTo>
                    <a:pt x="98259" y="34382"/>
                  </a:lnTo>
                  <a:lnTo>
                    <a:pt x="98938" y="40181"/>
                  </a:lnTo>
                  <a:lnTo>
                    <a:pt x="91637" y="69175"/>
                  </a:lnTo>
                  <a:lnTo>
                    <a:pt x="80338" y="104802"/>
                  </a:lnTo>
                  <a:lnTo>
                    <a:pt x="70887" y="136013"/>
                  </a:lnTo>
                  <a:lnTo>
                    <a:pt x="65168" y="154143"/>
                  </a:lnTo>
                  <a:lnTo>
                    <a:pt x="65493" y="157230"/>
                  </a:lnTo>
                  <a:lnTo>
                    <a:pt x="67971" y="162778"/>
                  </a:lnTo>
                  <a:lnTo>
                    <a:pt x="69743" y="163780"/>
                  </a:lnTo>
                  <a:lnTo>
                    <a:pt x="71717" y="163656"/>
                  </a:lnTo>
                  <a:lnTo>
                    <a:pt x="73828" y="162779"/>
                  </a:lnTo>
                  <a:lnTo>
                    <a:pt x="78289" y="157570"/>
                  </a:lnTo>
                  <a:lnTo>
                    <a:pt x="87621" y="137499"/>
                  </a:lnTo>
                  <a:lnTo>
                    <a:pt x="97108" y="104901"/>
                  </a:lnTo>
                  <a:lnTo>
                    <a:pt x="105039" y="77279"/>
                  </a:lnTo>
                  <a:lnTo>
                    <a:pt x="120911" y="395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59" name="SMARTInkShape-3290"/>
            <p:cNvSpPr/>
            <p:nvPr/>
          </p:nvSpPr>
          <p:spPr bwMode="auto">
            <a:xfrm>
              <a:off x="8036719" y="3089128"/>
              <a:ext cx="119885" cy="254148"/>
            </a:xfrm>
            <a:custGeom>
              <a:avLst/>
              <a:gdLst/>
              <a:ahLst/>
              <a:cxnLst/>
              <a:rect l="0" t="0" r="0" b="0"/>
              <a:pathLst>
                <a:path w="119885" h="254148">
                  <a:moveTo>
                    <a:pt x="0" y="4116"/>
                  </a:moveTo>
                  <a:lnTo>
                    <a:pt x="0" y="0"/>
                  </a:lnTo>
                  <a:lnTo>
                    <a:pt x="0" y="3909"/>
                  </a:lnTo>
                  <a:lnTo>
                    <a:pt x="3793" y="4055"/>
                  </a:lnTo>
                  <a:lnTo>
                    <a:pt x="7771" y="6205"/>
                  </a:lnTo>
                  <a:lnTo>
                    <a:pt x="12184" y="9013"/>
                  </a:lnTo>
                  <a:lnTo>
                    <a:pt x="21486" y="10816"/>
                  </a:lnTo>
                  <a:lnTo>
                    <a:pt x="55188" y="11252"/>
                  </a:lnTo>
                  <a:lnTo>
                    <a:pt x="65388" y="11257"/>
                  </a:lnTo>
                  <a:lnTo>
                    <a:pt x="70865" y="13375"/>
                  </a:lnTo>
                  <a:lnTo>
                    <a:pt x="73437" y="15051"/>
                  </a:lnTo>
                  <a:lnTo>
                    <a:pt x="74358" y="17756"/>
                  </a:lnTo>
                  <a:lnTo>
                    <a:pt x="71862" y="29941"/>
                  </a:lnTo>
                  <a:lnTo>
                    <a:pt x="58565" y="63886"/>
                  </a:lnTo>
                  <a:lnTo>
                    <a:pt x="39540" y="98655"/>
                  </a:lnTo>
                  <a:lnTo>
                    <a:pt x="35868" y="123703"/>
                  </a:lnTo>
                  <a:lnTo>
                    <a:pt x="36612" y="124322"/>
                  </a:lnTo>
                  <a:lnTo>
                    <a:pt x="39555" y="125010"/>
                  </a:lnTo>
                  <a:lnTo>
                    <a:pt x="73797" y="127655"/>
                  </a:lnTo>
                  <a:lnTo>
                    <a:pt x="96685" y="135498"/>
                  </a:lnTo>
                  <a:lnTo>
                    <a:pt x="104619" y="142148"/>
                  </a:lnTo>
                  <a:lnTo>
                    <a:pt x="116180" y="159352"/>
                  </a:lnTo>
                  <a:lnTo>
                    <a:pt x="119884" y="169527"/>
                  </a:lnTo>
                  <a:lnTo>
                    <a:pt x="116517" y="179232"/>
                  </a:lnTo>
                  <a:lnTo>
                    <a:pt x="109729" y="189895"/>
                  </a:lnTo>
                  <a:lnTo>
                    <a:pt x="77525" y="223424"/>
                  </a:lnTo>
                  <a:lnTo>
                    <a:pt x="54104" y="243116"/>
                  </a:lnTo>
                  <a:lnTo>
                    <a:pt x="53532" y="244412"/>
                  </a:lnTo>
                  <a:lnTo>
                    <a:pt x="53944" y="245275"/>
                  </a:lnTo>
                  <a:lnTo>
                    <a:pt x="56516" y="246662"/>
                  </a:lnTo>
                  <a:lnTo>
                    <a:pt x="64294" y="2541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0" name="SMARTInkShape-3291"/>
            <p:cNvSpPr/>
            <p:nvPr/>
          </p:nvSpPr>
          <p:spPr bwMode="auto">
            <a:xfrm>
              <a:off x="8158165" y="3046283"/>
              <a:ext cx="90953" cy="341566"/>
            </a:xfrm>
            <a:custGeom>
              <a:avLst/>
              <a:gdLst/>
              <a:ahLst/>
              <a:cxnLst/>
              <a:rect l="0" t="0" r="0" b="0"/>
              <a:pathLst>
                <a:path w="90953" h="341566">
                  <a:moveTo>
                    <a:pt x="7141" y="11242"/>
                  </a:moveTo>
                  <a:lnTo>
                    <a:pt x="990" y="11242"/>
                  </a:lnTo>
                  <a:lnTo>
                    <a:pt x="659" y="10448"/>
                  </a:lnTo>
                  <a:lnTo>
                    <a:pt x="0" y="332"/>
                  </a:lnTo>
                  <a:lnTo>
                    <a:pt x="793" y="0"/>
                  </a:lnTo>
                  <a:lnTo>
                    <a:pt x="6495" y="2531"/>
                  </a:lnTo>
                  <a:lnTo>
                    <a:pt x="22242" y="5906"/>
                  </a:lnTo>
                  <a:lnTo>
                    <a:pt x="31315" y="10458"/>
                  </a:lnTo>
                  <a:lnTo>
                    <a:pt x="58606" y="30816"/>
                  </a:lnTo>
                  <a:lnTo>
                    <a:pt x="75218" y="56112"/>
                  </a:lnTo>
                  <a:lnTo>
                    <a:pt x="83171" y="79603"/>
                  </a:lnTo>
                  <a:lnTo>
                    <a:pt x="88557" y="107506"/>
                  </a:lnTo>
                  <a:lnTo>
                    <a:pt x="90952" y="141074"/>
                  </a:lnTo>
                  <a:lnTo>
                    <a:pt x="90002" y="158915"/>
                  </a:lnTo>
                  <a:lnTo>
                    <a:pt x="87782" y="177160"/>
                  </a:lnTo>
                  <a:lnTo>
                    <a:pt x="84715" y="195673"/>
                  </a:lnTo>
                  <a:lnTo>
                    <a:pt x="80288" y="214364"/>
                  </a:lnTo>
                  <a:lnTo>
                    <a:pt x="74956" y="233176"/>
                  </a:lnTo>
                  <a:lnTo>
                    <a:pt x="62680" y="268629"/>
                  </a:lnTo>
                  <a:lnTo>
                    <a:pt x="49288" y="297616"/>
                  </a:lnTo>
                  <a:lnTo>
                    <a:pt x="32152" y="328662"/>
                  </a:lnTo>
                  <a:lnTo>
                    <a:pt x="24078" y="338849"/>
                  </a:lnTo>
                  <a:lnTo>
                    <a:pt x="20813" y="341565"/>
                  </a:lnTo>
                  <a:lnTo>
                    <a:pt x="18637" y="340995"/>
                  </a:lnTo>
                  <a:lnTo>
                    <a:pt x="17186" y="338234"/>
                  </a:lnTo>
                  <a:lnTo>
                    <a:pt x="16219" y="334011"/>
                  </a:lnTo>
                  <a:lnTo>
                    <a:pt x="22443" y="312900"/>
                  </a:lnTo>
                  <a:lnTo>
                    <a:pt x="41926" y="282743"/>
                  </a:lnTo>
                  <a:lnTo>
                    <a:pt x="57148" y="261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70" name="SMARTInkShape-Group715"/>
          <p:cNvGrpSpPr/>
          <p:nvPr/>
        </p:nvGrpSpPr>
        <p:grpSpPr>
          <a:xfrm>
            <a:off x="6243638" y="3386138"/>
            <a:ext cx="814388" cy="443938"/>
            <a:chOff x="6243638" y="3386138"/>
            <a:chExt cx="814388" cy="443938"/>
          </a:xfrm>
        </p:grpSpPr>
        <p:sp>
          <p:nvSpPr>
            <p:cNvPr id="2562" name="SMARTInkShape-3292"/>
            <p:cNvSpPr/>
            <p:nvPr/>
          </p:nvSpPr>
          <p:spPr bwMode="auto">
            <a:xfrm>
              <a:off x="6250780" y="3529013"/>
              <a:ext cx="105211" cy="12815"/>
            </a:xfrm>
            <a:custGeom>
              <a:avLst/>
              <a:gdLst/>
              <a:ahLst/>
              <a:cxnLst/>
              <a:rect l="0" t="0" r="0" b="0"/>
              <a:pathLst>
                <a:path w="105211" h="12815">
                  <a:moveTo>
                    <a:pt x="0" y="0"/>
                  </a:moveTo>
                  <a:lnTo>
                    <a:pt x="0" y="6150"/>
                  </a:lnTo>
                  <a:lnTo>
                    <a:pt x="795" y="6481"/>
                  </a:lnTo>
                  <a:lnTo>
                    <a:pt x="9888" y="9129"/>
                  </a:lnTo>
                  <a:lnTo>
                    <a:pt x="18683" y="11995"/>
                  </a:lnTo>
                  <a:lnTo>
                    <a:pt x="37021" y="12814"/>
                  </a:lnTo>
                  <a:lnTo>
                    <a:pt x="71610" y="8047"/>
                  </a:lnTo>
                  <a:lnTo>
                    <a:pt x="105210" y="7167"/>
                  </a:lnTo>
                  <a:lnTo>
                    <a:pt x="100015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3" name="SMARTInkShape-3293"/>
            <p:cNvSpPr/>
            <p:nvPr/>
          </p:nvSpPr>
          <p:spPr bwMode="auto">
            <a:xfrm>
              <a:off x="6243638" y="3600458"/>
              <a:ext cx="78583" cy="14281"/>
            </a:xfrm>
            <a:custGeom>
              <a:avLst/>
              <a:gdLst/>
              <a:ahLst/>
              <a:cxnLst/>
              <a:rect l="0" t="0" r="0" b="0"/>
              <a:pathLst>
                <a:path w="78583" h="14281">
                  <a:moveTo>
                    <a:pt x="0" y="7136"/>
                  </a:moveTo>
                  <a:lnTo>
                    <a:pt x="0" y="3344"/>
                  </a:lnTo>
                  <a:lnTo>
                    <a:pt x="1587" y="2226"/>
                  </a:lnTo>
                  <a:lnTo>
                    <a:pt x="15541" y="433"/>
                  </a:lnTo>
                  <a:lnTo>
                    <a:pt x="47698" y="18"/>
                  </a:lnTo>
                  <a:lnTo>
                    <a:pt x="61934" y="0"/>
                  </a:lnTo>
                  <a:lnTo>
                    <a:pt x="65895" y="1585"/>
                  </a:lnTo>
                  <a:lnTo>
                    <a:pt x="78582" y="142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4" name="SMARTInkShape-3294"/>
            <p:cNvSpPr/>
            <p:nvPr/>
          </p:nvSpPr>
          <p:spPr bwMode="auto">
            <a:xfrm>
              <a:off x="6502318" y="3386138"/>
              <a:ext cx="84221" cy="295112"/>
            </a:xfrm>
            <a:custGeom>
              <a:avLst/>
              <a:gdLst/>
              <a:ahLst/>
              <a:cxnLst/>
              <a:rect l="0" t="0" r="0" b="0"/>
              <a:pathLst>
                <a:path w="84221" h="295112">
                  <a:moveTo>
                    <a:pt x="84220" y="0"/>
                  </a:moveTo>
                  <a:lnTo>
                    <a:pt x="80427" y="0"/>
                  </a:lnTo>
                  <a:lnTo>
                    <a:pt x="79310" y="793"/>
                  </a:lnTo>
                  <a:lnTo>
                    <a:pt x="78565" y="2116"/>
                  </a:lnTo>
                  <a:lnTo>
                    <a:pt x="77370" y="6150"/>
                  </a:lnTo>
                  <a:lnTo>
                    <a:pt x="67159" y="16999"/>
                  </a:lnTo>
                  <a:lnTo>
                    <a:pt x="62614" y="19461"/>
                  </a:lnTo>
                  <a:lnTo>
                    <a:pt x="57948" y="21349"/>
                  </a:lnTo>
                  <a:lnTo>
                    <a:pt x="50859" y="26081"/>
                  </a:lnTo>
                  <a:lnTo>
                    <a:pt x="43731" y="27836"/>
                  </a:lnTo>
                  <a:lnTo>
                    <a:pt x="38973" y="28246"/>
                  </a:lnTo>
                  <a:lnTo>
                    <a:pt x="37387" y="29149"/>
                  </a:lnTo>
                  <a:lnTo>
                    <a:pt x="36329" y="30545"/>
                  </a:lnTo>
                  <a:lnTo>
                    <a:pt x="35624" y="32270"/>
                  </a:lnTo>
                  <a:lnTo>
                    <a:pt x="34360" y="33419"/>
                  </a:lnTo>
                  <a:lnTo>
                    <a:pt x="27168" y="35692"/>
                  </a:lnTo>
                  <a:lnTo>
                    <a:pt x="37714" y="35717"/>
                  </a:lnTo>
                  <a:lnTo>
                    <a:pt x="41855" y="37834"/>
                  </a:lnTo>
                  <a:lnTo>
                    <a:pt x="46340" y="40628"/>
                  </a:lnTo>
                  <a:lnTo>
                    <a:pt x="50980" y="41869"/>
                  </a:lnTo>
                  <a:lnTo>
                    <a:pt x="52535" y="42994"/>
                  </a:lnTo>
                  <a:lnTo>
                    <a:pt x="53572" y="44537"/>
                  </a:lnTo>
                  <a:lnTo>
                    <a:pt x="55517" y="48369"/>
                  </a:lnTo>
                  <a:lnTo>
                    <a:pt x="59027" y="52718"/>
                  </a:lnTo>
                  <a:lnTo>
                    <a:pt x="59488" y="54989"/>
                  </a:lnTo>
                  <a:lnTo>
                    <a:pt x="59000" y="57297"/>
                  </a:lnTo>
                  <a:lnTo>
                    <a:pt x="57136" y="62771"/>
                  </a:lnTo>
                  <a:lnTo>
                    <a:pt x="53822" y="79221"/>
                  </a:lnTo>
                  <a:lnTo>
                    <a:pt x="49278" y="88390"/>
                  </a:lnTo>
                  <a:lnTo>
                    <a:pt x="29248" y="120822"/>
                  </a:lnTo>
                  <a:lnTo>
                    <a:pt x="6114" y="146097"/>
                  </a:lnTo>
                  <a:lnTo>
                    <a:pt x="0" y="149243"/>
                  </a:lnTo>
                  <a:lnTo>
                    <a:pt x="292" y="149502"/>
                  </a:lnTo>
                  <a:lnTo>
                    <a:pt x="21769" y="150798"/>
                  </a:lnTo>
                  <a:lnTo>
                    <a:pt x="23536" y="152126"/>
                  </a:lnTo>
                  <a:lnTo>
                    <a:pt x="30164" y="163752"/>
                  </a:lnTo>
                  <a:lnTo>
                    <a:pt x="33013" y="180546"/>
                  </a:lnTo>
                  <a:lnTo>
                    <a:pt x="29066" y="208348"/>
                  </a:lnTo>
                  <a:lnTo>
                    <a:pt x="26073" y="233623"/>
                  </a:lnTo>
                  <a:lnTo>
                    <a:pt x="14845" y="267391"/>
                  </a:lnTo>
                  <a:lnTo>
                    <a:pt x="9074" y="287003"/>
                  </a:lnTo>
                  <a:lnTo>
                    <a:pt x="10605" y="293715"/>
                  </a:lnTo>
                  <a:lnTo>
                    <a:pt x="12918" y="295029"/>
                  </a:lnTo>
                  <a:lnTo>
                    <a:pt x="16048" y="295111"/>
                  </a:lnTo>
                  <a:lnTo>
                    <a:pt x="32477" y="289539"/>
                  </a:lnTo>
                  <a:lnTo>
                    <a:pt x="69932" y="271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5" name="SMARTInkShape-3295"/>
            <p:cNvSpPr/>
            <p:nvPr/>
          </p:nvSpPr>
          <p:spPr bwMode="auto">
            <a:xfrm>
              <a:off x="6636544" y="3457575"/>
              <a:ext cx="114301" cy="42864"/>
            </a:xfrm>
            <a:custGeom>
              <a:avLst/>
              <a:gdLst/>
              <a:ahLst/>
              <a:cxnLst/>
              <a:rect l="0" t="0" r="0" b="0"/>
              <a:pathLst>
                <a:path w="114301" h="42864">
                  <a:moveTo>
                    <a:pt x="0" y="42863"/>
                  </a:moveTo>
                  <a:lnTo>
                    <a:pt x="3793" y="42863"/>
                  </a:lnTo>
                  <a:lnTo>
                    <a:pt x="7771" y="40746"/>
                  </a:lnTo>
                  <a:lnTo>
                    <a:pt x="12184" y="37953"/>
                  </a:lnTo>
                  <a:lnTo>
                    <a:pt x="16793" y="36712"/>
                  </a:lnTo>
                  <a:lnTo>
                    <a:pt x="42016" y="33733"/>
                  </a:lnTo>
                  <a:lnTo>
                    <a:pt x="59016" y="30103"/>
                  </a:lnTo>
                  <a:lnTo>
                    <a:pt x="82301" y="28877"/>
                  </a:lnTo>
                  <a:lnTo>
                    <a:pt x="92405" y="24476"/>
                  </a:lnTo>
                  <a:lnTo>
                    <a:pt x="108034" y="12507"/>
                  </a:lnTo>
                  <a:lnTo>
                    <a:pt x="111515" y="7411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6" name="SMARTInkShape-3296"/>
            <p:cNvSpPr/>
            <p:nvPr/>
          </p:nvSpPr>
          <p:spPr bwMode="auto">
            <a:xfrm>
              <a:off x="6610382" y="3471863"/>
              <a:ext cx="125606" cy="160062"/>
            </a:xfrm>
            <a:custGeom>
              <a:avLst/>
              <a:gdLst/>
              <a:ahLst/>
              <a:cxnLst/>
              <a:rect l="0" t="0" r="0" b="0"/>
              <a:pathLst>
                <a:path w="125606" h="160062">
                  <a:moveTo>
                    <a:pt x="54737" y="0"/>
                  </a:moveTo>
                  <a:lnTo>
                    <a:pt x="50944" y="0"/>
                  </a:lnTo>
                  <a:lnTo>
                    <a:pt x="46966" y="2116"/>
                  </a:lnTo>
                  <a:lnTo>
                    <a:pt x="30695" y="17888"/>
                  </a:lnTo>
                  <a:lnTo>
                    <a:pt x="3052" y="52287"/>
                  </a:lnTo>
                  <a:lnTo>
                    <a:pt x="16" y="58428"/>
                  </a:lnTo>
                  <a:lnTo>
                    <a:pt x="0" y="60383"/>
                  </a:lnTo>
                  <a:lnTo>
                    <a:pt x="783" y="61686"/>
                  </a:lnTo>
                  <a:lnTo>
                    <a:pt x="2099" y="62555"/>
                  </a:lnTo>
                  <a:lnTo>
                    <a:pt x="7743" y="63778"/>
                  </a:lnTo>
                  <a:lnTo>
                    <a:pt x="32526" y="66342"/>
                  </a:lnTo>
                  <a:lnTo>
                    <a:pt x="49479" y="69927"/>
                  </a:lnTo>
                  <a:lnTo>
                    <a:pt x="84967" y="73421"/>
                  </a:lnTo>
                  <a:lnTo>
                    <a:pt x="108421" y="81354"/>
                  </a:lnTo>
                  <a:lnTo>
                    <a:pt x="119679" y="88222"/>
                  </a:lnTo>
                  <a:lnTo>
                    <a:pt x="121844" y="91358"/>
                  </a:lnTo>
                  <a:lnTo>
                    <a:pt x="124250" y="99076"/>
                  </a:lnTo>
                  <a:lnTo>
                    <a:pt x="125605" y="112347"/>
                  </a:lnTo>
                  <a:lnTo>
                    <a:pt x="122213" y="126332"/>
                  </a:lnTo>
                  <a:lnTo>
                    <a:pt x="106024" y="147918"/>
                  </a:lnTo>
                  <a:lnTo>
                    <a:pt x="95471" y="159129"/>
                  </a:lnTo>
                  <a:lnTo>
                    <a:pt x="93799" y="160061"/>
                  </a:lnTo>
                  <a:lnTo>
                    <a:pt x="92685" y="159888"/>
                  </a:lnTo>
                  <a:lnTo>
                    <a:pt x="90456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7" name="SMARTInkShape-3297"/>
            <p:cNvSpPr/>
            <p:nvPr/>
          </p:nvSpPr>
          <p:spPr bwMode="auto">
            <a:xfrm>
              <a:off x="6740646" y="3643313"/>
              <a:ext cx="67349" cy="126636"/>
            </a:xfrm>
            <a:custGeom>
              <a:avLst/>
              <a:gdLst/>
              <a:ahLst/>
              <a:cxnLst/>
              <a:rect l="0" t="0" r="0" b="0"/>
              <a:pathLst>
                <a:path w="67349" h="126636">
                  <a:moveTo>
                    <a:pt x="67348" y="0"/>
                  </a:moveTo>
                  <a:lnTo>
                    <a:pt x="66554" y="18681"/>
                  </a:lnTo>
                  <a:lnTo>
                    <a:pt x="60850" y="37020"/>
                  </a:lnTo>
                  <a:lnTo>
                    <a:pt x="44404" y="71608"/>
                  </a:lnTo>
                  <a:lnTo>
                    <a:pt x="20435" y="105062"/>
                  </a:lnTo>
                  <a:lnTo>
                    <a:pt x="8428" y="122000"/>
                  </a:lnTo>
                  <a:lnTo>
                    <a:pt x="3326" y="125659"/>
                  </a:lnTo>
                  <a:lnTo>
                    <a:pt x="854" y="126635"/>
                  </a:lnTo>
                  <a:lnTo>
                    <a:pt x="0" y="125698"/>
                  </a:lnTo>
                  <a:lnTo>
                    <a:pt x="305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8" name="SMARTInkShape-3298"/>
            <p:cNvSpPr/>
            <p:nvPr/>
          </p:nvSpPr>
          <p:spPr bwMode="auto">
            <a:xfrm>
              <a:off x="6912250" y="3465825"/>
              <a:ext cx="88626" cy="182971"/>
            </a:xfrm>
            <a:custGeom>
              <a:avLst/>
              <a:gdLst/>
              <a:ahLst/>
              <a:cxnLst/>
              <a:rect l="0" t="0" r="0" b="0"/>
              <a:pathLst>
                <a:path w="88626" h="182971">
                  <a:moveTo>
                    <a:pt x="88625" y="20325"/>
                  </a:moveTo>
                  <a:lnTo>
                    <a:pt x="88625" y="16533"/>
                  </a:lnTo>
                  <a:lnTo>
                    <a:pt x="86508" y="12554"/>
                  </a:lnTo>
                  <a:lnTo>
                    <a:pt x="84832" y="10382"/>
                  </a:lnTo>
                  <a:lnTo>
                    <a:pt x="80854" y="7968"/>
                  </a:lnTo>
                  <a:lnTo>
                    <a:pt x="76440" y="6102"/>
                  </a:lnTo>
                  <a:lnTo>
                    <a:pt x="68568" y="0"/>
                  </a:lnTo>
                  <a:lnTo>
                    <a:pt x="42904" y="7028"/>
                  </a:lnTo>
                  <a:lnTo>
                    <a:pt x="15558" y="25446"/>
                  </a:lnTo>
                  <a:lnTo>
                    <a:pt x="931" y="43087"/>
                  </a:lnTo>
                  <a:lnTo>
                    <a:pt x="0" y="46613"/>
                  </a:lnTo>
                  <a:lnTo>
                    <a:pt x="2362" y="64484"/>
                  </a:lnTo>
                  <a:lnTo>
                    <a:pt x="3335" y="66433"/>
                  </a:lnTo>
                  <a:lnTo>
                    <a:pt x="4777" y="67732"/>
                  </a:lnTo>
                  <a:lnTo>
                    <a:pt x="6533" y="68598"/>
                  </a:lnTo>
                  <a:lnTo>
                    <a:pt x="12716" y="67445"/>
                  </a:lnTo>
                  <a:lnTo>
                    <a:pt x="47454" y="51168"/>
                  </a:lnTo>
                  <a:lnTo>
                    <a:pt x="56759" y="44898"/>
                  </a:lnTo>
                  <a:lnTo>
                    <a:pt x="62027" y="43153"/>
                  </a:lnTo>
                  <a:lnTo>
                    <a:pt x="63749" y="43481"/>
                  </a:lnTo>
                  <a:lnTo>
                    <a:pt x="64897" y="44494"/>
                  </a:lnTo>
                  <a:lnTo>
                    <a:pt x="65662" y="45962"/>
                  </a:lnTo>
                  <a:lnTo>
                    <a:pt x="65379" y="47735"/>
                  </a:lnTo>
                  <a:lnTo>
                    <a:pt x="57117" y="66170"/>
                  </a:lnTo>
                  <a:lnTo>
                    <a:pt x="52944" y="97261"/>
                  </a:lnTo>
                  <a:lnTo>
                    <a:pt x="45300" y="127156"/>
                  </a:lnTo>
                  <a:lnTo>
                    <a:pt x="39499" y="161569"/>
                  </a:lnTo>
                  <a:lnTo>
                    <a:pt x="38734" y="179027"/>
                  </a:lnTo>
                  <a:lnTo>
                    <a:pt x="39490" y="180895"/>
                  </a:lnTo>
                  <a:lnTo>
                    <a:pt x="40787" y="182140"/>
                  </a:lnTo>
                  <a:lnTo>
                    <a:pt x="42445" y="182970"/>
                  </a:lnTo>
                  <a:lnTo>
                    <a:pt x="44345" y="182731"/>
                  </a:lnTo>
                  <a:lnTo>
                    <a:pt x="48572" y="180347"/>
                  </a:lnTo>
                  <a:lnTo>
                    <a:pt x="60050" y="163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69" name="SMARTInkShape-3299"/>
            <p:cNvSpPr/>
            <p:nvPr/>
          </p:nvSpPr>
          <p:spPr bwMode="auto">
            <a:xfrm>
              <a:off x="6943725" y="3671888"/>
              <a:ext cx="114301" cy="158188"/>
            </a:xfrm>
            <a:custGeom>
              <a:avLst/>
              <a:gdLst/>
              <a:ahLst/>
              <a:cxnLst/>
              <a:rect l="0" t="0" r="0" b="0"/>
              <a:pathLst>
                <a:path w="114301" h="158188">
                  <a:moveTo>
                    <a:pt x="114300" y="0"/>
                  </a:moveTo>
                  <a:lnTo>
                    <a:pt x="113506" y="7290"/>
                  </a:lnTo>
                  <a:lnTo>
                    <a:pt x="104357" y="40471"/>
                  </a:lnTo>
                  <a:lnTo>
                    <a:pt x="97507" y="67377"/>
                  </a:lnTo>
                  <a:lnTo>
                    <a:pt x="86658" y="99250"/>
                  </a:lnTo>
                  <a:lnTo>
                    <a:pt x="63860" y="133375"/>
                  </a:lnTo>
                  <a:lnTo>
                    <a:pt x="47409" y="150202"/>
                  </a:lnTo>
                  <a:lnTo>
                    <a:pt x="34564" y="157508"/>
                  </a:lnTo>
                  <a:lnTo>
                    <a:pt x="27805" y="158187"/>
                  </a:lnTo>
                  <a:lnTo>
                    <a:pt x="0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82" name="SMARTInkShape-Group716"/>
          <p:cNvGrpSpPr/>
          <p:nvPr/>
        </p:nvGrpSpPr>
        <p:grpSpPr>
          <a:xfrm>
            <a:off x="7166466" y="3400425"/>
            <a:ext cx="1389949" cy="457201"/>
            <a:chOff x="7166466" y="3400425"/>
            <a:chExt cx="1389949" cy="457201"/>
          </a:xfrm>
        </p:grpSpPr>
        <p:sp>
          <p:nvSpPr>
            <p:cNvPr id="2571" name="SMARTInkShape-3300"/>
            <p:cNvSpPr/>
            <p:nvPr/>
          </p:nvSpPr>
          <p:spPr bwMode="auto">
            <a:xfrm>
              <a:off x="8429625" y="3400425"/>
              <a:ext cx="126790" cy="457201"/>
            </a:xfrm>
            <a:custGeom>
              <a:avLst/>
              <a:gdLst/>
              <a:ahLst/>
              <a:cxnLst/>
              <a:rect l="0" t="0" r="0" b="0"/>
              <a:pathLst>
                <a:path w="126790" h="457201">
                  <a:moveTo>
                    <a:pt x="14288" y="0"/>
                  </a:moveTo>
                  <a:lnTo>
                    <a:pt x="14288" y="6151"/>
                  </a:lnTo>
                  <a:lnTo>
                    <a:pt x="15081" y="6482"/>
                  </a:lnTo>
                  <a:lnTo>
                    <a:pt x="28023" y="7057"/>
                  </a:lnTo>
                  <a:lnTo>
                    <a:pt x="34415" y="4988"/>
                  </a:lnTo>
                  <a:lnTo>
                    <a:pt x="40696" y="2217"/>
                  </a:lnTo>
                  <a:lnTo>
                    <a:pt x="62254" y="292"/>
                  </a:lnTo>
                  <a:lnTo>
                    <a:pt x="94476" y="7293"/>
                  </a:lnTo>
                  <a:lnTo>
                    <a:pt x="103840" y="12656"/>
                  </a:lnTo>
                  <a:lnTo>
                    <a:pt x="109122" y="17002"/>
                  </a:lnTo>
                  <a:lnTo>
                    <a:pt x="111999" y="21579"/>
                  </a:lnTo>
                  <a:lnTo>
                    <a:pt x="112766" y="23911"/>
                  </a:lnTo>
                  <a:lnTo>
                    <a:pt x="111502" y="30736"/>
                  </a:lnTo>
                  <a:lnTo>
                    <a:pt x="104222" y="48052"/>
                  </a:lnTo>
                  <a:lnTo>
                    <a:pt x="80798" y="80194"/>
                  </a:lnTo>
                  <a:lnTo>
                    <a:pt x="69890" y="90348"/>
                  </a:lnTo>
                  <a:lnTo>
                    <a:pt x="65952" y="102264"/>
                  </a:lnTo>
                  <a:lnTo>
                    <a:pt x="65031" y="108422"/>
                  </a:lnTo>
                  <a:lnTo>
                    <a:pt x="66738" y="113804"/>
                  </a:lnTo>
                  <a:lnTo>
                    <a:pt x="68304" y="116350"/>
                  </a:lnTo>
                  <a:lnTo>
                    <a:pt x="94607" y="135718"/>
                  </a:lnTo>
                  <a:lnTo>
                    <a:pt x="112262" y="149046"/>
                  </a:lnTo>
                  <a:lnTo>
                    <a:pt x="122516" y="162342"/>
                  </a:lnTo>
                  <a:lnTo>
                    <a:pt x="126789" y="176337"/>
                  </a:lnTo>
                  <a:lnTo>
                    <a:pt x="122529" y="200990"/>
                  </a:lnTo>
                  <a:lnTo>
                    <a:pt x="111748" y="235871"/>
                  </a:lnTo>
                  <a:lnTo>
                    <a:pt x="105644" y="271479"/>
                  </a:lnTo>
                  <a:lnTo>
                    <a:pt x="101126" y="300041"/>
                  </a:lnTo>
                  <a:lnTo>
                    <a:pt x="105814" y="335757"/>
                  </a:lnTo>
                  <a:lnTo>
                    <a:pt x="106186" y="366566"/>
                  </a:lnTo>
                  <a:lnTo>
                    <a:pt x="97190" y="396552"/>
                  </a:lnTo>
                  <a:lnTo>
                    <a:pt x="82772" y="411625"/>
                  </a:lnTo>
                  <a:lnTo>
                    <a:pt x="49617" y="430071"/>
                  </a:lnTo>
                  <a:lnTo>
                    <a:pt x="17562" y="447960"/>
                  </a:lnTo>
                  <a:lnTo>
                    <a:pt x="0" y="457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2" name="SMARTInkShape-3301"/>
            <p:cNvSpPr/>
            <p:nvPr/>
          </p:nvSpPr>
          <p:spPr bwMode="auto">
            <a:xfrm>
              <a:off x="8358508" y="3479006"/>
              <a:ext cx="21112" cy="219079"/>
            </a:xfrm>
            <a:custGeom>
              <a:avLst/>
              <a:gdLst/>
              <a:ahLst/>
              <a:cxnLst/>
              <a:rect l="0" t="0" r="0" b="0"/>
              <a:pathLst>
                <a:path w="21112" h="219079">
                  <a:moveTo>
                    <a:pt x="21111" y="0"/>
                  </a:moveTo>
                  <a:lnTo>
                    <a:pt x="21111" y="3792"/>
                  </a:lnTo>
                  <a:lnTo>
                    <a:pt x="14960" y="30528"/>
                  </a:lnTo>
                  <a:lnTo>
                    <a:pt x="14163" y="63239"/>
                  </a:lnTo>
                  <a:lnTo>
                    <a:pt x="14025" y="91674"/>
                  </a:lnTo>
                  <a:lnTo>
                    <a:pt x="13190" y="124089"/>
                  </a:lnTo>
                  <a:lnTo>
                    <a:pt x="9063" y="154154"/>
                  </a:lnTo>
                  <a:lnTo>
                    <a:pt x="6693" y="182377"/>
                  </a:lnTo>
                  <a:lnTo>
                    <a:pt x="160" y="217889"/>
                  </a:lnTo>
                  <a:lnTo>
                    <a:pt x="0" y="219078"/>
                  </a:lnTo>
                  <a:lnTo>
                    <a:pt x="6823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3" name="SMARTInkShape-3302"/>
            <p:cNvSpPr/>
            <p:nvPr/>
          </p:nvSpPr>
          <p:spPr bwMode="auto">
            <a:xfrm>
              <a:off x="8302420" y="3486150"/>
              <a:ext cx="155781" cy="127490"/>
            </a:xfrm>
            <a:custGeom>
              <a:avLst/>
              <a:gdLst/>
              <a:ahLst/>
              <a:cxnLst/>
              <a:rect l="0" t="0" r="0" b="0"/>
              <a:pathLst>
                <a:path w="155781" h="127490">
                  <a:moveTo>
                    <a:pt x="34336" y="0"/>
                  </a:moveTo>
                  <a:lnTo>
                    <a:pt x="23694" y="10642"/>
                  </a:lnTo>
                  <a:lnTo>
                    <a:pt x="21669" y="14784"/>
                  </a:lnTo>
                  <a:lnTo>
                    <a:pt x="16577" y="27703"/>
                  </a:lnTo>
                  <a:lnTo>
                    <a:pt x="1729" y="48228"/>
                  </a:lnTo>
                  <a:lnTo>
                    <a:pt x="0" y="56095"/>
                  </a:lnTo>
                  <a:lnTo>
                    <a:pt x="4889" y="89611"/>
                  </a:lnTo>
                  <a:lnTo>
                    <a:pt x="9607" y="99623"/>
                  </a:lnTo>
                  <a:lnTo>
                    <a:pt x="21778" y="115193"/>
                  </a:lnTo>
                  <a:lnTo>
                    <a:pt x="33173" y="123384"/>
                  </a:lnTo>
                  <a:lnTo>
                    <a:pt x="50396" y="127046"/>
                  </a:lnTo>
                  <a:lnTo>
                    <a:pt x="76755" y="127489"/>
                  </a:lnTo>
                  <a:lnTo>
                    <a:pt x="93824" y="122000"/>
                  </a:lnTo>
                  <a:lnTo>
                    <a:pt x="112817" y="109879"/>
                  </a:lnTo>
                  <a:lnTo>
                    <a:pt x="142577" y="77999"/>
                  </a:lnTo>
                  <a:lnTo>
                    <a:pt x="155780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4" name="SMARTInkShape-3303"/>
            <p:cNvSpPr/>
            <p:nvPr/>
          </p:nvSpPr>
          <p:spPr bwMode="auto">
            <a:xfrm>
              <a:off x="8159707" y="3643313"/>
              <a:ext cx="119900" cy="189846"/>
            </a:xfrm>
            <a:custGeom>
              <a:avLst/>
              <a:gdLst/>
              <a:ahLst/>
              <a:cxnLst/>
              <a:rect l="0" t="0" r="0" b="0"/>
              <a:pathLst>
                <a:path w="119900" h="189846">
                  <a:moveTo>
                    <a:pt x="119899" y="0"/>
                  </a:moveTo>
                  <a:lnTo>
                    <a:pt x="119899" y="7584"/>
                  </a:lnTo>
                  <a:lnTo>
                    <a:pt x="117782" y="13425"/>
                  </a:lnTo>
                  <a:lnTo>
                    <a:pt x="97655" y="46157"/>
                  </a:lnTo>
                  <a:lnTo>
                    <a:pt x="75466" y="81613"/>
                  </a:lnTo>
                  <a:lnTo>
                    <a:pt x="55140" y="109730"/>
                  </a:lnTo>
                  <a:lnTo>
                    <a:pt x="37828" y="138169"/>
                  </a:lnTo>
                  <a:lnTo>
                    <a:pt x="18550" y="169726"/>
                  </a:lnTo>
                  <a:lnTo>
                    <a:pt x="8996" y="185315"/>
                  </a:lnTo>
                  <a:lnTo>
                    <a:pt x="3669" y="189518"/>
                  </a:lnTo>
                  <a:lnTo>
                    <a:pt x="1931" y="189845"/>
                  </a:lnTo>
                  <a:lnTo>
                    <a:pt x="772" y="189269"/>
                  </a:lnTo>
                  <a:lnTo>
                    <a:pt x="0" y="188092"/>
                  </a:lnTo>
                  <a:lnTo>
                    <a:pt x="5599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5" name="SMARTInkShape-3304"/>
            <p:cNvSpPr/>
            <p:nvPr/>
          </p:nvSpPr>
          <p:spPr bwMode="auto">
            <a:xfrm>
              <a:off x="8022754" y="3515106"/>
              <a:ext cx="206847" cy="142495"/>
            </a:xfrm>
            <a:custGeom>
              <a:avLst/>
              <a:gdLst/>
              <a:ahLst/>
              <a:cxnLst/>
              <a:rect l="0" t="0" r="0" b="0"/>
              <a:pathLst>
                <a:path w="206847" h="142495">
                  <a:moveTo>
                    <a:pt x="21109" y="6763"/>
                  </a:moveTo>
                  <a:lnTo>
                    <a:pt x="7902" y="6763"/>
                  </a:lnTo>
                  <a:lnTo>
                    <a:pt x="0" y="13612"/>
                  </a:lnTo>
                  <a:lnTo>
                    <a:pt x="13442" y="13881"/>
                  </a:lnTo>
                  <a:lnTo>
                    <a:pt x="35116" y="8198"/>
                  </a:lnTo>
                  <a:lnTo>
                    <a:pt x="47396" y="2514"/>
                  </a:lnTo>
                  <a:lnTo>
                    <a:pt x="75106" y="0"/>
                  </a:lnTo>
                  <a:lnTo>
                    <a:pt x="82943" y="1905"/>
                  </a:lnTo>
                  <a:lnTo>
                    <a:pt x="86144" y="3524"/>
                  </a:lnTo>
                  <a:lnTo>
                    <a:pt x="88278" y="5397"/>
                  </a:lnTo>
                  <a:lnTo>
                    <a:pt x="90649" y="9596"/>
                  </a:lnTo>
                  <a:lnTo>
                    <a:pt x="91984" y="20214"/>
                  </a:lnTo>
                  <a:lnTo>
                    <a:pt x="88587" y="40999"/>
                  </a:lnTo>
                  <a:lnTo>
                    <a:pt x="76213" y="71557"/>
                  </a:lnTo>
                  <a:lnTo>
                    <a:pt x="70005" y="103111"/>
                  </a:lnTo>
                  <a:lnTo>
                    <a:pt x="67993" y="109095"/>
                  </a:lnTo>
                  <a:lnTo>
                    <a:pt x="68240" y="114672"/>
                  </a:lnTo>
                  <a:lnTo>
                    <a:pt x="72748" y="125101"/>
                  </a:lnTo>
                  <a:lnTo>
                    <a:pt x="80043" y="132912"/>
                  </a:lnTo>
                  <a:lnTo>
                    <a:pt x="84210" y="136106"/>
                  </a:lnTo>
                  <a:lnTo>
                    <a:pt x="97308" y="139655"/>
                  </a:lnTo>
                  <a:lnTo>
                    <a:pt x="127793" y="141933"/>
                  </a:lnTo>
                  <a:lnTo>
                    <a:pt x="161657" y="142383"/>
                  </a:lnTo>
                  <a:lnTo>
                    <a:pt x="195235" y="142484"/>
                  </a:lnTo>
                  <a:lnTo>
                    <a:pt x="206846" y="142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6" name="SMARTInkShape-3305"/>
            <p:cNvSpPr/>
            <p:nvPr/>
          </p:nvSpPr>
          <p:spPr bwMode="auto">
            <a:xfrm>
              <a:off x="7900988" y="3621881"/>
              <a:ext cx="82698" cy="185739"/>
            </a:xfrm>
            <a:custGeom>
              <a:avLst/>
              <a:gdLst/>
              <a:ahLst/>
              <a:cxnLst/>
              <a:rect l="0" t="0" r="0" b="0"/>
              <a:pathLst>
                <a:path w="82698" h="185739">
                  <a:moveTo>
                    <a:pt x="78581" y="0"/>
                  </a:moveTo>
                  <a:lnTo>
                    <a:pt x="82374" y="3792"/>
                  </a:lnTo>
                  <a:lnTo>
                    <a:pt x="82697" y="6497"/>
                  </a:lnTo>
                  <a:lnTo>
                    <a:pt x="75487" y="34321"/>
                  </a:lnTo>
                  <a:lnTo>
                    <a:pt x="68845" y="60528"/>
                  </a:lnTo>
                  <a:lnTo>
                    <a:pt x="54264" y="92194"/>
                  </a:lnTo>
                  <a:lnTo>
                    <a:pt x="38656" y="126712"/>
                  </a:lnTo>
                  <a:lnTo>
                    <a:pt x="15044" y="161731"/>
                  </a:lnTo>
                  <a:lnTo>
                    <a:pt x="0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7" name="SMARTInkShape-3306"/>
            <p:cNvSpPr/>
            <p:nvPr/>
          </p:nvSpPr>
          <p:spPr bwMode="auto">
            <a:xfrm>
              <a:off x="7858125" y="3443400"/>
              <a:ext cx="21432" cy="207057"/>
            </a:xfrm>
            <a:custGeom>
              <a:avLst/>
              <a:gdLst/>
              <a:ahLst/>
              <a:cxnLst/>
              <a:rect l="0" t="0" r="0" b="0"/>
              <a:pathLst>
                <a:path w="21432" h="207057">
                  <a:moveTo>
                    <a:pt x="21431" y="14175"/>
                  </a:moveTo>
                  <a:lnTo>
                    <a:pt x="15280" y="14175"/>
                  </a:lnTo>
                  <a:lnTo>
                    <a:pt x="14949" y="13381"/>
                  </a:lnTo>
                  <a:lnTo>
                    <a:pt x="14290" y="0"/>
                  </a:lnTo>
                  <a:lnTo>
                    <a:pt x="12171" y="28486"/>
                  </a:lnTo>
                  <a:lnTo>
                    <a:pt x="6517" y="63394"/>
                  </a:lnTo>
                  <a:lnTo>
                    <a:pt x="2896" y="90819"/>
                  </a:lnTo>
                  <a:lnTo>
                    <a:pt x="858" y="123315"/>
                  </a:lnTo>
                  <a:lnTo>
                    <a:pt x="170" y="156031"/>
                  </a:lnTo>
                  <a:lnTo>
                    <a:pt x="15" y="189935"/>
                  </a:lnTo>
                  <a:lnTo>
                    <a:pt x="0" y="207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8" name="SMARTInkShape-3307"/>
            <p:cNvSpPr/>
            <p:nvPr/>
          </p:nvSpPr>
          <p:spPr bwMode="auto">
            <a:xfrm>
              <a:off x="7572375" y="3679031"/>
              <a:ext cx="127596" cy="171451"/>
            </a:xfrm>
            <a:custGeom>
              <a:avLst/>
              <a:gdLst/>
              <a:ahLst/>
              <a:cxnLst/>
              <a:rect l="0" t="0" r="0" b="0"/>
              <a:pathLst>
                <a:path w="127596" h="171451">
                  <a:moveTo>
                    <a:pt x="121444" y="0"/>
                  </a:moveTo>
                  <a:lnTo>
                    <a:pt x="125237" y="3792"/>
                  </a:lnTo>
                  <a:lnTo>
                    <a:pt x="127098" y="7771"/>
                  </a:lnTo>
                  <a:lnTo>
                    <a:pt x="127595" y="9943"/>
                  </a:lnTo>
                  <a:lnTo>
                    <a:pt x="124501" y="20585"/>
                  </a:lnTo>
                  <a:lnTo>
                    <a:pt x="102071" y="55069"/>
                  </a:lnTo>
                  <a:lnTo>
                    <a:pt x="77074" y="87226"/>
                  </a:lnTo>
                  <a:lnTo>
                    <a:pt x="49560" y="119772"/>
                  </a:lnTo>
                  <a:lnTo>
                    <a:pt x="15611" y="155421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79" name="SMARTInkShape-3308"/>
            <p:cNvSpPr/>
            <p:nvPr/>
          </p:nvSpPr>
          <p:spPr bwMode="auto">
            <a:xfrm>
              <a:off x="7479506" y="3452146"/>
              <a:ext cx="170518" cy="193761"/>
            </a:xfrm>
            <a:custGeom>
              <a:avLst/>
              <a:gdLst/>
              <a:ahLst/>
              <a:cxnLst/>
              <a:rect l="0" t="0" r="0" b="0"/>
              <a:pathLst>
                <a:path w="170518" h="193761">
                  <a:moveTo>
                    <a:pt x="0" y="19717"/>
                  </a:moveTo>
                  <a:lnTo>
                    <a:pt x="6849" y="19717"/>
                  </a:lnTo>
                  <a:lnTo>
                    <a:pt x="7136" y="34151"/>
                  </a:lnTo>
                  <a:lnTo>
                    <a:pt x="5024" y="40155"/>
                  </a:lnTo>
                  <a:lnTo>
                    <a:pt x="992" y="46684"/>
                  </a:lnTo>
                  <a:lnTo>
                    <a:pt x="26" y="55099"/>
                  </a:lnTo>
                  <a:lnTo>
                    <a:pt x="8" y="51543"/>
                  </a:lnTo>
                  <a:lnTo>
                    <a:pt x="2120" y="47620"/>
                  </a:lnTo>
                  <a:lnTo>
                    <a:pt x="4911" y="43231"/>
                  </a:lnTo>
                  <a:lnTo>
                    <a:pt x="6152" y="38634"/>
                  </a:lnTo>
                  <a:lnTo>
                    <a:pt x="5689" y="36297"/>
                  </a:lnTo>
                  <a:lnTo>
                    <a:pt x="1359" y="26843"/>
                  </a:lnTo>
                  <a:lnTo>
                    <a:pt x="906" y="24467"/>
                  </a:lnTo>
                  <a:lnTo>
                    <a:pt x="1398" y="22884"/>
                  </a:lnTo>
                  <a:lnTo>
                    <a:pt x="2519" y="21828"/>
                  </a:lnTo>
                  <a:lnTo>
                    <a:pt x="7063" y="19753"/>
                  </a:lnTo>
                  <a:lnTo>
                    <a:pt x="10913" y="19727"/>
                  </a:lnTo>
                  <a:lnTo>
                    <a:pt x="14905" y="21838"/>
                  </a:lnTo>
                  <a:lnTo>
                    <a:pt x="19325" y="24628"/>
                  </a:lnTo>
                  <a:lnTo>
                    <a:pt x="27069" y="26199"/>
                  </a:lnTo>
                  <a:lnTo>
                    <a:pt x="39065" y="25871"/>
                  </a:lnTo>
                  <a:lnTo>
                    <a:pt x="72463" y="19567"/>
                  </a:lnTo>
                  <a:lnTo>
                    <a:pt x="107291" y="9858"/>
                  </a:lnTo>
                  <a:lnTo>
                    <a:pt x="137239" y="358"/>
                  </a:lnTo>
                  <a:lnTo>
                    <a:pt x="149895" y="0"/>
                  </a:lnTo>
                  <a:lnTo>
                    <a:pt x="160812" y="2487"/>
                  </a:lnTo>
                  <a:lnTo>
                    <a:pt x="164358" y="4261"/>
                  </a:lnTo>
                  <a:lnTo>
                    <a:pt x="166722" y="6238"/>
                  </a:lnTo>
                  <a:lnTo>
                    <a:pt x="168299" y="8350"/>
                  </a:lnTo>
                  <a:lnTo>
                    <a:pt x="170517" y="18906"/>
                  </a:lnTo>
                  <a:lnTo>
                    <a:pt x="164768" y="48102"/>
                  </a:lnTo>
                  <a:lnTo>
                    <a:pt x="152713" y="75135"/>
                  </a:lnTo>
                  <a:lnTo>
                    <a:pt x="134414" y="103252"/>
                  </a:lnTo>
                  <a:lnTo>
                    <a:pt x="114703" y="130898"/>
                  </a:lnTo>
                  <a:lnTo>
                    <a:pt x="95536" y="161976"/>
                  </a:lnTo>
                  <a:lnTo>
                    <a:pt x="80149" y="192675"/>
                  </a:lnTo>
                  <a:lnTo>
                    <a:pt x="80420" y="193760"/>
                  </a:lnTo>
                  <a:lnTo>
                    <a:pt x="81395" y="193689"/>
                  </a:lnTo>
                  <a:lnTo>
                    <a:pt x="84594" y="192288"/>
                  </a:lnTo>
                  <a:lnTo>
                    <a:pt x="88662" y="191665"/>
                  </a:lnTo>
                  <a:lnTo>
                    <a:pt x="93116" y="189271"/>
                  </a:lnTo>
                  <a:lnTo>
                    <a:pt x="114300" y="1768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0" name="SMARTInkShape-3309"/>
            <p:cNvSpPr/>
            <p:nvPr/>
          </p:nvSpPr>
          <p:spPr bwMode="auto">
            <a:xfrm>
              <a:off x="7293769" y="3664744"/>
              <a:ext cx="107157" cy="104004"/>
            </a:xfrm>
            <a:custGeom>
              <a:avLst/>
              <a:gdLst/>
              <a:ahLst/>
              <a:cxnLst/>
              <a:rect l="0" t="0" r="0" b="0"/>
              <a:pathLst>
                <a:path w="107157" h="104004">
                  <a:moveTo>
                    <a:pt x="107156" y="0"/>
                  </a:moveTo>
                  <a:lnTo>
                    <a:pt x="103363" y="3792"/>
                  </a:lnTo>
                  <a:lnTo>
                    <a:pt x="90566" y="35669"/>
                  </a:lnTo>
                  <a:lnTo>
                    <a:pt x="67959" y="66521"/>
                  </a:lnTo>
                  <a:lnTo>
                    <a:pt x="35260" y="96513"/>
                  </a:lnTo>
                  <a:lnTo>
                    <a:pt x="23344" y="102426"/>
                  </a:lnTo>
                  <a:lnTo>
                    <a:pt x="17944" y="104003"/>
                  </a:lnTo>
                  <a:lnTo>
                    <a:pt x="9827" y="103638"/>
                  </a:lnTo>
                  <a:lnTo>
                    <a:pt x="0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1" name="SMARTInkShape-3310"/>
            <p:cNvSpPr/>
            <p:nvPr/>
          </p:nvSpPr>
          <p:spPr bwMode="auto">
            <a:xfrm>
              <a:off x="7166466" y="3450527"/>
              <a:ext cx="153625" cy="223270"/>
            </a:xfrm>
            <a:custGeom>
              <a:avLst/>
              <a:gdLst/>
              <a:ahLst/>
              <a:cxnLst/>
              <a:rect l="0" t="0" r="0" b="0"/>
              <a:pathLst>
                <a:path w="153625" h="223270">
                  <a:moveTo>
                    <a:pt x="34434" y="35623"/>
                  </a:moveTo>
                  <a:lnTo>
                    <a:pt x="34434" y="25680"/>
                  </a:lnTo>
                  <a:lnTo>
                    <a:pt x="35228" y="24232"/>
                  </a:lnTo>
                  <a:lnTo>
                    <a:pt x="36551" y="23266"/>
                  </a:lnTo>
                  <a:lnTo>
                    <a:pt x="38227" y="22623"/>
                  </a:lnTo>
                  <a:lnTo>
                    <a:pt x="39344" y="21400"/>
                  </a:lnTo>
                  <a:lnTo>
                    <a:pt x="40585" y="17925"/>
                  </a:lnTo>
                  <a:lnTo>
                    <a:pt x="41710" y="16680"/>
                  </a:lnTo>
                  <a:lnTo>
                    <a:pt x="45076" y="15298"/>
                  </a:lnTo>
                  <a:lnTo>
                    <a:pt x="46291" y="14135"/>
                  </a:lnTo>
                  <a:lnTo>
                    <a:pt x="49302" y="6981"/>
                  </a:lnTo>
                  <a:lnTo>
                    <a:pt x="55775" y="0"/>
                  </a:lnTo>
                  <a:lnTo>
                    <a:pt x="52046" y="3725"/>
                  </a:lnTo>
                  <a:lnTo>
                    <a:pt x="50199" y="7688"/>
                  </a:lnTo>
                  <a:lnTo>
                    <a:pt x="41080" y="36933"/>
                  </a:lnTo>
                  <a:lnTo>
                    <a:pt x="28162" y="68249"/>
                  </a:lnTo>
                  <a:lnTo>
                    <a:pt x="18730" y="95649"/>
                  </a:lnTo>
                  <a:lnTo>
                    <a:pt x="7115" y="123876"/>
                  </a:lnTo>
                  <a:lnTo>
                    <a:pt x="1204" y="152348"/>
                  </a:lnTo>
                  <a:lnTo>
                    <a:pt x="0" y="179006"/>
                  </a:lnTo>
                  <a:lnTo>
                    <a:pt x="8722" y="204445"/>
                  </a:lnTo>
                  <a:lnTo>
                    <a:pt x="17451" y="211991"/>
                  </a:lnTo>
                  <a:lnTo>
                    <a:pt x="23111" y="215114"/>
                  </a:lnTo>
                  <a:lnTo>
                    <a:pt x="35752" y="216467"/>
                  </a:lnTo>
                  <a:lnTo>
                    <a:pt x="67061" y="210869"/>
                  </a:lnTo>
                  <a:lnTo>
                    <a:pt x="98117" y="196416"/>
                  </a:lnTo>
                  <a:lnTo>
                    <a:pt x="127182" y="176158"/>
                  </a:lnTo>
                  <a:lnTo>
                    <a:pt x="139949" y="163170"/>
                  </a:lnTo>
                  <a:lnTo>
                    <a:pt x="150805" y="143265"/>
                  </a:lnTo>
                  <a:lnTo>
                    <a:pt x="153624" y="132147"/>
                  </a:lnTo>
                  <a:lnTo>
                    <a:pt x="152787" y="127754"/>
                  </a:lnTo>
                  <a:lnTo>
                    <a:pt x="147625" y="120755"/>
                  </a:lnTo>
                  <a:lnTo>
                    <a:pt x="143232" y="119365"/>
                  </a:lnTo>
                  <a:lnTo>
                    <a:pt x="132002" y="119938"/>
                  </a:lnTo>
                  <a:lnTo>
                    <a:pt x="99685" y="133270"/>
                  </a:lnTo>
                  <a:lnTo>
                    <a:pt x="73700" y="152133"/>
                  </a:lnTo>
                  <a:lnTo>
                    <a:pt x="47776" y="184432"/>
                  </a:lnTo>
                  <a:lnTo>
                    <a:pt x="36395" y="198598"/>
                  </a:lnTo>
                  <a:lnTo>
                    <a:pt x="31337" y="210186"/>
                  </a:lnTo>
                  <a:lnTo>
                    <a:pt x="30782" y="214704"/>
                  </a:lnTo>
                  <a:lnTo>
                    <a:pt x="32282" y="221842"/>
                  </a:lnTo>
                  <a:lnTo>
                    <a:pt x="35380" y="223269"/>
                  </a:lnTo>
                  <a:lnTo>
                    <a:pt x="45174" y="222738"/>
                  </a:lnTo>
                  <a:lnTo>
                    <a:pt x="70153" y="2142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93" name="SMARTInkShape-Group717"/>
          <p:cNvGrpSpPr/>
          <p:nvPr/>
        </p:nvGrpSpPr>
        <p:grpSpPr>
          <a:xfrm>
            <a:off x="6515100" y="3800475"/>
            <a:ext cx="1940819" cy="318170"/>
            <a:chOff x="6515100" y="3800475"/>
            <a:chExt cx="1940819" cy="318170"/>
          </a:xfrm>
        </p:grpSpPr>
        <p:sp>
          <p:nvSpPr>
            <p:cNvPr id="2583" name="SMARTInkShape-3311"/>
            <p:cNvSpPr/>
            <p:nvPr/>
          </p:nvSpPr>
          <p:spPr bwMode="auto">
            <a:xfrm>
              <a:off x="8372924" y="4086225"/>
              <a:ext cx="42415" cy="32420"/>
            </a:xfrm>
            <a:custGeom>
              <a:avLst/>
              <a:gdLst/>
              <a:ahLst/>
              <a:cxnLst/>
              <a:rect l="0" t="0" r="0" b="0"/>
              <a:pathLst>
                <a:path w="42415" h="32420">
                  <a:moveTo>
                    <a:pt x="42414" y="0"/>
                  </a:moveTo>
                  <a:lnTo>
                    <a:pt x="31007" y="4909"/>
                  </a:lnTo>
                  <a:lnTo>
                    <a:pt x="9851" y="7741"/>
                  </a:lnTo>
                  <a:lnTo>
                    <a:pt x="4658" y="10849"/>
                  </a:lnTo>
                  <a:lnTo>
                    <a:pt x="1821" y="14876"/>
                  </a:lnTo>
                  <a:lnTo>
                    <a:pt x="224" y="21606"/>
                  </a:lnTo>
                  <a:lnTo>
                    <a:pt x="0" y="23929"/>
                  </a:lnTo>
                  <a:lnTo>
                    <a:pt x="644" y="25478"/>
                  </a:lnTo>
                  <a:lnTo>
                    <a:pt x="1867" y="26510"/>
                  </a:lnTo>
                  <a:lnTo>
                    <a:pt x="5343" y="28451"/>
                  </a:lnTo>
                  <a:lnTo>
                    <a:pt x="9533" y="31960"/>
                  </a:lnTo>
                  <a:lnTo>
                    <a:pt x="12556" y="32419"/>
                  </a:lnTo>
                  <a:lnTo>
                    <a:pt x="29555" y="29238"/>
                  </a:lnTo>
                  <a:lnTo>
                    <a:pt x="32253" y="27429"/>
                  </a:lnTo>
                  <a:lnTo>
                    <a:pt x="42414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4" name="SMARTInkShape-3312"/>
            <p:cNvSpPr/>
            <p:nvPr/>
          </p:nvSpPr>
          <p:spPr bwMode="auto">
            <a:xfrm>
              <a:off x="8287230" y="3839498"/>
              <a:ext cx="168689" cy="153859"/>
            </a:xfrm>
            <a:custGeom>
              <a:avLst/>
              <a:gdLst/>
              <a:ahLst/>
              <a:cxnLst/>
              <a:rect l="0" t="0" r="0" b="0"/>
              <a:pathLst>
                <a:path w="168689" h="153859">
                  <a:moveTo>
                    <a:pt x="70958" y="32415"/>
                  </a:moveTo>
                  <a:lnTo>
                    <a:pt x="67165" y="32415"/>
                  </a:lnTo>
                  <a:lnTo>
                    <a:pt x="44222" y="26264"/>
                  </a:lnTo>
                  <a:lnTo>
                    <a:pt x="10615" y="31811"/>
                  </a:lnTo>
                  <a:lnTo>
                    <a:pt x="4981" y="32146"/>
                  </a:lnTo>
                  <a:lnTo>
                    <a:pt x="3160" y="31442"/>
                  </a:lnTo>
                  <a:lnTo>
                    <a:pt x="1947" y="30179"/>
                  </a:lnTo>
                  <a:lnTo>
                    <a:pt x="598" y="26658"/>
                  </a:lnTo>
                  <a:lnTo>
                    <a:pt x="0" y="22448"/>
                  </a:lnTo>
                  <a:lnTo>
                    <a:pt x="1428" y="20214"/>
                  </a:lnTo>
                  <a:lnTo>
                    <a:pt x="7247" y="15615"/>
                  </a:lnTo>
                  <a:lnTo>
                    <a:pt x="23241" y="8563"/>
                  </a:lnTo>
                  <a:lnTo>
                    <a:pt x="55682" y="3979"/>
                  </a:lnTo>
                  <a:lnTo>
                    <a:pt x="83276" y="0"/>
                  </a:lnTo>
                  <a:lnTo>
                    <a:pt x="118929" y="4963"/>
                  </a:lnTo>
                  <a:lnTo>
                    <a:pt x="141792" y="13433"/>
                  </a:lnTo>
                  <a:lnTo>
                    <a:pt x="154827" y="21597"/>
                  </a:lnTo>
                  <a:lnTo>
                    <a:pt x="163266" y="30517"/>
                  </a:lnTo>
                  <a:lnTo>
                    <a:pt x="167546" y="41890"/>
                  </a:lnTo>
                  <a:lnTo>
                    <a:pt x="168688" y="48257"/>
                  </a:lnTo>
                  <a:lnTo>
                    <a:pt x="167067" y="54882"/>
                  </a:lnTo>
                  <a:lnTo>
                    <a:pt x="149474" y="80509"/>
                  </a:lnTo>
                  <a:lnTo>
                    <a:pt x="115105" y="110891"/>
                  </a:lnTo>
                  <a:lnTo>
                    <a:pt x="79431" y="138798"/>
                  </a:lnTo>
                  <a:lnTo>
                    <a:pt x="74723" y="143990"/>
                  </a:lnTo>
                  <a:lnTo>
                    <a:pt x="72631" y="148943"/>
                  </a:lnTo>
                  <a:lnTo>
                    <a:pt x="73661" y="150581"/>
                  </a:lnTo>
                  <a:lnTo>
                    <a:pt x="85245" y="1538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5" name="SMARTInkShape-3313"/>
            <p:cNvSpPr/>
            <p:nvPr/>
          </p:nvSpPr>
          <p:spPr bwMode="auto">
            <a:xfrm>
              <a:off x="7850981" y="3884537"/>
              <a:ext cx="335758" cy="154404"/>
            </a:xfrm>
            <a:custGeom>
              <a:avLst/>
              <a:gdLst/>
              <a:ahLst/>
              <a:cxnLst/>
              <a:rect l="0" t="0" r="0" b="0"/>
              <a:pathLst>
                <a:path w="335758" h="154404">
                  <a:moveTo>
                    <a:pt x="0" y="87388"/>
                  </a:moveTo>
                  <a:lnTo>
                    <a:pt x="9943" y="87388"/>
                  </a:lnTo>
                  <a:lnTo>
                    <a:pt x="39991" y="75203"/>
                  </a:lnTo>
                  <a:lnTo>
                    <a:pt x="62296" y="67462"/>
                  </a:lnTo>
                  <a:lnTo>
                    <a:pt x="97640" y="44962"/>
                  </a:lnTo>
                  <a:lnTo>
                    <a:pt x="105276" y="38879"/>
                  </a:lnTo>
                  <a:lnTo>
                    <a:pt x="105109" y="38380"/>
                  </a:lnTo>
                  <a:lnTo>
                    <a:pt x="102806" y="37825"/>
                  </a:lnTo>
                  <a:lnTo>
                    <a:pt x="93257" y="37513"/>
                  </a:lnTo>
                  <a:lnTo>
                    <a:pt x="84839" y="41673"/>
                  </a:lnTo>
                  <a:lnTo>
                    <a:pt x="51418" y="66333"/>
                  </a:lnTo>
                  <a:lnTo>
                    <a:pt x="18018" y="100219"/>
                  </a:lnTo>
                  <a:lnTo>
                    <a:pt x="11977" y="110553"/>
                  </a:lnTo>
                  <a:lnTo>
                    <a:pt x="8098" y="130123"/>
                  </a:lnTo>
                  <a:lnTo>
                    <a:pt x="8362" y="138925"/>
                  </a:lnTo>
                  <a:lnTo>
                    <a:pt x="11124" y="145483"/>
                  </a:lnTo>
                  <a:lnTo>
                    <a:pt x="19232" y="151043"/>
                  </a:lnTo>
                  <a:lnTo>
                    <a:pt x="24727" y="153637"/>
                  </a:lnTo>
                  <a:lnTo>
                    <a:pt x="35067" y="154403"/>
                  </a:lnTo>
                  <a:lnTo>
                    <a:pt x="69891" y="144150"/>
                  </a:lnTo>
                  <a:lnTo>
                    <a:pt x="81069" y="138016"/>
                  </a:lnTo>
                  <a:lnTo>
                    <a:pt x="105531" y="114675"/>
                  </a:lnTo>
                  <a:lnTo>
                    <a:pt x="129961" y="80074"/>
                  </a:lnTo>
                  <a:lnTo>
                    <a:pt x="144810" y="48296"/>
                  </a:lnTo>
                  <a:lnTo>
                    <a:pt x="152268" y="36823"/>
                  </a:lnTo>
                  <a:lnTo>
                    <a:pt x="153899" y="35422"/>
                  </a:lnTo>
                  <a:lnTo>
                    <a:pt x="154987" y="35281"/>
                  </a:lnTo>
                  <a:lnTo>
                    <a:pt x="155712" y="35981"/>
                  </a:lnTo>
                  <a:lnTo>
                    <a:pt x="154402" y="40993"/>
                  </a:lnTo>
                  <a:lnTo>
                    <a:pt x="151967" y="48512"/>
                  </a:lnTo>
                  <a:lnTo>
                    <a:pt x="149008" y="62464"/>
                  </a:lnTo>
                  <a:lnTo>
                    <a:pt x="132197" y="97087"/>
                  </a:lnTo>
                  <a:lnTo>
                    <a:pt x="127184" y="119378"/>
                  </a:lnTo>
                  <a:lnTo>
                    <a:pt x="123995" y="127006"/>
                  </a:lnTo>
                  <a:lnTo>
                    <a:pt x="122577" y="135688"/>
                  </a:lnTo>
                  <a:lnTo>
                    <a:pt x="124065" y="142721"/>
                  </a:lnTo>
                  <a:lnTo>
                    <a:pt x="125572" y="145708"/>
                  </a:lnTo>
                  <a:lnTo>
                    <a:pt x="128165" y="147699"/>
                  </a:lnTo>
                  <a:lnTo>
                    <a:pt x="135279" y="149912"/>
                  </a:lnTo>
                  <a:lnTo>
                    <a:pt x="143733" y="148778"/>
                  </a:lnTo>
                  <a:lnTo>
                    <a:pt x="165886" y="141583"/>
                  </a:lnTo>
                  <a:lnTo>
                    <a:pt x="177179" y="132906"/>
                  </a:lnTo>
                  <a:lnTo>
                    <a:pt x="207924" y="105994"/>
                  </a:lnTo>
                  <a:lnTo>
                    <a:pt x="243601" y="77115"/>
                  </a:lnTo>
                  <a:lnTo>
                    <a:pt x="254388" y="69616"/>
                  </a:lnTo>
                  <a:lnTo>
                    <a:pt x="262815" y="67583"/>
                  </a:lnTo>
                  <a:lnTo>
                    <a:pt x="269736" y="68796"/>
                  </a:lnTo>
                  <a:lnTo>
                    <a:pt x="272693" y="70231"/>
                  </a:lnTo>
                  <a:lnTo>
                    <a:pt x="274664" y="71981"/>
                  </a:lnTo>
                  <a:lnTo>
                    <a:pt x="281879" y="86584"/>
                  </a:lnTo>
                  <a:lnTo>
                    <a:pt x="285411" y="99985"/>
                  </a:lnTo>
                  <a:lnTo>
                    <a:pt x="291872" y="107678"/>
                  </a:lnTo>
                  <a:lnTo>
                    <a:pt x="293006" y="107265"/>
                  </a:lnTo>
                  <a:lnTo>
                    <a:pt x="296384" y="104688"/>
                  </a:lnTo>
                  <a:lnTo>
                    <a:pt x="302747" y="94984"/>
                  </a:lnTo>
                  <a:lnTo>
                    <a:pt x="314369" y="65075"/>
                  </a:lnTo>
                  <a:lnTo>
                    <a:pt x="326238" y="30122"/>
                  </a:lnTo>
                  <a:lnTo>
                    <a:pt x="334816" y="359"/>
                  </a:lnTo>
                  <a:lnTo>
                    <a:pt x="335129" y="0"/>
                  </a:lnTo>
                  <a:lnTo>
                    <a:pt x="335632" y="1334"/>
                  </a:lnTo>
                  <a:lnTo>
                    <a:pt x="335757" y="88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6" name="SMARTInkShape-3314"/>
            <p:cNvSpPr/>
            <p:nvPr/>
          </p:nvSpPr>
          <p:spPr bwMode="auto">
            <a:xfrm>
              <a:off x="7686675" y="3871913"/>
              <a:ext cx="150020" cy="141014"/>
            </a:xfrm>
            <a:custGeom>
              <a:avLst/>
              <a:gdLst/>
              <a:ahLst/>
              <a:cxnLst/>
              <a:rect l="0" t="0" r="0" b="0"/>
              <a:pathLst>
                <a:path w="150020" h="141014">
                  <a:moveTo>
                    <a:pt x="0" y="0"/>
                  </a:moveTo>
                  <a:lnTo>
                    <a:pt x="3793" y="3792"/>
                  </a:lnTo>
                  <a:lnTo>
                    <a:pt x="5655" y="7770"/>
                  </a:lnTo>
                  <a:lnTo>
                    <a:pt x="19270" y="43312"/>
                  </a:lnTo>
                  <a:lnTo>
                    <a:pt x="26502" y="63912"/>
                  </a:lnTo>
                  <a:lnTo>
                    <a:pt x="30077" y="78468"/>
                  </a:lnTo>
                  <a:lnTo>
                    <a:pt x="34048" y="92835"/>
                  </a:lnTo>
                  <a:lnTo>
                    <a:pt x="35654" y="117194"/>
                  </a:lnTo>
                  <a:lnTo>
                    <a:pt x="35689" y="116115"/>
                  </a:lnTo>
                  <a:lnTo>
                    <a:pt x="39502" y="107253"/>
                  </a:lnTo>
                  <a:lnTo>
                    <a:pt x="62454" y="76969"/>
                  </a:lnTo>
                  <a:lnTo>
                    <a:pt x="96686" y="45520"/>
                  </a:lnTo>
                  <a:lnTo>
                    <a:pt x="106736" y="40075"/>
                  </a:lnTo>
                  <a:lnTo>
                    <a:pt x="111638" y="38622"/>
                  </a:lnTo>
                  <a:lnTo>
                    <a:pt x="115701" y="39242"/>
                  </a:lnTo>
                  <a:lnTo>
                    <a:pt x="119203" y="41242"/>
                  </a:lnTo>
                  <a:lnTo>
                    <a:pt x="127923" y="51642"/>
                  </a:lnTo>
                  <a:lnTo>
                    <a:pt x="130525" y="55860"/>
                  </a:lnTo>
                  <a:lnTo>
                    <a:pt x="134189" y="73171"/>
                  </a:lnTo>
                  <a:lnTo>
                    <a:pt x="134633" y="99561"/>
                  </a:lnTo>
                  <a:lnTo>
                    <a:pt x="129540" y="125833"/>
                  </a:lnTo>
                  <a:lnTo>
                    <a:pt x="131128" y="133448"/>
                  </a:lnTo>
                  <a:lnTo>
                    <a:pt x="132662" y="136590"/>
                  </a:lnTo>
                  <a:lnTo>
                    <a:pt x="134479" y="138685"/>
                  </a:lnTo>
                  <a:lnTo>
                    <a:pt x="138614" y="141013"/>
                  </a:lnTo>
                  <a:lnTo>
                    <a:pt x="140828" y="140839"/>
                  </a:lnTo>
                  <a:lnTo>
                    <a:pt x="150019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7" name="SMARTInkShape-3315"/>
            <p:cNvSpPr/>
            <p:nvPr/>
          </p:nvSpPr>
          <p:spPr bwMode="auto">
            <a:xfrm>
              <a:off x="7452218" y="3800475"/>
              <a:ext cx="63008" cy="35720"/>
            </a:xfrm>
            <a:custGeom>
              <a:avLst/>
              <a:gdLst/>
              <a:ahLst/>
              <a:cxnLst/>
              <a:rect l="0" t="0" r="0" b="0"/>
              <a:pathLst>
                <a:path w="63008" h="35720">
                  <a:moveTo>
                    <a:pt x="13001" y="35719"/>
                  </a:moveTo>
                  <a:lnTo>
                    <a:pt x="0" y="35719"/>
                  </a:lnTo>
                  <a:lnTo>
                    <a:pt x="365" y="34925"/>
                  </a:lnTo>
                  <a:lnTo>
                    <a:pt x="2887" y="31927"/>
                  </a:lnTo>
                  <a:lnTo>
                    <a:pt x="6654" y="30064"/>
                  </a:lnTo>
                  <a:lnTo>
                    <a:pt x="27985" y="20935"/>
                  </a:lnTo>
                  <a:lnTo>
                    <a:pt x="630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8" name="SMARTInkShape-3316"/>
            <p:cNvSpPr/>
            <p:nvPr/>
          </p:nvSpPr>
          <p:spPr bwMode="auto">
            <a:xfrm>
              <a:off x="7001710" y="3815755"/>
              <a:ext cx="540272" cy="239656"/>
            </a:xfrm>
            <a:custGeom>
              <a:avLst/>
              <a:gdLst/>
              <a:ahLst/>
              <a:cxnLst/>
              <a:rect l="0" t="0" r="0" b="0"/>
              <a:pathLst>
                <a:path w="540272" h="239656">
                  <a:moveTo>
                    <a:pt x="134896" y="6151"/>
                  </a:moveTo>
                  <a:lnTo>
                    <a:pt x="134896" y="2359"/>
                  </a:lnTo>
                  <a:lnTo>
                    <a:pt x="135690" y="1242"/>
                  </a:lnTo>
                  <a:lnTo>
                    <a:pt x="137013" y="497"/>
                  </a:lnTo>
                  <a:lnTo>
                    <a:pt x="138689" y="0"/>
                  </a:lnTo>
                  <a:lnTo>
                    <a:pt x="139806" y="463"/>
                  </a:lnTo>
                  <a:lnTo>
                    <a:pt x="140551" y="1565"/>
                  </a:lnTo>
                  <a:lnTo>
                    <a:pt x="141047" y="3094"/>
                  </a:lnTo>
                  <a:lnTo>
                    <a:pt x="136255" y="31178"/>
                  </a:lnTo>
                  <a:lnTo>
                    <a:pt x="133913" y="48230"/>
                  </a:lnTo>
                  <a:lnTo>
                    <a:pt x="124463" y="76475"/>
                  </a:lnTo>
                  <a:lnTo>
                    <a:pt x="116282" y="108832"/>
                  </a:lnTo>
                  <a:lnTo>
                    <a:pt x="108831" y="138881"/>
                  </a:lnTo>
                  <a:lnTo>
                    <a:pt x="102390" y="167099"/>
                  </a:lnTo>
                  <a:lnTo>
                    <a:pt x="95808" y="201942"/>
                  </a:lnTo>
                  <a:lnTo>
                    <a:pt x="92366" y="212321"/>
                  </a:lnTo>
                  <a:lnTo>
                    <a:pt x="87144" y="182395"/>
                  </a:lnTo>
                  <a:lnTo>
                    <a:pt x="83219" y="148091"/>
                  </a:lnTo>
                  <a:lnTo>
                    <a:pt x="77251" y="120174"/>
                  </a:lnTo>
                  <a:lnTo>
                    <a:pt x="71970" y="103659"/>
                  </a:lnTo>
                  <a:lnTo>
                    <a:pt x="64331" y="93673"/>
                  </a:lnTo>
                  <a:lnTo>
                    <a:pt x="51105" y="83590"/>
                  </a:lnTo>
                  <a:lnTo>
                    <a:pt x="37132" y="79367"/>
                  </a:lnTo>
                  <a:lnTo>
                    <a:pt x="27681" y="80496"/>
                  </a:lnTo>
                  <a:lnTo>
                    <a:pt x="18189" y="84437"/>
                  </a:lnTo>
                  <a:lnTo>
                    <a:pt x="5507" y="94787"/>
                  </a:lnTo>
                  <a:lnTo>
                    <a:pt x="1984" y="100578"/>
                  </a:lnTo>
                  <a:lnTo>
                    <a:pt x="0" y="108301"/>
                  </a:lnTo>
                  <a:lnTo>
                    <a:pt x="2103" y="110764"/>
                  </a:lnTo>
                  <a:lnTo>
                    <a:pt x="10790" y="115616"/>
                  </a:lnTo>
                  <a:lnTo>
                    <a:pt x="25276" y="119019"/>
                  </a:lnTo>
                  <a:lnTo>
                    <a:pt x="56593" y="119375"/>
                  </a:lnTo>
                  <a:lnTo>
                    <a:pt x="87971" y="114664"/>
                  </a:lnTo>
                  <a:lnTo>
                    <a:pt x="117729" y="107448"/>
                  </a:lnTo>
                  <a:lnTo>
                    <a:pt x="147449" y="96402"/>
                  </a:lnTo>
                  <a:lnTo>
                    <a:pt x="179449" y="86162"/>
                  </a:lnTo>
                  <a:lnTo>
                    <a:pt x="212400" y="64289"/>
                  </a:lnTo>
                  <a:lnTo>
                    <a:pt x="246358" y="36930"/>
                  </a:lnTo>
                  <a:lnTo>
                    <a:pt x="254368" y="29429"/>
                  </a:lnTo>
                  <a:lnTo>
                    <a:pt x="250247" y="35238"/>
                  </a:lnTo>
                  <a:lnTo>
                    <a:pt x="239496" y="64309"/>
                  </a:lnTo>
                  <a:lnTo>
                    <a:pt x="225202" y="97779"/>
                  </a:lnTo>
                  <a:lnTo>
                    <a:pt x="213912" y="130730"/>
                  </a:lnTo>
                  <a:lnTo>
                    <a:pt x="209703" y="143276"/>
                  </a:lnTo>
                  <a:lnTo>
                    <a:pt x="206777" y="170200"/>
                  </a:lnTo>
                  <a:lnTo>
                    <a:pt x="208648" y="176428"/>
                  </a:lnTo>
                  <a:lnTo>
                    <a:pt x="210258" y="179200"/>
                  </a:lnTo>
                  <a:lnTo>
                    <a:pt x="212125" y="181049"/>
                  </a:lnTo>
                  <a:lnTo>
                    <a:pt x="216316" y="183102"/>
                  </a:lnTo>
                  <a:lnTo>
                    <a:pt x="222941" y="181898"/>
                  </a:lnTo>
                  <a:lnTo>
                    <a:pt x="240129" y="174658"/>
                  </a:lnTo>
                  <a:lnTo>
                    <a:pt x="263721" y="154177"/>
                  </a:lnTo>
                  <a:lnTo>
                    <a:pt x="293187" y="120189"/>
                  </a:lnTo>
                  <a:lnTo>
                    <a:pt x="312385" y="96702"/>
                  </a:lnTo>
                  <a:lnTo>
                    <a:pt x="315134" y="95093"/>
                  </a:lnTo>
                  <a:lnTo>
                    <a:pt x="316967" y="94815"/>
                  </a:lnTo>
                  <a:lnTo>
                    <a:pt x="318190" y="95423"/>
                  </a:lnTo>
                  <a:lnTo>
                    <a:pt x="319004" y="96622"/>
                  </a:lnTo>
                  <a:lnTo>
                    <a:pt x="318753" y="98215"/>
                  </a:lnTo>
                  <a:lnTo>
                    <a:pt x="315402" y="105043"/>
                  </a:lnTo>
                  <a:lnTo>
                    <a:pt x="312469" y="117562"/>
                  </a:lnTo>
                  <a:lnTo>
                    <a:pt x="297471" y="149586"/>
                  </a:lnTo>
                  <a:lnTo>
                    <a:pt x="287117" y="177048"/>
                  </a:lnTo>
                  <a:lnTo>
                    <a:pt x="286688" y="186086"/>
                  </a:lnTo>
                  <a:lnTo>
                    <a:pt x="289142" y="192750"/>
                  </a:lnTo>
                  <a:lnTo>
                    <a:pt x="294986" y="200963"/>
                  </a:lnTo>
                  <a:lnTo>
                    <a:pt x="297979" y="201908"/>
                  </a:lnTo>
                  <a:lnTo>
                    <a:pt x="305539" y="200839"/>
                  </a:lnTo>
                  <a:lnTo>
                    <a:pt x="330101" y="189383"/>
                  </a:lnTo>
                  <a:lnTo>
                    <a:pt x="363802" y="167746"/>
                  </a:lnTo>
                  <a:lnTo>
                    <a:pt x="395463" y="144220"/>
                  </a:lnTo>
                  <a:lnTo>
                    <a:pt x="409910" y="131703"/>
                  </a:lnTo>
                  <a:lnTo>
                    <a:pt x="415346" y="129420"/>
                  </a:lnTo>
                  <a:lnTo>
                    <a:pt x="417112" y="129606"/>
                  </a:lnTo>
                  <a:lnTo>
                    <a:pt x="418291" y="130523"/>
                  </a:lnTo>
                  <a:lnTo>
                    <a:pt x="419076" y="131928"/>
                  </a:lnTo>
                  <a:lnTo>
                    <a:pt x="420181" y="141491"/>
                  </a:lnTo>
                  <a:lnTo>
                    <a:pt x="414454" y="174402"/>
                  </a:lnTo>
                  <a:lnTo>
                    <a:pt x="409575" y="193315"/>
                  </a:lnTo>
                  <a:lnTo>
                    <a:pt x="412829" y="204326"/>
                  </a:lnTo>
                  <a:lnTo>
                    <a:pt x="413847" y="204943"/>
                  </a:lnTo>
                  <a:lnTo>
                    <a:pt x="417095" y="205628"/>
                  </a:lnTo>
                  <a:lnTo>
                    <a:pt x="427178" y="202221"/>
                  </a:lnTo>
                  <a:lnTo>
                    <a:pt x="457225" y="181794"/>
                  </a:lnTo>
                  <a:lnTo>
                    <a:pt x="485110" y="159379"/>
                  </a:lnTo>
                  <a:lnTo>
                    <a:pt x="514006" y="144509"/>
                  </a:lnTo>
                  <a:lnTo>
                    <a:pt x="525640" y="141198"/>
                  </a:lnTo>
                  <a:lnTo>
                    <a:pt x="528742" y="141426"/>
                  </a:lnTo>
                  <a:lnTo>
                    <a:pt x="534305" y="143796"/>
                  </a:lnTo>
                  <a:lnTo>
                    <a:pt x="536900" y="145540"/>
                  </a:lnTo>
                  <a:lnTo>
                    <a:pt x="539783" y="153827"/>
                  </a:lnTo>
                  <a:lnTo>
                    <a:pt x="540271" y="165447"/>
                  </a:lnTo>
                  <a:lnTo>
                    <a:pt x="535289" y="185377"/>
                  </a:lnTo>
                  <a:lnTo>
                    <a:pt x="519107" y="220547"/>
                  </a:lnTo>
                  <a:lnTo>
                    <a:pt x="511379" y="234335"/>
                  </a:lnTo>
                  <a:lnTo>
                    <a:pt x="506481" y="238535"/>
                  </a:lnTo>
                  <a:lnTo>
                    <a:pt x="504063" y="239655"/>
                  </a:lnTo>
                  <a:lnTo>
                    <a:pt x="502451" y="238814"/>
                  </a:lnTo>
                  <a:lnTo>
                    <a:pt x="501376" y="236666"/>
                  </a:lnTo>
                  <a:lnTo>
                    <a:pt x="499652" y="218020"/>
                  </a:lnTo>
                  <a:lnTo>
                    <a:pt x="504221" y="184115"/>
                  </a:lnTo>
                  <a:lnTo>
                    <a:pt x="505415" y="159859"/>
                  </a:lnTo>
                  <a:lnTo>
                    <a:pt x="508063" y="133203"/>
                  </a:lnTo>
                  <a:lnTo>
                    <a:pt x="513515" y="91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89" name="SMARTInkShape-3317"/>
            <p:cNvSpPr/>
            <p:nvPr/>
          </p:nvSpPr>
          <p:spPr bwMode="auto">
            <a:xfrm>
              <a:off x="6791655" y="3857919"/>
              <a:ext cx="120769" cy="139270"/>
            </a:xfrm>
            <a:custGeom>
              <a:avLst/>
              <a:gdLst/>
              <a:ahLst/>
              <a:cxnLst/>
              <a:rect l="0" t="0" r="0" b="0"/>
              <a:pathLst>
                <a:path w="120769" h="139270">
                  <a:moveTo>
                    <a:pt x="66345" y="6850"/>
                  </a:moveTo>
                  <a:lnTo>
                    <a:pt x="66345" y="0"/>
                  </a:lnTo>
                  <a:lnTo>
                    <a:pt x="54160" y="12702"/>
                  </a:lnTo>
                  <a:lnTo>
                    <a:pt x="42496" y="33500"/>
                  </a:lnTo>
                  <a:lnTo>
                    <a:pt x="39171" y="47467"/>
                  </a:lnTo>
                  <a:lnTo>
                    <a:pt x="40292" y="51390"/>
                  </a:lnTo>
                  <a:lnTo>
                    <a:pt x="53986" y="65975"/>
                  </a:lnTo>
                  <a:lnTo>
                    <a:pt x="61117" y="68846"/>
                  </a:lnTo>
                  <a:lnTo>
                    <a:pt x="93598" y="78713"/>
                  </a:lnTo>
                  <a:lnTo>
                    <a:pt x="116971" y="90250"/>
                  </a:lnTo>
                  <a:lnTo>
                    <a:pt x="120595" y="94981"/>
                  </a:lnTo>
                  <a:lnTo>
                    <a:pt x="120768" y="98148"/>
                  </a:lnTo>
                  <a:lnTo>
                    <a:pt x="118843" y="105900"/>
                  </a:lnTo>
                  <a:lnTo>
                    <a:pt x="111109" y="112520"/>
                  </a:lnTo>
                  <a:lnTo>
                    <a:pt x="82948" y="123237"/>
                  </a:lnTo>
                  <a:lnTo>
                    <a:pt x="47605" y="132204"/>
                  </a:lnTo>
                  <a:lnTo>
                    <a:pt x="13342" y="138804"/>
                  </a:lnTo>
                  <a:lnTo>
                    <a:pt x="8784" y="139269"/>
                  </a:lnTo>
                  <a:lnTo>
                    <a:pt x="1604" y="137669"/>
                  </a:lnTo>
                  <a:lnTo>
                    <a:pt x="166" y="136132"/>
                  </a:lnTo>
                  <a:lnTo>
                    <a:pt x="0" y="134313"/>
                  </a:lnTo>
                  <a:lnTo>
                    <a:pt x="684" y="132306"/>
                  </a:lnTo>
                  <a:lnTo>
                    <a:pt x="5677" y="127960"/>
                  </a:lnTo>
                  <a:lnTo>
                    <a:pt x="16339" y="121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0" name="SMARTInkShape-3318"/>
            <p:cNvSpPr/>
            <p:nvPr/>
          </p:nvSpPr>
          <p:spPr bwMode="auto">
            <a:xfrm>
              <a:off x="6515100" y="3843338"/>
              <a:ext cx="335757" cy="14288"/>
            </a:xfrm>
            <a:custGeom>
              <a:avLst/>
              <a:gdLst/>
              <a:ahLst/>
              <a:cxnLst/>
              <a:rect l="0" t="0" r="0" b="0"/>
              <a:pathLst>
                <a:path w="335757" h="14288">
                  <a:moveTo>
                    <a:pt x="0" y="14287"/>
                  </a:moveTo>
                  <a:lnTo>
                    <a:pt x="28594" y="14287"/>
                  </a:lnTo>
                  <a:lnTo>
                    <a:pt x="59272" y="14287"/>
                  </a:lnTo>
                  <a:lnTo>
                    <a:pt x="83493" y="14287"/>
                  </a:lnTo>
                  <a:lnTo>
                    <a:pt x="112779" y="14287"/>
                  </a:lnTo>
                  <a:lnTo>
                    <a:pt x="146432" y="14287"/>
                  </a:lnTo>
                  <a:lnTo>
                    <a:pt x="180969" y="14287"/>
                  </a:lnTo>
                  <a:lnTo>
                    <a:pt x="212193" y="14287"/>
                  </a:lnTo>
                  <a:lnTo>
                    <a:pt x="239829" y="12170"/>
                  </a:lnTo>
                  <a:lnTo>
                    <a:pt x="265340" y="9378"/>
                  </a:lnTo>
                  <a:lnTo>
                    <a:pt x="300429" y="7011"/>
                  </a:lnTo>
                  <a:lnTo>
                    <a:pt x="3357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1" name="SMARTInkShape-3319"/>
            <p:cNvSpPr/>
            <p:nvPr/>
          </p:nvSpPr>
          <p:spPr bwMode="auto">
            <a:xfrm>
              <a:off x="6572545" y="3957638"/>
              <a:ext cx="199731" cy="35392"/>
            </a:xfrm>
            <a:custGeom>
              <a:avLst/>
              <a:gdLst/>
              <a:ahLst/>
              <a:cxnLst/>
              <a:rect l="0" t="0" r="0" b="0"/>
              <a:pathLst>
                <a:path w="199731" h="35392">
                  <a:moveTo>
                    <a:pt x="6849" y="14287"/>
                  </a:moveTo>
                  <a:lnTo>
                    <a:pt x="3056" y="18079"/>
                  </a:lnTo>
                  <a:lnTo>
                    <a:pt x="1194" y="22058"/>
                  </a:lnTo>
                  <a:lnTo>
                    <a:pt x="0" y="27287"/>
                  </a:lnTo>
                  <a:lnTo>
                    <a:pt x="3585" y="31985"/>
                  </a:lnTo>
                  <a:lnTo>
                    <a:pt x="11748" y="34059"/>
                  </a:lnTo>
                  <a:lnTo>
                    <a:pt x="40184" y="35391"/>
                  </a:lnTo>
                  <a:lnTo>
                    <a:pt x="67085" y="31829"/>
                  </a:lnTo>
                  <a:lnTo>
                    <a:pt x="95164" y="29539"/>
                  </a:lnTo>
                  <a:lnTo>
                    <a:pt x="123592" y="25068"/>
                  </a:lnTo>
                  <a:lnTo>
                    <a:pt x="152124" y="18716"/>
                  </a:lnTo>
                  <a:lnTo>
                    <a:pt x="184191" y="7099"/>
                  </a:lnTo>
                  <a:lnTo>
                    <a:pt x="1997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2" name="SMARTInkShape-3320"/>
            <p:cNvSpPr/>
            <p:nvPr/>
          </p:nvSpPr>
          <p:spPr bwMode="auto">
            <a:xfrm>
              <a:off x="6672263" y="3814763"/>
              <a:ext cx="14288" cy="162768"/>
            </a:xfrm>
            <a:custGeom>
              <a:avLst/>
              <a:gdLst/>
              <a:ahLst/>
              <a:cxnLst/>
              <a:rect l="0" t="0" r="0" b="0"/>
              <a:pathLst>
                <a:path w="14288" h="162768">
                  <a:moveTo>
                    <a:pt x="14287" y="0"/>
                  </a:moveTo>
                  <a:lnTo>
                    <a:pt x="14287" y="3792"/>
                  </a:lnTo>
                  <a:lnTo>
                    <a:pt x="13493" y="4909"/>
                  </a:lnTo>
                  <a:lnTo>
                    <a:pt x="12170" y="5654"/>
                  </a:lnTo>
                  <a:lnTo>
                    <a:pt x="10494" y="6150"/>
                  </a:lnTo>
                  <a:lnTo>
                    <a:pt x="9377" y="7275"/>
                  </a:lnTo>
                  <a:lnTo>
                    <a:pt x="8136" y="10641"/>
                  </a:lnTo>
                  <a:lnTo>
                    <a:pt x="5157" y="29349"/>
                  </a:lnTo>
                  <a:lnTo>
                    <a:pt x="2292" y="39237"/>
                  </a:lnTo>
                  <a:lnTo>
                    <a:pt x="301" y="71901"/>
                  </a:lnTo>
                  <a:lnTo>
                    <a:pt x="39" y="105100"/>
                  </a:lnTo>
                  <a:lnTo>
                    <a:pt x="2" y="140373"/>
                  </a:lnTo>
                  <a:lnTo>
                    <a:pt x="2117" y="147848"/>
                  </a:lnTo>
                  <a:lnTo>
                    <a:pt x="4909" y="153816"/>
                  </a:lnTo>
                  <a:lnTo>
                    <a:pt x="6849" y="162767"/>
                  </a:lnTo>
                  <a:lnTo>
                    <a:pt x="6153" y="162486"/>
                  </a:lnTo>
                  <a:lnTo>
                    <a:pt x="0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615" name="SMARTInkShape-Group718"/>
          <p:cNvGrpSpPr/>
          <p:nvPr/>
        </p:nvGrpSpPr>
        <p:grpSpPr>
          <a:xfrm>
            <a:off x="423082" y="4636294"/>
            <a:ext cx="2202515" cy="473575"/>
            <a:chOff x="423082" y="4636294"/>
            <a:chExt cx="2202515" cy="473575"/>
          </a:xfrm>
        </p:grpSpPr>
        <p:sp>
          <p:nvSpPr>
            <p:cNvPr id="2594" name="SMARTInkShape-3321"/>
            <p:cNvSpPr/>
            <p:nvPr/>
          </p:nvSpPr>
          <p:spPr bwMode="auto">
            <a:xfrm>
              <a:off x="2516320" y="4636294"/>
              <a:ext cx="109277" cy="460663"/>
            </a:xfrm>
            <a:custGeom>
              <a:avLst/>
              <a:gdLst/>
              <a:ahLst/>
              <a:cxnLst/>
              <a:rect l="0" t="0" r="0" b="0"/>
              <a:pathLst>
                <a:path w="109277" h="460663">
                  <a:moveTo>
                    <a:pt x="41143" y="0"/>
                  </a:moveTo>
                  <a:lnTo>
                    <a:pt x="25049" y="0"/>
                  </a:lnTo>
                  <a:lnTo>
                    <a:pt x="13708" y="3792"/>
                  </a:lnTo>
                  <a:lnTo>
                    <a:pt x="0" y="13000"/>
                  </a:lnTo>
                  <a:lnTo>
                    <a:pt x="221" y="13429"/>
                  </a:lnTo>
                  <a:lnTo>
                    <a:pt x="2582" y="13906"/>
                  </a:lnTo>
                  <a:lnTo>
                    <a:pt x="35331" y="15059"/>
                  </a:lnTo>
                  <a:lnTo>
                    <a:pt x="66101" y="24227"/>
                  </a:lnTo>
                  <a:lnTo>
                    <a:pt x="81257" y="31079"/>
                  </a:lnTo>
                  <a:lnTo>
                    <a:pt x="88869" y="37890"/>
                  </a:lnTo>
                  <a:lnTo>
                    <a:pt x="100223" y="55198"/>
                  </a:lnTo>
                  <a:lnTo>
                    <a:pt x="101167" y="59817"/>
                  </a:lnTo>
                  <a:lnTo>
                    <a:pt x="98703" y="74697"/>
                  </a:lnTo>
                  <a:lnTo>
                    <a:pt x="88508" y="107585"/>
                  </a:lnTo>
                  <a:lnTo>
                    <a:pt x="82481" y="142931"/>
                  </a:lnTo>
                  <a:lnTo>
                    <a:pt x="77971" y="171461"/>
                  </a:lnTo>
                  <a:lnTo>
                    <a:pt x="80983" y="189092"/>
                  </a:lnTo>
                  <a:lnTo>
                    <a:pt x="96013" y="224548"/>
                  </a:lnTo>
                  <a:lnTo>
                    <a:pt x="103339" y="248525"/>
                  </a:lnTo>
                  <a:lnTo>
                    <a:pt x="109276" y="279349"/>
                  </a:lnTo>
                  <a:lnTo>
                    <a:pt x="107672" y="293224"/>
                  </a:lnTo>
                  <a:lnTo>
                    <a:pt x="94471" y="322327"/>
                  </a:lnTo>
                  <a:lnTo>
                    <a:pt x="81197" y="349416"/>
                  </a:lnTo>
                  <a:lnTo>
                    <a:pt x="67210" y="381431"/>
                  </a:lnTo>
                  <a:lnTo>
                    <a:pt x="53011" y="411378"/>
                  </a:lnTo>
                  <a:lnTo>
                    <a:pt x="36108" y="445709"/>
                  </a:lnTo>
                  <a:lnTo>
                    <a:pt x="28683" y="460662"/>
                  </a:lnTo>
                  <a:lnTo>
                    <a:pt x="44057" y="426764"/>
                  </a:lnTo>
                  <a:lnTo>
                    <a:pt x="49846" y="403191"/>
                  </a:lnTo>
                  <a:lnTo>
                    <a:pt x="57182" y="376840"/>
                  </a:lnTo>
                  <a:lnTo>
                    <a:pt x="69718" y="3357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5" name="SMARTInkShape-3322"/>
            <p:cNvSpPr/>
            <p:nvPr/>
          </p:nvSpPr>
          <p:spPr bwMode="auto">
            <a:xfrm>
              <a:off x="2415218" y="4715282"/>
              <a:ext cx="106527" cy="220047"/>
            </a:xfrm>
            <a:custGeom>
              <a:avLst/>
              <a:gdLst/>
              <a:ahLst/>
              <a:cxnLst/>
              <a:rect l="0" t="0" r="0" b="0"/>
              <a:pathLst>
                <a:path w="106527" h="220047">
                  <a:moveTo>
                    <a:pt x="70807" y="21024"/>
                  </a:moveTo>
                  <a:lnTo>
                    <a:pt x="67015" y="17232"/>
                  </a:lnTo>
                  <a:lnTo>
                    <a:pt x="65153" y="13253"/>
                  </a:lnTo>
                  <a:lnTo>
                    <a:pt x="64656" y="11081"/>
                  </a:lnTo>
                  <a:lnTo>
                    <a:pt x="60165" y="4231"/>
                  </a:lnTo>
                  <a:lnTo>
                    <a:pt x="56023" y="1655"/>
                  </a:lnTo>
                  <a:lnTo>
                    <a:pt x="46896" y="0"/>
                  </a:lnTo>
                  <a:lnTo>
                    <a:pt x="36029" y="3506"/>
                  </a:lnTo>
                  <a:lnTo>
                    <a:pt x="29421" y="9534"/>
                  </a:lnTo>
                  <a:lnTo>
                    <a:pt x="21238" y="23970"/>
                  </a:lnTo>
                  <a:lnTo>
                    <a:pt x="11362" y="53973"/>
                  </a:lnTo>
                  <a:lnTo>
                    <a:pt x="2562" y="85565"/>
                  </a:lnTo>
                  <a:lnTo>
                    <a:pt x="0" y="117323"/>
                  </a:lnTo>
                  <a:lnTo>
                    <a:pt x="443" y="128117"/>
                  </a:lnTo>
                  <a:lnTo>
                    <a:pt x="3286" y="135561"/>
                  </a:lnTo>
                  <a:lnTo>
                    <a:pt x="9312" y="141515"/>
                  </a:lnTo>
                  <a:lnTo>
                    <a:pt x="13142" y="144214"/>
                  </a:lnTo>
                  <a:lnTo>
                    <a:pt x="17282" y="144425"/>
                  </a:lnTo>
                  <a:lnTo>
                    <a:pt x="26116" y="140427"/>
                  </a:lnTo>
                  <a:lnTo>
                    <a:pt x="54187" y="115886"/>
                  </a:lnTo>
                  <a:lnTo>
                    <a:pt x="82718" y="81514"/>
                  </a:lnTo>
                  <a:lnTo>
                    <a:pt x="96061" y="63283"/>
                  </a:lnTo>
                  <a:lnTo>
                    <a:pt x="101345" y="59649"/>
                  </a:lnTo>
                  <a:lnTo>
                    <a:pt x="102279" y="60268"/>
                  </a:lnTo>
                  <a:lnTo>
                    <a:pt x="101199" y="65189"/>
                  </a:lnTo>
                  <a:lnTo>
                    <a:pt x="91850" y="95691"/>
                  </a:lnTo>
                  <a:lnTo>
                    <a:pt x="84980" y="124110"/>
                  </a:lnTo>
                  <a:lnTo>
                    <a:pt x="77917" y="155549"/>
                  </a:lnTo>
                  <a:lnTo>
                    <a:pt x="68419" y="190825"/>
                  </a:lnTo>
                  <a:lnTo>
                    <a:pt x="65072" y="209624"/>
                  </a:lnTo>
                  <a:lnTo>
                    <a:pt x="65396" y="213433"/>
                  </a:lnTo>
                  <a:lnTo>
                    <a:pt x="66406" y="215972"/>
                  </a:lnTo>
                  <a:lnTo>
                    <a:pt x="67873" y="217664"/>
                  </a:lnTo>
                  <a:lnTo>
                    <a:pt x="71620" y="219545"/>
                  </a:lnTo>
                  <a:lnTo>
                    <a:pt x="73730" y="220046"/>
                  </a:lnTo>
                  <a:lnTo>
                    <a:pt x="75931" y="217999"/>
                  </a:lnTo>
                  <a:lnTo>
                    <a:pt x="91316" y="187340"/>
                  </a:lnTo>
                  <a:lnTo>
                    <a:pt x="102698" y="154624"/>
                  </a:lnTo>
                  <a:lnTo>
                    <a:pt x="106526" y="142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6" name="SMARTInkShape-3323"/>
            <p:cNvSpPr/>
            <p:nvPr/>
          </p:nvSpPr>
          <p:spPr bwMode="auto">
            <a:xfrm>
              <a:off x="2278856" y="4943475"/>
              <a:ext cx="85726" cy="128589"/>
            </a:xfrm>
            <a:custGeom>
              <a:avLst/>
              <a:gdLst/>
              <a:ahLst/>
              <a:cxnLst/>
              <a:rect l="0" t="0" r="0" b="0"/>
              <a:pathLst>
                <a:path w="85726" h="128589">
                  <a:moveTo>
                    <a:pt x="85725" y="0"/>
                  </a:moveTo>
                  <a:lnTo>
                    <a:pt x="81933" y="3792"/>
                  </a:lnTo>
                  <a:lnTo>
                    <a:pt x="80071" y="9887"/>
                  </a:lnTo>
                  <a:lnTo>
                    <a:pt x="79574" y="13735"/>
                  </a:lnTo>
                  <a:lnTo>
                    <a:pt x="74789" y="22244"/>
                  </a:lnTo>
                  <a:lnTo>
                    <a:pt x="49674" y="57848"/>
                  </a:lnTo>
                  <a:lnTo>
                    <a:pt x="26944" y="92961"/>
                  </a:lnTo>
                  <a:lnTo>
                    <a:pt x="12319" y="121015"/>
                  </a:lnTo>
                  <a:lnTo>
                    <a:pt x="7327" y="125222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7" name="SMARTInkShape-3324"/>
            <p:cNvSpPr/>
            <p:nvPr/>
          </p:nvSpPr>
          <p:spPr bwMode="auto">
            <a:xfrm>
              <a:off x="2157438" y="4722484"/>
              <a:ext cx="117012" cy="238998"/>
            </a:xfrm>
            <a:custGeom>
              <a:avLst/>
              <a:gdLst/>
              <a:ahLst/>
              <a:cxnLst/>
              <a:rect l="0" t="0" r="0" b="0"/>
              <a:pathLst>
                <a:path w="117012" h="238998">
                  <a:moveTo>
                    <a:pt x="14262" y="13822"/>
                  </a:moveTo>
                  <a:lnTo>
                    <a:pt x="8111" y="19973"/>
                  </a:lnTo>
                  <a:lnTo>
                    <a:pt x="7157" y="51990"/>
                  </a:lnTo>
                  <a:lnTo>
                    <a:pt x="3334" y="86184"/>
                  </a:lnTo>
                  <a:lnTo>
                    <a:pt x="269" y="120984"/>
                  </a:lnTo>
                  <a:lnTo>
                    <a:pt x="33" y="130828"/>
                  </a:lnTo>
                  <a:lnTo>
                    <a:pt x="0" y="129854"/>
                  </a:lnTo>
                  <a:lnTo>
                    <a:pt x="4889" y="121967"/>
                  </a:lnTo>
                  <a:lnTo>
                    <a:pt x="14759" y="90066"/>
                  </a:lnTo>
                  <a:lnTo>
                    <a:pt x="27027" y="56377"/>
                  </a:lnTo>
                  <a:lnTo>
                    <a:pt x="48026" y="24718"/>
                  </a:lnTo>
                  <a:lnTo>
                    <a:pt x="72419" y="4836"/>
                  </a:lnTo>
                  <a:lnTo>
                    <a:pt x="80062" y="1891"/>
                  </a:lnTo>
                  <a:lnTo>
                    <a:pt x="97903" y="0"/>
                  </a:lnTo>
                  <a:lnTo>
                    <a:pt x="101773" y="1433"/>
                  </a:lnTo>
                  <a:lnTo>
                    <a:pt x="108189" y="7257"/>
                  </a:lnTo>
                  <a:lnTo>
                    <a:pt x="116264" y="23254"/>
                  </a:lnTo>
                  <a:lnTo>
                    <a:pt x="117011" y="38387"/>
                  </a:lnTo>
                  <a:lnTo>
                    <a:pt x="112969" y="66874"/>
                  </a:lnTo>
                  <a:lnTo>
                    <a:pt x="106744" y="100450"/>
                  </a:lnTo>
                  <a:lnTo>
                    <a:pt x="102196" y="124554"/>
                  </a:lnTo>
                  <a:lnTo>
                    <a:pt x="97529" y="151143"/>
                  </a:lnTo>
                  <a:lnTo>
                    <a:pt x="86647" y="185302"/>
                  </a:lnTo>
                  <a:lnTo>
                    <a:pt x="80154" y="218792"/>
                  </a:lnTo>
                  <a:lnTo>
                    <a:pt x="79266" y="230861"/>
                  </a:lnTo>
                  <a:lnTo>
                    <a:pt x="80617" y="234715"/>
                  </a:lnTo>
                  <a:lnTo>
                    <a:pt x="83105" y="237284"/>
                  </a:lnTo>
                  <a:lnTo>
                    <a:pt x="86351" y="238997"/>
                  </a:lnTo>
                  <a:lnTo>
                    <a:pt x="89309" y="238551"/>
                  </a:lnTo>
                  <a:lnTo>
                    <a:pt x="92074" y="236666"/>
                  </a:lnTo>
                  <a:lnTo>
                    <a:pt x="99987" y="2281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8" name="SMARTInkShape-3325"/>
            <p:cNvSpPr/>
            <p:nvPr/>
          </p:nvSpPr>
          <p:spPr bwMode="auto">
            <a:xfrm>
              <a:off x="2011692" y="4957763"/>
              <a:ext cx="88572" cy="152106"/>
            </a:xfrm>
            <a:custGeom>
              <a:avLst/>
              <a:gdLst/>
              <a:ahLst/>
              <a:cxnLst/>
              <a:rect l="0" t="0" r="0" b="0"/>
              <a:pathLst>
                <a:path w="88572" h="152106">
                  <a:moveTo>
                    <a:pt x="88571" y="0"/>
                  </a:moveTo>
                  <a:lnTo>
                    <a:pt x="80986" y="0"/>
                  </a:lnTo>
                  <a:lnTo>
                    <a:pt x="75145" y="2116"/>
                  </a:lnTo>
                  <a:lnTo>
                    <a:pt x="43929" y="30528"/>
                  </a:lnTo>
                  <a:lnTo>
                    <a:pt x="23279" y="58329"/>
                  </a:lnTo>
                  <a:lnTo>
                    <a:pt x="10733" y="91455"/>
                  </a:lnTo>
                  <a:lnTo>
                    <a:pt x="611" y="121163"/>
                  </a:lnTo>
                  <a:lnTo>
                    <a:pt x="0" y="133490"/>
                  </a:lnTo>
                  <a:lnTo>
                    <a:pt x="2471" y="151957"/>
                  </a:lnTo>
                  <a:lnTo>
                    <a:pt x="2596" y="152105"/>
                  </a:lnTo>
                  <a:lnTo>
                    <a:pt x="2846" y="1500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99" name="SMARTInkShape-3326"/>
            <p:cNvSpPr/>
            <p:nvPr/>
          </p:nvSpPr>
          <p:spPr bwMode="auto">
            <a:xfrm>
              <a:off x="1889232" y="4729163"/>
              <a:ext cx="106118" cy="240659"/>
            </a:xfrm>
            <a:custGeom>
              <a:avLst/>
              <a:gdLst/>
              <a:ahLst/>
              <a:cxnLst/>
              <a:rect l="0" t="0" r="0" b="0"/>
              <a:pathLst>
                <a:path w="106118" h="240659">
                  <a:moveTo>
                    <a:pt x="18149" y="0"/>
                  </a:moveTo>
                  <a:lnTo>
                    <a:pt x="17356" y="7290"/>
                  </a:lnTo>
                  <a:lnTo>
                    <a:pt x="8206" y="36678"/>
                  </a:lnTo>
                  <a:lnTo>
                    <a:pt x="3926" y="70186"/>
                  </a:lnTo>
                  <a:lnTo>
                    <a:pt x="0" y="98759"/>
                  </a:lnTo>
                  <a:lnTo>
                    <a:pt x="2365" y="131214"/>
                  </a:lnTo>
                  <a:lnTo>
                    <a:pt x="4212" y="160498"/>
                  </a:lnTo>
                  <a:lnTo>
                    <a:pt x="13746" y="195731"/>
                  </a:lnTo>
                  <a:lnTo>
                    <a:pt x="22542" y="204202"/>
                  </a:lnTo>
                  <a:lnTo>
                    <a:pt x="33596" y="209818"/>
                  </a:lnTo>
                  <a:lnTo>
                    <a:pt x="43800" y="212315"/>
                  </a:lnTo>
                  <a:lnTo>
                    <a:pt x="55743" y="209191"/>
                  </a:lnTo>
                  <a:lnTo>
                    <a:pt x="89124" y="190942"/>
                  </a:lnTo>
                  <a:lnTo>
                    <a:pt x="101621" y="178019"/>
                  </a:lnTo>
                  <a:lnTo>
                    <a:pt x="104753" y="173448"/>
                  </a:lnTo>
                  <a:lnTo>
                    <a:pt x="106048" y="169607"/>
                  </a:lnTo>
                  <a:lnTo>
                    <a:pt x="106117" y="166252"/>
                  </a:lnTo>
                  <a:lnTo>
                    <a:pt x="105369" y="163222"/>
                  </a:lnTo>
                  <a:lnTo>
                    <a:pt x="104077" y="161202"/>
                  </a:lnTo>
                  <a:lnTo>
                    <a:pt x="102422" y="159856"/>
                  </a:lnTo>
                  <a:lnTo>
                    <a:pt x="100525" y="158956"/>
                  </a:lnTo>
                  <a:lnTo>
                    <a:pt x="86478" y="157694"/>
                  </a:lnTo>
                  <a:lnTo>
                    <a:pt x="73917" y="161632"/>
                  </a:lnTo>
                  <a:lnTo>
                    <a:pt x="61191" y="169467"/>
                  </a:lnTo>
                  <a:lnTo>
                    <a:pt x="35155" y="200704"/>
                  </a:lnTo>
                  <a:lnTo>
                    <a:pt x="24423" y="221657"/>
                  </a:lnTo>
                  <a:lnTo>
                    <a:pt x="23054" y="231599"/>
                  </a:lnTo>
                  <a:lnTo>
                    <a:pt x="23800" y="235362"/>
                  </a:lnTo>
                  <a:lnTo>
                    <a:pt x="25885" y="237870"/>
                  </a:lnTo>
                  <a:lnTo>
                    <a:pt x="32435" y="240658"/>
                  </a:lnTo>
                  <a:lnTo>
                    <a:pt x="61012" y="2357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0" name="SMARTInkShape-3327"/>
            <p:cNvSpPr/>
            <p:nvPr/>
          </p:nvSpPr>
          <p:spPr bwMode="auto">
            <a:xfrm>
              <a:off x="1800225" y="4964905"/>
              <a:ext cx="92870" cy="134749"/>
            </a:xfrm>
            <a:custGeom>
              <a:avLst/>
              <a:gdLst/>
              <a:ahLst/>
              <a:cxnLst/>
              <a:rect l="0" t="0" r="0" b="0"/>
              <a:pathLst>
                <a:path w="92870" h="134749">
                  <a:moveTo>
                    <a:pt x="92869" y="0"/>
                  </a:moveTo>
                  <a:lnTo>
                    <a:pt x="92869" y="3793"/>
                  </a:lnTo>
                  <a:lnTo>
                    <a:pt x="90752" y="7772"/>
                  </a:lnTo>
                  <a:lnTo>
                    <a:pt x="72741" y="31375"/>
                  </a:lnTo>
                  <a:lnTo>
                    <a:pt x="53206" y="65457"/>
                  </a:lnTo>
                  <a:lnTo>
                    <a:pt x="29913" y="98597"/>
                  </a:lnTo>
                  <a:lnTo>
                    <a:pt x="10642" y="128255"/>
                  </a:lnTo>
                  <a:lnTo>
                    <a:pt x="1558" y="134748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1" name="SMARTInkShape-3328"/>
            <p:cNvSpPr/>
            <p:nvPr/>
          </p:nvSpPr>
          <p:spPr bwMode="auto">
            <a:xfrm>
              <a:off x="1679861" y="4779169"/>
              <a:ext cx="139844" cy="166580"/>
            </a:xfrm>
            <a:custGeom>
              <a:avLst/>
              <a:gdLst/>
              <a:ahLst/>
              <a:cxnLst/>
              <a:rect l="0" t="0" r="0" b="0"/>
              <a:pathLst>
                <a:path w="139844" h="166580">
                  <a:moveTo>
                    <a:pt x="13208" y="0"/>
                  </a:moveTo>
                  <a:lnTo>
                    <a:pt x="9415" y="3792"/>
                  </a:lnTo>
                  <a:lnTo>
                    <a:pt x="7553" y="9887"/>
                  </a:lnTo>
                  <a:lnTo>
                    <a:pt x="4389" y="22244"/>
                  </a:lnTo>
                  <a:lnTo>
                    <a:pt x="0" y="36849"/>
                  </a:lnTo>
                  <a:lnTo>
                    <a:pt x="434" y="39647"/>
                  </a:lnTo>
                  <a:lnTo>
                    <a:pt x="3033" y="44873"/>
                  </a:lnTo>
                  <a:lnTo>
                    <a:pt x="12750" y="52277"/>
                  </a:lnTo>
                  <a:lnTo>
                    <a:pt x="43363" y="60514"/>
                  </a:lnTo>
                  <a:lnTo>
                    <a:pt x="77710" y="63796"/>
                  </a:lnTo>
                  <a:lnTo>
                    <a:pt x="112454" y="65022"/>
                  </a:lnTo>
                  <a:lnTo>
                    <a:pt x="123728" y="68057"/>
                  </a:lnTo>
                  <a:lnTo>
                    <a:pt x="131913" y="74168"/>
                  </a:lnTo>
                  <a:lnTo>
                    <a:pt x="137403" y="82176"/>
                  </a:lnTo>
                  <a:lnTo>
                    <a:pt x="139843" y="91027"/>
                  </a:lnTo>
                  <a:lnTo>
                    <a:pt x="137424" y="108727"/>
                  </a:lnTo>
                  <a:lnTo>
                    <a:pt x="131681" y="125260"/>
                  </a:lnTo>
                  <a:lnTo>
                    <a:pt x="109085" y="158695"/>
                  </a:lnTo>
                  <a:lnTo>
                    <a:pt x="103974" y="165252"/>
                  </a:lnTo>
                  <a:lnTo>
                    <a:pt x="101500" y="166524"/>
                  </a:lnTo>
                  <a:lnTo>
                    <a:pt x="99057" y="166579"/>
                  </a:lnTo>
                  <a:lnTo>
                    <a:pt x="96634" y="165821"/>
                  </a:lnTo>
                  <a:lnTo>
                    <a:pt x="95019" y="164521"/>
                  </a:lnTo>
                  <a:lnTo>
                    <a:pt x="93225" y="160963"/>
                  </a:lnTo>
                  <a:lnTo>
                    <a:pt x="92214" y="150703"/>
                  </a:lnTo>
                  <a:lnTo>
                    <a:pt x="98933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2" name="SMARTInkShape-3329"/>
            <p:cNvSpPr/>
            <p:nvPr/>
          </p:nvSpPr>
          <p:spPr bwMode="auto">
            <a:xfrm>
              <a:off x="1707356" y="4722019"/>
              <a:ext cx="114301" cy="42863"/>
            </a:xfrm>
            <a:custGeom>
              <a:avLst/>
              <a:gdLst/>
              <a:ahLst/>
              <a:cxnLst/>
              <a:rect l="0" t="0" r="0" b="0"/>
              <a:pathLst>
                <a:path w="114301" h="42863">
                  <a:moveTo>
                    <a:pt x="0" y="42862"/>
                  </a:moveTo>
                  <a:lnTo>
                    <a:pt x="6151" y="42862"/>
                  </a:lnTo>
                  <a:lnTo>
                    <a:pt x="6482" y="42069"/>
                  </a:lnTo>
                  <a:lnTo>
                    <a:pt x="6850" y="39070"/>
                  </a:lnTo>
                  <a:lnTo>
                    <a:pt x="8535" y="37953"/>
                  </a:lnTo>
                  <a:lnTo>
                    <a:pt x="22647" y="36160"/>
                  </a:lnTo>
                  <a:lnTo>
                    <a:pt x="30703" y="35121"/>
                  </a:lnTo>
                  <a:lnTo>
                    <a:pt x="44459" y="30103"/>
                  </a:lnTo>
                  <a:lnTo>
                    <a:pt x="71795" y="23073"/>
                  </a:lnTo>
                  <a:lnTo>
                    <a:pt x="104921" y="7100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3" name="SMARTInkShape-3330"/>
            <p:cNvSpPr/>
            <p:nvPr/>
          </p:nvSpPr>
          <p:spPr bwMode="auto">
            <a:xfrm>
              <a:off x="1564481" y="4993480"/>
              <a:ext cx="57151" cy="78584"/>
            </a:xfrm>
            <a:custGeom>
              <a:avLst/>
              <a:gdLst/>
              <a:ahLst/>
              <a:cxnLst/>
              <a:rect l="0" t="0" r="0" b="0"/>
              <a:pathLst>
                <a:path w="57151" h="78584">
                  <a:moveTo>
                    <a:pt x="57150" y="0"/>
                  </a:moveTo>
                  <a:lnTo>
                    <a:pt x="57150" y="3793"/>
                  </a:lnTo>
                  <a:lnTo>
                    <a:pt x="55034" y="7772"/>
                  </a:lnTo>
                  <a:lnTo>
                    <a:pt x="30010" y="43065"/>
                  </a:lnTo>
                  <a:lnTo>
                    <a:pt x="7181" y="71258"/>
                  </a:lnTo>
                  <a:lnTo>
                    <a:pt x="0" y="785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4" name="SMARTInkShape-3331"/>
            <p:cNvSpPr/>
            <p:nvPr/>
          </p:nvSpPr>
          <p:spPr bwMode="auto">
            <a:xfrm>
              <a:off x="1501959" y="4722019"/>
              <a:ext cx="48236" cy="257177"/>
            </a:xfrm>
            <a:custGeom>
              <a:avLst/>
              <a:gdLst/>
              <a:ahLst/>
              <a:cxnLst/>
              <a:rect l="0" t="0" r="0" b="0"/>
              <a:pathLst>
                <a:path w="48236" h="257177">
                  <a:moveTo>
                    <a:pt x="48235" y="0"/>
                  </a:moveTo>
                  <a:lnTo>
                    <a:pt x="40650" y="3792"/>
                  </a:lnTo>
                  <a:lnTo>
                    <a:pt x="38416" y="6497"/>
                  </a:lnTo>
                  <a:lnTo>
                    <a:pt x="26951" y="34320"/>
                  </a:lnTo>
                  <a:lnTo>
                    <a:pt x="14235" y="68113"/>
                  </a:lnTo>
                  <a:lnTo>
                    <a:pt x="7195" y="92449"/>
                  </a:lnTo>
                  <a:lnTo>
                    <a:pt x="2213" y="118082"/>
                  </a:lnTo>
                  <a:lnTo>
                    <a:pt x="0" y="147995"/>
                  </a:lnTo>
                  <a:lnTo>
                    <a:pt x="1132" y="175578"/>
                  </a:lnTo>
                  <a:lnTo>
                    <a:pt x="5075" y="200272"/>
                  </a:lnTo>
                  <a:lnTo>
                    <a:pt x="16220" y="230437"/>
                  </a:lnTo>
                  <a:lnTo>
                    <a:pt x="33947" y="257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5" name="SMARTInkShape-3332"/>
            <p:cNvSpPr/>
            <p:nvPr/>
          </p:nvSpPr>
          <p:spPr bwMode="auto">
            <a:xfrm>
              <a:off x="1435933" y="4772025"/>
              <a:ext cx="128549" cy="98270"/>
            </a:xfrm>
            <a:custGeom>
              <a:avLst/>
              <a:gdLst/>
              <a:ahLst/>
              <a:cxnLst/>
              <a:rect l="0" t="0" r="0" b="0"/>
              <a:pathLst>
                <a:path w="128549" h="98270">
                  <a:moveTo>
                    <a:pt x="7105" y="0"/>
                  </a:moveTo>
                  <a:lnTo>
                    <a:pt x="3312" y="3792"/>
                  </a:lnTo>
                  <a:lnTo>
                    <a:pt x="1450" y="7771"/>
                  </a:lnTo>
                  <a:lnTo>
                    <a:pt x="0" y="42016"/>
                  </a:lnTo>
                  <a:lnTo>
                    <a:pt x="772" y="52012"/>
                  </a:lnTo>
                  <a:lnTo>
                    <a:pt x="5669" y="65770"/>
                  </a:lnTo>
                  <a:lnTo>
                    <a:pt x="20546" y="84322"/>
                  </a:lnTo>
                  <a:lnTo>
                    <a:pt x="37546" y="94128"/>
                  </a:lnTo>
                  <a:lnTo>
                    <a:pt x="53871" y="98269"/>
                  </a:lnTo>
                  <a:lnTo>
                    <a:pt x="76347" y="95704"/>
                  </a:lnTo>
                  <a:lnTo>
                    <a:pt x="99323" y="86124"/>
                  </a:lnTo>
                  <a:lnTo>
                    <a:pt x="128548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6" name="SMARTInkShape-3333"/>
            <p:cNvSpPr/>
            <p:nvPr/>
          </p:nvSpPr>
          <p:spPr bwMode="auto">
            <a:xfrm>
              <a:off x="1314450" y="4922045"/>
              <a:ext cx="64295" cy="144961"/>
            </a:xfrm>
            <a:custGeom>
              <a:avLst/>
              <a:gdLst/>
              <a:ahLst/>
              <a:cxnLst/>
              <a:rect l="0" t="0" r="0" b="0"/>
              <a:pathLst>
                <a:path w="64295" h="144961">
                  <a:moveTo>
                    <a:pt x="64294" y="0"/>
                  </a:moveTo>
                  <a:lnTo>
                    <a:pt x="64294" y="3791"/>
                  </a:lnTo>
                  <a:lnTo>
                    <a:pt x="62177" y="7770"/>
                  </a:lnTo>
                  <a:lnTo>
                    <a:pt x="58590" y="13771"/>
                  </a:lnTo>
                  <a:lnTo>
                    <a:pt x="47501" y="43734"/>
                  </a:lnTo>
                  <a:lnTo>
                    <a:pt x="33166" y="76518"/>
                  </a:lnTo>
                  <a:lnTo>
                    <a:pt x="19751" y="106747"/>
                  </a:lnTo>
                  <a:lnTo>
                    <a:pt x="2596" y="140094"/>
                  </a:lnTo>
                  <a:lnTo>
                    <a:pt x="1154" y="144813"/>
                  </a:lnTo>
                  <a:lnTo>
                    <a:pt x="769" y="144960"/>
                  </a:lnTo>
                  <a:lnTo>
                    <a:pt x="513" y="144265"/>
                  </a:lnTo>
                  <a:lnTo>
                    <a:pt x="0" y="1285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7" name="SMARTInkShape-3334"/>
            <p:cNvSpPr/>
            <p:nvPr/>
          </p:nvSpPr>
          <p:spPr bwMode="auto">
            <a:xfrm>
              <a:off x="1171662" y="4779558"/>
              <a:ext cx="142789" cy="140523"/>
            </a:xfrm>
            <a:custGeom>
              <a:avLst/>
              <a:gdLst/>
              <a:ahLst/>
              <a:cxnLst/>
              <a:rect l="0" t="0" r="0" b="0"/>
              <a:pathLst>
                <a:path w="142789" h="140523">
                  <a:moveTo>
                    <a:pt x="7057" y="28186"/>
                  </a:moveTo>
                  <a:lnTo>
                    <a:pt x="0" y="21129"/>
                  </a:lnTo>
                  <a:lnTo>
                    <a:pt x="3731" y="21068"/>
                  </a:lnTo>
                  <a:lnTo>
                    <a:pt x="37990" y="12224"/>
                  </a:lnTo>
                  <a:lnTo>
                    <a:pt x="70930" y="1580"/>
                  </a:lnTo>
                  <a:lnTo>
                    <a:pt x="86525" y="0"/>
                  </a:lnTo>
                  <a:lnTo>
                    <a:pt x="88611" y="664"/>
                  </a:lnTo>
                  <a:lnTo>
                    <a:pt x="90001" y="1901"/>
                  </a:lnTo>
                  <a:lnTo>
                    <a:pt x="90928" y="3519"/>
                  </a:lnTo>
                  <a:lnTo>
                    <a:pt x="86712" y="38747"/>
                  </a:lnTo>
                  <a:lnTo>
                    <a:pt x="80488" y="67475"/>
                  </a:lnTo>
                  <a:lnTo>
                    <a:pt x="71274" y="98917"/>
                  </a:lnTo>
                  <a:lnTo>
                    <a:pt x="59173" y="132536"/>
                  </a:lnTo>
                  <a:lnTo>
                    <a:pt x="58470" y="135853"/>
                  </a:lnTo>
                  <a:lnTo>
                    <a:pt x="59588" y="138064"/>
                  </a:lnTo>
                  <a:lnTo>
                    <a:pt x="61922" y="139538"/>
                  </a:lnTo>
                  <a:lnTo>
                    <a:pt x="65065" y="140522"/>
                  </a:lnTo>
                  <a:lnTo>
                    <a:pt x="72790" y="139496"/>
                  </a:lnTo>
                  <a:lnTo>
                    <a:pt x="81515" y="135601"/>
                  </a:lnTo>
                  <a:lnTo>
                    <a:pt x="115210" y="111134"/>
                  </a:lnTo>
                  <a:lnTo>
                    <a:pt x="142788" y="924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8" name="SMARTInkShape-3335"/>
            <p:cNvSpPr/>
            <p:nvPr/>
          </p:nvSpPr>
          <p:spPr bwMode="auto">
            <a:xfrm>
              <a:off x="1128713" y="4886325"/>
              <a:ext cx="14288" cy="136307"/>
            </a:xfrm>
            <a:custGeom>
              <a:avLst/>
              <a:gdLst/>
              <a:ahLst/>
              <a:cxnLst/>
              <a:rect l="0" t="0" r="0" b="0"/>
              <a:pathLst>
                <a:path w="14288" h="136307">
                  <a:moveTo>
                    <a:pt x="14287" y="0"/>
                  </a:moveTo>
                  <a:lnTo>
                    <a:pt x="14287" y="33792"/>
                  </a:lnTo>
                  <a:lnTo>
                    <a:pt x="8633" y="67097"/>
                  </a:lnTo>
                  <a:lnTo>
                    <a:pt x="7438" y="99155"/>
                  </a:lnTo>
                  <a:lnTo>
                    <a:pt x="1018" y="132857"/>
                  </a:lnTo>
                  <a:lnTo>
                    <a:pt x="452" y="136306"/>
                  </a:lnTo>
                  <a:lnTo>
                    <a:pt x="301" y="136114"/>
                  </a:lnTo>
                  <a:lnTo>
                    <a:pt x="0" y="1214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09" name="SMARTInkShape-3336"/>
            <p:cNvSpPr/>
            <p:nvPr/>
          </p:nvSpPr>
          <p:spPr bwMode="auto">
            <a:xfrm>
              <a:off x="1036837" y="4729163"/>
              <a:ext cx="34727" cy="171451"/>
            </a:xfrm>
            <a:custGeom>
              <a:avLst/>
              <a:gdLst/>
              <a:ahLst/>
              <a:cxnLst/>
              <a:rect l="0" t="0" r="0" b="0"/>
              <a:pathLst>
                <a:path w="34727" h="171451">
                  <a:moveTo>
                    <a:pt x="6151" y="0"/>
                  </a:moveTo>
                  <a:lnTo>
                    <a:pt x="5357" y="25629"/>
                  </a:lnTo>
                  <a:lnTo>
                    <a:pt x="0" y="57702"/>
                  </a:lnTo>
                  <a:lnTo>
                    <a:pt x="4792" y="92941"/>
                  </a:lnTo>
                  <a:lnTo>
                    <a:pt x="9674" y="121458"/>
                  </a:lnTo>
                  <a:lnTo>
                    <a:pt x="22920" y="154364"/>
                  </a:lnTo>
                  <a:lnTo>
                    <a:pt x="34726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0" name="SMARTInkShape-3337"/>
            <p:cNvSpPr/>
            <p:nvPr/>
          </p:nvSpPr>
          <p:spPr bwMode="auto">
            <a:xfrm>
              <a:off x="875506" y="4679182"/>
              <a:ext cx="88901" cy="302763"/>
            </a:xfrm>
            <a:custGeom>
              <a:avLst/>
              <a:gdLst/>
              <a:ahLst/>
              <a:cxnLst/>
              <a:rect l="0" t="0" r="0" b="0"/>
              <a:pathLst>
                <a:path w="88901" h="302763">
                  <a:moveTo>
                    <a:pt x="60325" y="7118"/>
                  </a:moveTo>
                  <a:lnTo>
                    <a:pt x="53207" y="0"/>
                  </a:lnTo>
                  <a:lnTo>
                    <a:pt x="26963" y="26986"/>
                  </a:lnTo>
                  <a:lnTo>
                    <a:pt x="0" y="61035"/>
                  </a:lnTo>
                  <a:lnTo>
                    <a:pt x="265" y="62113"/>
                  </a:lnTo>
                  <a:lnTo>
                    <a:pt x="1235" y="62831"/>
                  </a:lnTo>
                  <a:lnTo>
                    <a:pt x="2675" y="62516"/>
                  </a:lnTo>
                  <a:lnTo>
                    <a:pt x="8495" y="59075"/>
                  </a:lnTo>
                  <a:lnTo>
                    <a:pt x="17573" y="57509"/>
                  </a:lnTo>
                  <a:lnTo>
                    <a:pt x="23217" y="57200"/>
                  </a:lnTo>
                  <a:lnTo>
                    <a:pt x="27987" y="60939"/>
                  </a:lnTo>
                  <a:lnTo>
                    <a:pt x="30078" y="64905"/>
                  </a:lnTo>
                  <a:lnTo>
                    <a:pt x="30635" y="67074"/>
                  </a:lnTo>
                  <a:lnTo>
                    <a:pt x="36439" y="77052"/>
                  </a:lnTo>
                  <a:lnTo>
                    <a:pt x="37803" y="84766"/>
                  </a:lnTo>
                  <a:lnTo>
                    <a:pt x="31927" y="118783"/>
                  </a:lnTo>
                  <a:lnTo>
                    <a:pt x="31829" y="123686"/>
                  </a:lnTo>
                  <a:lnTo>
                    <a:pt x="31009" y="125312"/>
                  </a:lnTo>
                  <a:lnTo>
                    <a:pt x="29669" y="126395"/>
                  </a:lnTo>
                  <a:lnTo>
                    <a:pt x="25606" y="128133"/>
                  </a:lnTo>
                  <a:lnTo>
                    <a:pt x="30845" y="122373"/>
                  </a:lnTo>
                  <a:lnTo>
                    <a:pt x="31482" y="117909"/>
                  </a:lnTo>
                  <a:lnTo>
                    <a:pt x="32365" y="116697"/>
                  </a:lnTo>
                  <a:lnTo>
                    <a:pt x="33748" y="115890"/>
                  </a:lnTo>
                  <a:lnTo>
                    <a:pt x="35463" y="115351"/>
                  </a:lnTo>
                  <a:lnTo>
                    <a:pt x="37400" y="115786"/>
                  </a:lnTo>
                  <a:lnTo>
                    <a:pt x="41670" y="118386"/>
                  </a:lnTo>
                  <a:lnTo>
                    <a:pt x="43126" y="120190"/>
                  </a:lnTo>
                  <a:lnTo>
                    <a:pt x="50692" y="139922"/>
                  </a:lnTo>
                  <a:lnTo>
                    <a:pt x="51650" y="158386"/>
                  </a:lnTo>
                  <a:lnTo>
                    <a:pt x="47382" y="188075"/>
                  </a:lnTo>
                  <a:lnTo>
                    <a:pt x="42511" y="220486"/>
                  </a:lnTo>
                  <a:lnTo>
                    <a:pt x="39370" y="251371"/>
                  </a:lnTo>
                  <a:lnTo>
                    <a:pt x="39751" y="275291"/>
                  </a:lnTo>
                  <a:lnTo>
                    <a:pt x="44616" y="287748"/>
                  </a:lnTo>
                  <a:lnTo>
                    <a:pt x="48845" y="294032"/>
                  </a:lnTo>
                  <a:lnTo>
                    <a:pt x="63274" y="302033"/>
                  </a:lnTo>
                  <a:lnTo>
                    <a:pt x="73807" y="302762"/>
                  </a:lnTo>
                  <a:lnTo>
                    <a:pt x="88900" y="3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1" name="SMARTInkShape-3338"/>
            <p:cNvSpPr/>
            <p:nvPr/>
          </p:nvSpPr>
          <p:spPr bwMode="auto">
            <a:xfrm>
              <a:off x="692944" y="4857750"/>
              <a:ext cx="85726" cy="45737"/>
            </a:xfrm>
            <a:custGeom>
              <a:avLst/>
              <a:gdLst/>
              <a:ahLst/>
              <a:cxnLst/>
              <a:rect l="0" t="0" r="0" b="0"/>
              <a:pathLst>
                <a:path w="85726" h="45737">
                  <a:moveTo>
                    <a:pt x="0" y="0"/>
                  </a:moveTo>
                  <a:lnTo>
                    <a:pt x="14473" y="16590"/>
                  </a:lnTo>
                  <a:lnTo>
                    <a:pt x="19926" y="24042"/>
                  </a:lnTo>
                  <a:lnTo>
                    <a:pt x="40910" y="37816"/>
                  </a:lnTo>
                  <a:lnTo>
                    <a:pt x="58688" y="45160"/>
                  </a:lnTo>
                  <a:lnTo>
                    <a:pt x="70004" y="45736"/>
                  </a:lnTo>
                  <a:lnTo>
                    <a:pt x="85725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2" name="SMARTInkShape-3339"/>
            <p:cNvSpPr/>
            <p:nvPr/>
          </p:nvSpPr>
          <p:spPr bwMode="auto">
            <a:xfrm>
              <a:off x="671520" y="4800600"/>
              <a:ext cx="107150" cy="35720"/>
            </a:xfrm>
            <a:custGeom>
              <a:avLst/>
              <a:gdLst/>
              <a:ahLst/>
              <a:cxnLst/>
              <a:rect l="0" t="0" r="0" b="0"/>
              <a:pathLst>
                <a:path w="107150" h="35720">
                  <a:moveTo>
                    <a:pt x="7136" y="0"/>
                  </a:moveTo>
                  <a:lnTo>
                    <a:pt x="287" y="0"/>
                  </a:lnTo>
                  <a:lnTo>
                    <a:pt x="0" y="6850"/>
                  </a:lnTo>
                  <a:lnTo>
                    <a:pt x="3787" y="10849"/>
                  </a:lnTo>
                  <a:lnTo>
                    <a:pt x="7764" y="12759"/>
                  </a:lnTo>
                  <a:lnTo>
                    <a:pt x="9936" y="13269"/>
                  </a:lnTo>
                  <a:lnTo>
                    <a:pt x="11384" y="12815"/>
                  </a:lnTo>
                  <a:lnTo>
                    <a:pt x="12349" y="11718"/>
                  </a:lnTo>
                  <a:lnTo>
                    <a:pt x="12993" y="10193"/>
                  </a:lnTo>
                  <a:lnTo>
                    <a:pt x="21483" y="4255"/>
                  </a:lnTo>
                  <a:lnTo>
                    <a:pt x="34053" y="1261"/>
                  </a:lnTo>
                  <a:lnTo>
                    <a:pt x="55818" y="110"/>
                  </a:lnTo>
                  <a:lnTo>
                    <a:pt x="74020" y="5725"/>
                  </a:lnTo>
                  <a:lnTo>
                    <a:pt x="90786" y="14478"/>
                  </a:lnTo>
                  <a:lnTo>
                    <a:pt x="96701" y="19928"/>
                  </a:lnTo>
                  <a:lnTo>
                    <a:pt x="10714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3" name="SMARTInkShape-3340"/>
            <p:cNvSpPr/>
            <p:nvPr/>
          </p:nvSpPr>
          <p:spPr bwMode="auto">
            <a:xfrm>
              <a:off x="550069" y="4922138"/>
              <a:ext cx="71013" cy="131333"/>
            </a:xfrm>
            <a:custGeom>
              <a:avLst/>
              <a:gdLst/>
              <a:ahLst/>
              <a:cxnLst/>
              <a:rect l="0" t="0" r="0" b="0"/>
              <a:pathLst>
                <a:path w="71013" h="131333">
                  <a:moveTo>
                    <a:pt x="0" y="14192"/>
                  </a:moveTo>
                  <a:lnTo>
                    <a:pt x="0" y="8042"/>
                  </a:lnTo>
                  <a:lnTo>
                    <a:pt x="3792" y="3551"/>
                  </a:lnTo>
                  <a:lnTo>
                    <a:pt x="9887" y="1526"/>
                  </a:lnTo>
                  <a:lnTo>
                    <a:pt x="33057" y="0"/>
                  </a:lnTo>
                  <a:lnTo>
                    <a:pt x="47786" y="6065"/>
                  </a:lnTo>
                  <a:lnTo>
                    <a:pt x="49019" y="10845"/>
                  </a:lnTo>
                  <a:lnTo>
                    <a:pt x="49348" y="14342"/>
                  </a:lnTo>
                  <a:lnTo>
                    <a:pt x="47597" y="20345"/>
                  </a:lnTo>
                  <a:lnTo>
                    <a:pt x="37783" y="33112"/>
                  </a:lnTo>
                  <a:lnTo>
                    <a:pt x="30862" y="39554"/>
                  </a:lnTo>
                  <a:lnTo>
                    <a:pt x="22830" y="42345"/>
                  </a:lnTo>
                  <a:lnTo>
                    <a:pt x="22364" y="41692"/>
                  </a:lnTo>
                  <a:lnTo>
                    <a:pt x="21845" y="38851"/>
                  </a:lnTo>
                  <a:lnTo>
                    <a:pt x="22501" y="37775"/>
                  </a:lnTo>
                  <a:lnTo>
                    <a:pt x="23732" y="37058"/>
                  </a:lnTo>
                  <a:lnTo>
                    <a:pt x="25346" y="36579"/>
                  </a:lnTo>
                  <a:lnTo>
                    <a:pt x="34434" y="30904"/>
                  </a:lnTo>
                  <a:lnTo>
                    <a:pt x="51434" y="28800"/>
                  </a:lnTo>
                  <a:lnTo>
                    <a:pt x="56726" y="30740"/>
                  </a:lnTo>
                  <a:lnTo>
                    <a:pt x="66591" y="38451"/>
                  </a:lnTo>
                  <a:lnTo>
                    <a:pt x="69283" y="45083"/>
                  </a:lnTo>
                  <a:lnTo>
                    <a:pt x="71012" y="62276"/>
                  </a:lnTo>
                  <a:lnTo>
                    <a:pt x="67519" y="76241"/>
                  </a:lnTo>
                  <a:lnTo>
                    <a:pt x="49176" y="105591"/>
                  </a:lnTo>
                  <a:lnTo>
                    <a:pt x="35473" y="118797"/>
                  </a:lnTo>
                  <a:lnTo>
                    <a:pt x="20412" y="130371"/>
                  </a:lnTo>
                  <a:lnTo>
                    <a:pt x="16783" y="131332"/>
                  </a:lnTo>
                  <a:lnTo>
                    <a:pt x="8517" y="130284"/>
                  </a:lnTo>
                  <a:lnTo>
                    <a:pt x="5678" y="128892"/>
                  </a:lnTo>
                  <a:lnTo>
                    <a:pt x="3785" y="127172"/>
                  </a:lnTo>
                  <a:lnTo>
                    <a:pt x="2524" y="125231"/>
                  </a:lnTo>
                  <a:lnTo>
                    <a:pt x="2476" y="122350"/>
                  </a:lnTo>
                  <a:lnTo>
                    <a:pt x="13126" y="91504"/>
                  </a:lnTo>
                  <a:lnTo>
                    <a:pt x="28575" y="64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4" name="SMARTInkShape-3341"/>
            <p:cNvSpPr/>
            <p:nvPr/>
          </p:nvSpPr>
          <p:spPr bwMode="auto">
            <a:xfrm>
              <a:off x="423082" y="4740085"/>
              <a:ext cx="126988" cy="283736"/>
            </a:xfrm>
            <a:custGeom>
              <a:avLst/>
              <a:gdLst/>
              <a:ahLst/>
              <a:cxnLst/>
              <a:rect l="0" t="0" r="0" b="0"/>
              <a:pathLst>
                <a:path w="126988" h="283736">
                  <a:moveTo>
                    <a:pt x="76981" y="139095"/>
                  </a:moveTo>
                  <a:lnTo>
                    <a:pt x="76981" y="145247"/>
                  </a:lnTo>
                  <a:lnTo>
                    <a:pt x="76187" y="145578"/>
                  </a:lnTo>
                  <a:lnTo>
                    <a:pt x="70830" y="146153"/>
                  </a:lnTo>
                  <a:lnTo>
                    <a:pt x="69239" y="135610"/>
                  </a:lnTo>
                  <a:lnTo>
                    <a:pt x="64985" y="126775"/>
                  </a:lnTo>
                  <a:lnTo>
                    <a:pt x="61959" y="91545"/>
                  </a:lnTo>
                  <a:lnTo>
                    <a:pt x="57007" y="79675"/>
                  </a:lnTo>
                  <a:lnTo>
                    <a:pt x="49695" y="69398"/>
                  </a:lnTo>
                  <a:lnTo>
                    <a:pt x="46862" y="68432"/>
                  </a:lnTo>
                  <a:lnTo>
                    <a:pt x="44995" y="68174"/>
                  </a:lnTo>
                  <a:lnTo>
                    <a:pt x="38688" y="72121"/>
                  </a:lnTo>
                  <a:lnTo>
                    <a:pt x="34783" y="75396"/>
                  </a:lnTo>
                  <a:lnTo>
                    <a:pt x="22020" y="103465"/>
                  </a:lnTo>
                  <a:lnTo>
                    <a:pt x="11131" y="131096"/>
                  </a:lnTo>
                  <a:lnTo>
                    <a:pt x="6405" y="163273"/>
                  </a:lnTo>
                  <a:lnTo>
                    <a:pt x="1124" y="192474"/>
                  </a:lnTo>
                  <a:lnTo>
                    <a:pt x="0" y="215766"/>
                  </a:lnTo>
                  <a:lnTo>
                    <a:pt x="5746" y="246670"/>
                  </a:lnTo>
                  <a:lnTo>
                    <a:pt x="7266" y="248912"/>
                  </a:lnTo>
                  <a:lnTo>
                    <a:pt x="9073" y="250407"/>
                  </a:lnTo>
                  <a:lnTo>
                    <a:pt x="11071" y="250609"/>
                  </a:lnTo>
                  <a:lnTo>
                    <a:pt x="15408" y="248718"/>
                  </a:lnTo>
                  <a:lnTo>
                    <a:pt x="33178" y="222790"/>
                  </a:lnTo>
                  <a:lnTo>
                    <a:pt x="38866" y="195203"/>
                  </a:lnTo>
                  <a:lnTo>
                    <a:pt x="48137" y="165686"/>
                  </a:lnTo>
                  <a:lnTo>
                    <a:pt x="57145" y="133040"/>
                  </a:lnTo>
                  <a:lnTo>
                    <a:pt x="64842" y="98232"/>
                  </a:lnTo>
                  <a:lnTo>
                    <a:pt x="72149" y="62783"/>
                  </a:lnTo>
                  <a:lnTo>
                    <a:pt x="75549" y="34729"/>
                  </a:lnTo>
                  <a:lnTo>
                    <a:pt x="76855" y="699"/>
                  </a:lnTo>
                  <a:lnTo>
                    <a:pt x="76103" y="0"/>
                  </a:lnTo>
                  <a:lnTo>
                    <a:pt x="74808" y="328"/>
                  </a:lnTo>
                  <a:lnTo>
                    <a:pt x="73151" y="1341"/>
                  </a:lnTo>
                  <a:lnTo>
                    <a:pt x="69698" y="27365"/>
                  </a:lnTo>
                  <a:lnTo>
                    <a:pt x="66335" y="50545"/>
                  </a:lnTo>
                  <a:lnTo>
                    <a:pt x="64312" y="78838"/>
                  </a:lnTo>
                  <a:lnTo>
                    <a:pt x="64206" y="109140"/>
                  </a:lnTo>
                  <a:lnTo>
                    <a:pt x="66805" y="138482"/>
                  </a:lnTo>
                  <a:lnTo>
                    <a:pt x="68489" y="167398"/>
                  </a:lnTo>
                  <a:lnTo>
                    <a:pt x="70032" y="195331"/>
                  </a:lnTo>
                  <a:lnTo>
                    <a:pt x="73363" y="220975"/>
                  </a:lnTo>
                  <a:lnTo>
                    <a:pt x="83493" y="250140"/>
                  </a:lnTo>
                  <a:lnTo>
                    <a:pt x="106679" y="282238"/>
                  </a:lnTo>
                  <a:lnTo>
                    <a:pt x="110273" y="283735"/>
                  </a:lnTo>
                  <a:lnTo>
                    <a:pt x="126987" y="2819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649" name="SMARTInkShape-Group719"/>
          <p:cNvGrpSpPr/>
          <p:nvPr/>
        </p:nvGrpSpPr>
        <p:grpSpPr>
          <a:xfrm>
            <a:off x="4893497" y="4864894"/>
            <a:ext cx="4157446" cy="1248158"/>
            <a:chOff x="4893497" y="4864894"/>
            <a:chExt cx="4157446" cy="1248158"/>
          </a:xfrm>
        </p:grpSpPr>
        <p:sp>
          <p:nvSpPr>
            <p:cNvPr id="2616" name="SMARTInkShape-3342"/>
            <p:cNvSpPr/>
            <p:nvPr/>
          </p:nvSpPr>
          <p:spPr bwMode="auto">
            <a:xfrm>
              <a:off x="9008269" y="4864894"/>
              <a:ext cx="42674" cy="142877"/>
            </a:xfrm>
            <a:custGeom>
              <a:avLst/>
              <a:gdLst/>
              <a:ahLst/>
              <a:cxnLst/>
              <a:rect l="0" t="0" r="0" b="0"/>
              <a:pathLst>
                <a:path w="42674" h="142877">
                  <a:moveTo>
                    <a:pt x="0" y="0"/>
                  </a:moveTo>
                  <a:lnTo>
                    <a:pt x="3793" y="0"/>
                  </a:lnTo>
                  <a:lnTo>
                    <a:pt x="13735" y="3792"/>
                  </a:lnTo>
                  <a:lnTo>
                    <a:pt x="20127" y="9887"/>
                  </a:lnTo>
                  <a:lnTo>
                    <a:pt x="38023" y="40641"/>
                  </a:lnTo>
                  <a:lnTo>
                    <a:pt x="41906" y="65266"/>
                  </a:lnTo>
                  <a:lnTo>
                    <a:pt x="42673" y="95177"/>
                  </a:lnTo>
                  <a:lnTo>
                    <a:pt x="39032" y="127632"/>
                  </a:lnTo>
                  <a:lnTo>
                    <a:pt x="35719" y="1428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7" name="SMARTInkShape-3343"/>
            <p:cNvSpPr/>
            <p:nvPr/>
          </p:nvSpPr>
          <p:spPr bwMode="auto">
            <a:xfrm>
              <a:off x="8979988" y="5014913"/>
              <a:ext cx="35426" cy="7143"/>
            </a:xfrm>
            <a:custGeom>
              <a:avLst/>
              <a:gdLst/>
              <a:ahLst/>
              <a:cxnLst/>
              <a:rect l="0" t="0" r="0" b="0"/>
              <a:pathLst>
                <a:path w="35426" h="7143">
                  <a:moveTo>
                    <a:pt x="6850" y="7142"/>
                  </a:moveTo>
                  <a:lnTo>
                    <a:pt x="699" y="7142"/>
                  </a:lnTo>
                  <a:lnTo>
                    <a:pt x="368" y="6350"/>
                  </a:lnTo>
                  <a:lnTo>
                    <a:pt x="0" y="3351"/>
                  </a:lnTo>
                  <a:lnTo>
                    <a:pt x="696" y="2233"/>
                  </a:lnTo>
                  <a:lnTo>
                    <a:pt x="1953" y="1489"/>
                  </a:lnTo>
                  <a:lnTo>
                    <a:pt x="7515" y="441"/>
                  </a:lnTo>
                  <a:lnTo>
                    <a:pt x="354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8" name="SMARTInkShape-3344"/>
            <p:cNvSpPr/>
            <p:nvPr/>
          </p:nvSpPr>
          <p:spPr bwMode="auto">
            <a:xfrm>
              <a:off x="8952120" y="4943475"/>
              <a:ext cx="84725" cy="107156"/>
            </a:xfrm>
            <a:custGeom>
              <a:avLst/>
              <a:gdLst/>
              <a:ahLst/>
              <a:cxnLst/>
              <a:rect l="0" t="0" r="0" b="0"/>
              <a:pathLst>
                <a:path w="84725" h="107156">
                  <a:moveTo>
                    <a:pt x="27574" y="0"/>
                  </a:moveTo>
                  <a:lnTo>
                    <a:pt x="27574" y="3792"/>
                  </a:lnTo>
                  <a:lnTo>
                    <a:pt x="28368" y="4910"/>
                  </a:lnTo>
                  <a:lnTo>
                    <a:pt x="29691" y="5654"/>
                  </a:lnTo>
                  <a:lnTo>
                    <a:pt x="31367" y="6152"/>
                  </a:lnTo>
                  <a:lnTo>
                    <a:pt x="31690" y="7276"/>
                  </a:lnTo>
                  <a:lnTo>
                    <a:pt x="28273" y="17000"/>
                  </a:lnTo>
                  <a:lnTo>
                    <a:pt x="27781" y="23911"/>
                  </a:lnTo>
                  <a:lnTo>
                    <a:pt x="25549" y="28618"/>
                  </a:lnTo>
                  <a:lnTo>
                    <a:pt x="16195" y="41280"/>
                  </a:lnTo>
                  <a:lnTo>
                    <a:pt x="11744" y="55662"/>
                  </a:lnTo>
                  <a:lnTo>
                    <a:pt x="9876" y="58539"/>
                  </a:lnTo>
                  <a:lnTo>
                    <a:pt x="7249" y="70174"/>
                  </a:lnTo>
                  <a:lnTo>
                    <a:pt x="6239" y="87786"/>
                  </a:lnTo>
                  <a:lnTo>
                    <a:pt x="5414" y="89481"/>
                  </a:lnTo>
                  <a:lnTo>
                    <a:pt x="4069" y="90610"/>
                  </a:lnTo>
                  <a:lnTo>
                    <a:pt x="0" y="92421"/>
                  </a:lnTo>
                  <a:lnTo>
                    <a:pt x="1561" y="92670"/>
                  </a:lnTo>
                  <a:lnTo>
                    <a:pt x="3088" y="92735"/>
                  </a:lnTo>
                  <a:lnTo>
                    <a:pt x="4106" y="91987"/>
                  </a:lnTo>
                  <a:lnTo>
                    <a:pt x="5238" y="89037"/>
                  </a:lnTo>
                  <a:lnTo>
                    <a:pt x="8140" y="76274"/>
                  </a:lnTo>
                  <a:lnTo>
                    <a:pt x="11762" y="65727"/>
                  </a:lnTo>
                  <a:lnTo>
                    <a:pt x="14951" y="55458"/>
                  </a:lnTo>
                  <a:lnTo>
                    <a:pt x="25603" y="28427"/>
                  </a:lnTo>
                  <a:lnTo>
                    <a:pt x="27492" y="19778"/>
                  </a:lnTo>
                  <a:lnTo>
                    <a:pt x="33018" y="10447"/>
                  </a:lnTo>
                  <a:lnTo>
                    <a:pt x="40540" y="1532"/>
                  </a:lnTo>
                  <a:lnTo>
                    <a:pt x="43391" y="681"/>
                  </a:lnTo>
                  <a:lnTo>
                    <a:pt x="47896" y="135"/>
                  </a:lnTo>
                  <a:lnTo>
                    <a:pt x="58851" y="9954"/>
                  </a:lnTo>
                  <a:lnTo>
                    <a:pt x="61318" y="16595"/>
                  </a:lnTo>
                  <a:lnTo>
                    <a:pt x="63209" y="24044"/>
                  </a:lnTo>
                  <a:lnTo>
                    <a:pt x="74607" y="45996"/>
                  </a:lnTo>
                  <a:lnTo>
                    <a:pt x="83615" y="79580"/>
                  </a:lnTo>
                  <a:lnTo>
                    <a:pt x="84724" y="107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19" name="SMARTInkShape-3345"/>
            <p:cNvSpPr/>
            <p:nvPr/>
          </p:nvSpPr>
          <p:spPr bwMode="auto">
            <a:xfrm>
              <a:off x="8872538" y="4986338"/>
              <a:ext cx="42863" cy="21433"/>
            </a:xfrm>
            <a:custGeom>
              <a:avLst/>
              <a:gdLst/>
              <a:ahLst/>
              <a:cxnLst/>
              <a:rect l="0" t="0" r="0" b="0"/>
              <a:pathLst>
                <a:path w="42863" h="21433">
                  <a:moveTo>
                    <a:pt x="0" y="0"/>
                  </a:moveTo>
                  <a:lnTo>
                    <a:pt x="0" y="13000"/>
                  </a:lnTo>
                  <a:lnTo>
                    <a:pt x="793" y="13429"/>
                  </a:lnTo>
                  <a:lnTo>
                    <a:pt x="19150" y="14254"/>
                  </a:lnTo>
                  <a:lnTo>
                    <a:pt x="28902" y="19937"/>
                  </a:lnTo>
                  <a:lnTo>
                    <a:pt x="42862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0" name="SMARTInkShape-3346"/>
            <p:cNvSpPr/>
            <p:nvPr/>
          </p:nvSpPr>
          <p:spPr bwMode="auto">
            <a:xfrm>
              <a:off x="8886851" y="4922045"/>
              <a:ext cx="64269" cy="119996"/>
            </a:xfrm>
            <a:custGeom>
              <a:avLst/>
              <a:gdLst/>
              <a:ahLst/>
              <a:cxnLst/>
              <a:rect l="0" t="0" r="0" b="0"/>
              <a:pathLst>
                <a:path w="64269" h="119996">
                  <a:moveTo>
                    <a:pt x="7118" y="0"/>
                  </a:moveTo>
                  <a:lnTo>
                    <a:pt x="7118" y="13734"/>
                  </a:lnTo>
                  <a:lnTo>
                    <a:pt x="9235" y="20126"/>
                  </a:lnTo>
                  <a:lnTo>
                    <a:pt x="12028" y="25613"/>
                  </a:lnTo>
                  <a:lnTo>
                    <a:pt x="13820" y="37720"/>
                  </a:lnTo>
                  <a:lnTo>
                    <a:pt x="14175" y="51371"/>
                  </a:lnTo>
                  <a:lnTo>
                    <a:pt x="7556" y="85869"/>
                  </a:lnTo>
                  <a:lnTo>
                    <a:pt x="7120" y="119995"/>
                  </a:lnTo>
                  <a:lnTo>
                    <a:pt x="7119" y="117221"/>
                  </a:lnTo>
                  <a:lnTo>
                    <a:pt x="5002" y="113481"/>
                  </a:lnTo>
                  <a:lnTo>
                    <a:pt x="2209" y="109173"/>
                  </a:lnTo>
                  <a:lnTo>
                    <a:pt x="636" y="101491"/>
                  </a:lnTo>
                  <a:lnTo>
                    <a:pt x="0" y="66546"/>
                  </a:lnTo>
                  <a:lnTo>
                    <a:pt x="769" y="34121"/>
                  </a:lnTo>
                  <a:lnTo>
                    <a:pt x="6125" y="19466"/>
                  </a:lnTo>
                  <a:lnTo>
                    <a:pt x="10910" y="14472"/>
                  </a:lnTo>
                  <a:lnTo>
                    <a:pt x="17534" y="10400"/>
                  </a:lnTo>
                  <a:lnTo>
                    <a:pt x="45493" y="1679"/>
                  </a:lnTo>
                  <a:lnTo>
                    <a:pt x="642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1" name="SMARTInkShape-3347"/>
            <p:cNvSpPr/>
            <p:nvPr/>
          </p:nvSpPr>
          <p:spPr bwMode="auto">
            <a:xfrm>
              <a:off x="8672513" y="4879855"/>
              <a:ext cx="170393" cy="204623"/>
            </a:xfrm>
            <a:custGeom>
              <a:avLst/>
              <a:gdLst/>
              <a:ahLst/>
              <a:cxnLst/>
              <a:rect l="0" t="0" r="0" b="0"/>
              <a:pathLst>
                <a:path w="170393" h="204623">
                  <a:moveTo>
                    <a:pt x="0" y="35045"/>
                  </a:moveTo>
                  <a:lnTo>
                    <a:pt x="6150" y="28893"/>
                  </a:lnTo>
                  <a:lnTo>
                    <a:pt x="10641" y="28195"/>
                  </a:lnTo>
                  <a:lnTo>
                    <a:pt x="11856" y="28891"/>
                  </a:lnTo>
                  <a:lnTo>
                    <a:pt x="12667" y="30149"/>
                  </a:lnTo>
                  <a:lnTo>
                    <a:pt x="13206" y="31781"/>
                  </a:lnTo>
                  <a:lnTo>
                    <a:pt x="14361" y="32869"/>
                  </a:lnTo>
                  <a:lnTo>
                    <a:pt x="17759" y="34078"/>
                  </a:lnTo>
                  <a:lnTo>
                    <a:pt x="18983" y="35988"/>
                  </a:lnTo>
                  <a:lnTo>
                    <a:pt x="20947" y="50460"/>
                  </a:lnTo>
                  <a:lnTo>
                    <a:pt x="23505" y="80123"/>
                  </a:lnTo>
                  <a:lnTo>
                    <a:pt x="28701" y="114711"/>
                  </a:lnTo>
                  <a:lnTo>
                    <a:pt x="34097" y="147913"/>
                  </a:lnTo>
                  <a:lnTo>
                    <a:pt x="35505" y="179172"/>
                  </a:lnTo>
                  <a:lnTo>
                    <a:pt x="36448" y="193460"/>
                  </a:lnTo>
                  <a:lnTo>
                    <a:pt x="41861" y="204622"/>
                  </a:lnTo>
                  <a:lnTo>
                    <a:pt x="42195" y="204452"/>
                  </a:lnTo>
                  <a:lnTo>
                    <a:pt x="42774" y="196387"/>
                  </a:lnTo>
                  <a:lnTo>
                    <a:pt x="42857" y="161585"/>
                  </a:lnTo>
                  <a:lnTo>
                    <a:pt x="42861" y="129156"/>
                  </a:lnTo>
                  <a:lnTo>
                    <a:pt x="46654" y="95792"/>
                  </a:lnTo>
                  <a:lnTo>
                    <a:pt x="49344" y="65124"/>
                  </a:lnTo>
                  <a:lnTo>
                    <a:pt x="49989" y="32250"/>
                  </a:lnTo>
                  <a:lnTo>
                    <a:pt x="49998" y="33274"/>
                  </a:lnTo>
                  <a:lnTo>
                    <a:pt x="49207" y="33864"/>
                  </a:lnTo>
                  <a:lnTo>
                    <a:pt x="46211" y="34520"/>
                  </a:lnTo>
                  <a:lnTo>
                    <a:pt x="45095" y="35489"/>
                  </a:lnTo>
                  <a:lnTo>
                    <a:pt x="43854" y="38682"/>
                  </a:lnTo>
                  <a:lnTo>
                    <a:pt x="42949" y="61767"/>
                  </a:lnTo>
                  <a:lnTo>
                    <a:pt x="47134" y="70999"/>
                  </a:lnTo>
                  <a:lnTo>
                    <a:pt x="66157" y="101477"/>
                  </a:lnTo>
                  <a:lnTo>
                    <a:pt x="88351" y="134545"/>
                  </a:lnTo>
                  <a:lnTo>
                    <a:pt x="107205" y="153801"/>
                  </a:lnTo>
                  <a:lnTo>
                    <a:pt x="140496" y="182943"/>
                  </a:lnTo>
                  <a:lnTo>
                    <a:pt x="147903" y="188090"/>
                  </a:lnTo>
                  <a:lnTo>
                    <a:pt x="155333" y="191394"/>
                  </a:lnTo>
                  <a:lnTo>
                    <a:pt x="160412" y="191966"/>
                  </a:lnTo>
                  <a:lnTo>
                    <a:pt x="162504" y="190460"/>
                  </a:lnTo>
                  <a:lnTo>
                    <a:pt x="166944" y="184551"/>
                  </a:lnTo>
                  <a:lnTo>
                    <a:pt x="170115" y="172300"/>
                  </a:lnTo>
                  <a:lnTo>
                    <a:pt x="170392" y="152351"/>
                  </a:lnTo>
                  <a:lnTo>
                    <a:pt x="163627" y="121599"/>
                  </a:lnTo>
                  <a:lnTo>
                    <a:pt x="160829" y="106851"/>
                  </a:lnTo>
                  <a:lnTo>
                    <a:pt x="161267" y="75864"/>
                  </a:lnTo>
                  <a:lnTo>
                    <a:pt x="157973" y="43196"/>
                  </a:lnTo>
                  <a:lnTo>
                    <a:pt x="157269" y="10836"/>
                  </a:lnTo>
                  <a:lnTo>
                    <a:pt x="157233" y="6999"/>
                  </a:lnTo>
                  <a:lnTo>
                    <a:pt x="156416" y="4441"/>
                  </a:lnTo>
                  <a:lnTo>
                    <a:pt x="155077" y="2737"/>
                  </a:lnTo>
                  <a:lnTo>
                    <a:pt x="151017" y="0"/>
                  </a:lnTo>
                  <a:lnTo>
                    <a:pt x="150685" y="569"/>
                  </a:lnTo>
                  <a:lnTo>
                    <a:pt x="148033" y="9302"/>
                  </a:lnTo>
                  <a:lnTo>
                    <a:pt x="145167" y="17254"/>
                  </a:lnTo>
                  <a:lnTo>
                    <a:pt x="142934" y="52394"/>
                  </a:lnTo>
                  <a:lnTo>
                    <a:pt x="142901" y="54662"/>
                  </a:lnTo>
                  <a:lnTo>
                    <a:pt x="143686" y="55266"/>
                  </a:lnTo>
                  <a:lnTo>
                    <a:pt x="150018" y="56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2" name="SMARTInkShape-3348"/>
            <p:cNvSpPr/>
            <p:nvPr/>
          </p:nvSpPr>
          <p:spPr bwMode="auto">
            <a:xfrm>
              <a:off x="8658225" y="4979195"/>
              <a:ext cx="107157" cy="14286"/>
            </a:xfrm>
            <a:custGeom>
              <a:avLst/>
              <a:gdLst/>
              <a:ahLst/>
              <a:cxnLst/>
              <a:rect l="0" t="0" r="0" b="0"/>
              <a:pathLst>
                <a:path w="107157" h="14286">
                  <a:moveTo>
                    <a:pt x="0" y="0"/>
                  </a:moveTo>
                  <a:lnTo>
                    <a:pt x="14434" y="0"/>
                  </a:lnTo>
                  <a:lnTo>
                    <a:pt x="20438" y="2116"/>
                  </a:lnTo>
                  <a:lnTo>
                    <a:pt x="23151" y="3791"/>
                  </a:lnTo>
                  <a:lnTo>
                    <a:pt x="49057" y="6701"/>
                  </a:lnTo>
                  <a:lnTo>
                    <a:pt x="73694" y="7878"/>
                  </a:lnTo>
                  <a:lnTo>
                    <a:pt x="107156" y="142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3" name="SMARTInkShape-3349"/>
            <p:cNvSpPr/>
            <p:nvPr/>
          </p:nvSpPr>
          <p:spPr bwMode="auto">
            <a:xfrm>
              <a:off x="8679977" y="4894049"/>
              <a:ext cx="125823" cy="163175"/>
            </a:xfrm>
            <a:custGeom>
              <a:avLst/>
              <a:gdLst/>
              <a:ahLst/>
              <a:cxnLst/>
              <a:rect l="0" t="0" r="0" b="0"/>
              <a:pathLst>
                <a:path w="125823" h="163175">
                  <a:moveTo>
                    <a:pt x="6823" y="27996"/>
                  </a:moveTo>
                  <a:lnTo>
                    <a:pt x="10616" y="31787"/>
                  </a:lnTo>
                  <a:lnTo>
                    <a:pt x="12478" y="35766"/>
                  </a:lnTo>
                  <a:lnTo>
                    <a:pt x="15953" y="45944"/>
                  </a:lnTo>
                  <a:lnTo>
                    <a:pt x="18818" y="53434"/>
                  </a:lnTo>
                  <a:lnTo>
                    <a:pt x="20976" y="87357"/>
                  </a:lnTo>
                  <a:lnTo>
                    <a:pt x="21093" y="120360"/>
                  </a:lnTo>
                  <a:lnTo>
                    <a:pt x="21110" y="154297"/>
                  </a:lnTo>
                  <a:lnTo>
                    <a:pt x="21111" y="163174"/>
                  </a:lnTo>
                  <a:lnTo>
                    <a:pt x="17318" y="155978"/>
                  </a:lnTo>
                  <a:lnTo>
                    <a:pt x="14960" y="143791"/>
                  </a:lnTo>
                  <a:lnTo>
                    <a:pt x="11981" y="112976"/>
                  </a:lnTo>
                  <a:lnTo>
                    <a:pt x="7842" y="81205"/>
                  </a:lnTo>
                  <a:lnTo>
                    <a:pt x="2115" y="50059"/>
                  </a:lnTo>
                  <a:lnTo>
                    <a:pt x="0" y="17583"/>
                  </a:lnTo>
                  <a:lnTo>
                    <a:pt x="1939" y="9344"/>
                  </a:lnTo>
                  <a:lnTo>
                    <a:pt x="3567" y="6036"/>
                  </a:lnTo>
                  <a:lnTo>
                    <a:pt x="6240" y="3830"/>
                  </a:lnTo>
                  <a:lnTo>
                    <a:pt x="13443" y="1380"/>
                  </a:lnTo>
                  <a:lnTo>
                    <a:pt x="26423" y="0"/>
                  </a:lnTo>
                  <a:lnTo>
                    <a:pt x="57529" y="7267"/>
                  </a:lnTo>
                  <a:lnTo>
                    <a:pt x="91053" y="18562"/>
                  </a:lnTo>
                  <a:lnTo>
                    <a:pt x="105599" y="25896"/>
                  </a:lnTo>
                  <a:lnTo>
                    <a:pt x="125790" y="34022"/>
                  </a:lnTo>
                  <a:lnTo>
                    <a:pt x="125822" y="34394"/>
                  </a:lnTo>
                  <a:lnTo>
                    <a:pt x="121123" y="351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4" name="SMARTInkShape-3350"/>
            <p:cNvSpPr/>
            <p:nvPr/>
          </p:nvSpPr>
          <p:spPr bwMode="auto">
            <a:xfrm>
              <a:off x="8508206" y="4879180"/>
              <a:ext cx="35720" cy="21434"/>
            </a:xfrm>
            <a:custGeom>
              <a:avLst/>
              <a:gdLst/>
              <a:ahLst/>
              <a:cxnLst/>
              <a:rect l="0" t="0" r="0" b="0"/>
              <a:pathLst>
                <a:path w="35720" h="21434">
                  <a:moveTo>
                    <a:pt x="0" y="0"/>
                  </a:moveTo>
                  <a:lnTo>
                    <a:pt x="0" y="6851"/>
                  </a:lnTo>
                  <a:lnTo>
                    <a:pt x="0" y="969"/>
                  </a:lnTo>
                  <a:lnTo>
                    <a:pt x="794" y="646"/>
                  </a:lnTo>
                  <a:lnTo>
                    <a:pt x="3793" y="288"/>
                  </a:lnTo>
                  <a:lnTo>
                    <a:pt x="13736" y="3879"/>
                  </a:lnTo>
                  <a:lnTo>
                    <a:pt x="28189" y="14486"/>
                  </a:lnTo>
                  <a:lnTo>
                    <a:pt x="35719" y="214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5" name="SMARTInkShape-3351"/>
            <p:cNvSpPr/>
            <p:nvPr/>
          </p:nvSpPr>
          <p:spPr bwMode="auto">
            <a:xfrm>
              <a:off x="8465344" y="5014913"/>
              <a:ext cx="150020" cy="57030"/>
            </a:xfrm>
            <a:custGeom>
              <a:avLst/>
              <a:gdLst/>
              <a:ahLst/>
              <a:cxnLst/>
              <a:rect l="0" t="0" r="0" b="0"/>
              <a:pathLst>
                <a:path w="150020" h="57030">
                  <a:moveTo>
                    <a:pt x="0" y="0"/>
                  </a:moveTo>
                  <a:lnTo>
                    <a:pt x="3793" y="0"/>
                  </a:lnTo>
                  <a:lnTo>
                    <a:pt x="4910" y="793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09"/>
                  </a:lnTo>
                  <a:lnTo>
                    <a:pt x="10642" y="6150"/>
                  </a:lnTo>
                  <a:lnTo>
                    <a:pt x="11856" y="7275"/>
                  </a:lnTo>
                  <a:lnTo>
                    <a:pt x="13207" y="10641"/>
                  </a:lnTo>
                  <a:lnTo>
                    <a:pt x="13968" y="20790"/>
                  </a:lnTo>
                  <a:lnTo>
                    <a:pt x="12028" y="27232"/>
                  </a:lnTo>
                  <a:lnTo>
                    <a:pt x="9315" y="32741"/>
                  </a:lnTo>
                  <a:lnTo>
                    <a:pt x="7229" y="48572"/>
                  </a:lnTo>
                  <a:lnTo>
                    <a:pt x="7151" y="56031"/>
                  </a:lnTo>
                  <a:lnTo>
                    <a:pt x="9264" y="54536"/>
                  </a:lnTo>
                  <a:lnTo>
                    <a:pt x="39844" y="30132"/>
                  </a:lnTo>
                  <a:lnTo>
                    <a:pt x="52304" y="12895"/>
                  </a:lnTo>
                  <a:lnTo>
                    <a:pt x="57113" y="9700"/>
                  </a:lnTo>
                  <a:lnTo>
                    <a:pt x="64283" y="7901"/>
                  </a:lnTo>
                  <a:lnTo>
                    <a:pt x="70024" y="7293"/>
                  </a:lnTo>
                  <a:lnTo>
                    <a:pt x="70495" y="8037"/>
                  </a:lnTo>
                  <a:lnTo>
                    <a:pt x="71355" y="19337"/>
                  </a:lnTo>
                  <a:lnTo>
                    <a:pt x="71434" y="34318"/>
                  </a:lnTo>
                  <a:lnTo>
                    <a:pt x="75229" y="39096"/>
                  </a:lnTo>
                  <a:lnTo>
                    <a:pt x="76346" y="39558"/>
                  </a:lnTo>
                  <a:lnTo>
                    <a:pt x="77091" y="39072"/>
                  </a:lnTo>
                  <a:lnTo>
                    <a:pt x="77588" y="37954"/>
                  </a:lnTo>
                  <a:lnTo>
                    <a:pt x="82373" y="36712"/>
                  </a:lnTo>
                  <a:lnTo>
                    <a:pt x="102197" y="35776"/>
                  </a:lnTo>
                  <a:lnTo>
                    <a:pt x="126608" y="45666"/>
                  </a:lnTo>
                  <a:lnTo>
                    <a:pt x="142300" y="55088"/>
                  </a:lnTo>
                  <a:lnTo>
                    <a:pt x="149567" y="57029"/>
                  </a:lnTo>
                  <a:lnTo>
                    <a:pt x="150019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6" name="SMARTInkShape-3352"/>
            <p:cNvSpPr/>
            <p:nvPr/>
          </p:nvSpPr>
          <p:spPr bwMode="auto">
            <a:xfrm>
              <a:off x="7965281" y="4951099"/>
              <a:ext cx="335758" cy="13807"/>
            </a:xfrm>
            <a:custGeom>
              <a:avLst/>
              <a:gdLst/>
              <a:ahLst/>
              <a:cxnLst/>
              <a:rect l="0" t="0" r="0" b="0"/>
              <a:pathLst>
                <a:path w="335758" h="13807">
                  <a:moveTo>
                    <a:pt x="0" y="13806"/>
                  </a:moveTo>
                  <a:lnTo>
                    <a:pt x="30867" y="13014"/>
                  </a:lnTo>
                  <a:lnTo>
                    <a:pt x="57741" y="8897"/>
                  </a:lnTo>
                  <a:lnTo>
                    <a:pt x="82019" y="7656"/>
                  </a:lnTo>
                  <a:lnTo>
                    <a:pt x="110801" y="4988"/>
                  </a:lnTo>
                  <a:lnTo>
                    <a:pt x="142114" y="1950"/>
                  </a:lnTo>
                  <a:lnTo>
                    <a:pt x="174551" y="600"/>
                  </a:lnTo>
                  <a:lnTo>
                    <a:pt x="207489" y="0"/>
                  </a:lnTo>
                  <a:lnTo>
                    <a:pt x="239855" y="527"/>
                  </a:lnTo>
                  <a:lnTo>
                    <a:pt x="270116" y="3407"/>
                  </a:lnTo>
                  <a:lnTo>
                    <a:pt x="297322" y="5216"/>
                  </a:lnTo>
                  <a:lnTo>
                    <a:pt x="335757" y="66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7" name="SMARTInkShape-3353"/>
            <p:cNvSpPr/>
            <p:nvPr/>
          </p:nvSpPr>
          <p:spPr bwMode="auto">
            <a:xfrm>
              <a:off x="7987135" y="4931968"/>
              <a:ext cx="419109" cy="231015"/>
            </a:xfrm>
            <a:custGeom>
              <a:avLst/>
              <a:gdLst/>
              <a:ahLst/>
              <a:cxnLst/>
              <a:rect l="0" t="0" r="0" b="0"/>
              <a:pathLst>
                <a:path w="419109" h="231015">
                  <a:moveTo>
                    <a:pt x="35296" y="111520"/>
                  </a:moveTo>
                  <a:lnTo>
                    <a:pt x="35296" y="115312"/>
                  </a:lnTo>
                  <a:lnTo>
                    <a:pt x="14121" y="149595"/>
                  </a:lnTo>
                  <a:lnTo>
                    <a:pt x="2786" y="183267"/>
                  </a:lnTo>
                  <a:lnTo>
                    <a:pt x="0" y="214924"/>
                  </a:lnTo>
                  <a:lnTo>
                    <a:pt x="1446" y="219349"/>
                  </a:lnTo>
                  <a:lnTo>
                    <a:pt x="7287" y="226383"/>
                  </a:lnTo>
                  <a:lnTo>
                    <a:pt x="13058" y="230039"/>
                  </a:lnTo>
                  <a:lnTo>
                    <a:pt x="15708" y="231014"/>
                  </a:lnTo>
                  <a:lnTo>
                    <a:pt x="18269" y="230870"/>
                  </a:lnTo>
                  <a:lnTo>
                    <a:pt x="23230" y="228593"/>
                  </a:lnTo>
                  <a:lnTo>
                    <a:pt x="38587" y="214167"/>
                  </a:lnTo>
                  <a:lnTo>
                    <a:pt x="61609" y="182363"/>
                  </a:lnTo>
                  <a:lnTo>
                    <a:pt x="83202" y="149277"/>
                  </a:lnTo>
                  <a:lnTo>
                    <a:pt x="89707" y="135672"/>
                  </a:lnTo>
                  <a:lnTo>
                    <a:pt x="92086" y="122990"/>
                  </a:lnTo>
                  <a:lnTo>
                    <a:pt x="92206" y="123136"/>
                  </a:lnTo>
                  <a:lnTo>
                    <a:pt x="92443" y="157093"/>
                  </a:lnTo>
                  <a:lnTo>
                    <a:pt x="92445" y="176827"/>
                  </a:lnTo>
                  <a:lnTo>
                    <a:pt x="94034" y="179664"/>
                  </a:lnTo>
                  <a:lnTo>
                    <a:pt x="100030" y="184933"/>
                  </a:lnTo>
                  <a:lnTo>
                    <a:pt x="105871" y="187804"/>
                  </a:lnTo>
                  <a:lnTo>
                    <a:pt x="108540" y="188569"/>
                  </a:lnTo>
                  <a:lnTo>
                    <a:pt x="111113" y="188286"/>
                  </a:lnTo>
                  <a:lnTo>
                    <a:pt x="116088" y="185854"/>
                  </a:lnTo>
                  <a:lnTo>
                    <a:pt x="117732" y="184095"/>
                  </a:lnTo>
                  <a:lnTo>
                    <a:pt x="133121" y="152468"/>
                  </a:lnTo>
                  <a:lnTo>
                    <a:pt x="148651" y="118411"/>
                  </a:lnTo>
                  <a:lnTo>
                    <a:pt x="155936" y="84335"/>
                  </a:lnTo>
                  <a:lnTo>
                    <a:pt x="162078" y="49147"/>
                  </a:lnTo>
                  <a:lnTo>
                    <a:pt x="165466" y="28480"/>
                  </a:lnTo>
                  <a:lnTo>
                    <a:pt x="167319" y="22823"/>
                  </a:lnTo>
                  <a:lnTo>
                    <a:pt x="167263" y="12303"/>
                  </a:lnTo>
                  <a:lnTo>
                    <a:pt x="164551" y="199"/>
                  </a:lnTo>
                  <a:lnTo>
                    <a:pt x="163535" y="0"/>
                  </a:lnTo>
                  <a:lnTo>
                    <a:pt x="160289" y="1895"/>
                  </a:lnTo>
                  <a:lnTo>
                    <a:pt x="146828" y="20985"/>
                  </a:lnTo>
                  <a:lnTo>
                    <a:pt x="135703" y="49803"/>
                  </a:lnTo>
                  <a:lnTo>
                    <a:pt x="128282" y="76565"/>
                  </a:lnTo>
                  <a:lnTo>
                    <a:pt x="125042" y="94397"/>
                  </a:lnTo>
                  <a:lnTo>
                    <a:pt x="129429" y="125247"/>
                  </a:lnTo>
                  <a:lnTo>
                    <a:pt x="137800" y="147072"/>
                  </a:lnTo>
                  <a:lnTo>
                    <a:pt x="145941" y="159865"/>
                  </a:lnTo>
                  <a:lnTo>
                    <a:pt x="154850" y="168196"/>
                  </a:lnTo>
                  <a:lnTo>
                    <a:pt x="176377" y="177349"/>
                  </a:lnTo>
                  <a:lnTo>
                    <a:pt x="199071" y="181295"/>
                  </a:lnTo>
                  <a:lnTo>
                    <a:pt x="224668" y="178672"/>
                  </a:lnTo>
                  <a:lnTo>
                    <a:pt x="256060" y="164971"/>
                  </a:lnTo>
                  <a:lnTo>
                    <a:pt x="277185" y="150817"/>
                  </a:lnTo>
                  <a:lnTo>
                    <a:pt x="300140" y="125778"/>
                  </a:lnTo>
                  <a:lnTo>
                    <a:pt x="303817" y="117592"/>
                  </a:lnTo>
                  <a:lnTo>
                    <a:pt x="306178" y="106986"/>
                  </a:lnTo>
                  <a:lnTo>
                    <a:pt x="305578" y="106910"/>
                  </a:lnTo>
                  <a:lnTo>
                    <a:pt x="302794" y="108942"/>
                  </a:lnTo>
                  <a:lnTo>
                    <a:pt x="301028" y="112490"/>
                  </a:lnTo>
                  <a:lnTo>
                    <a:pt x="297535" y="147449"/>
                  </a:lnTo>
                  <a:lnTo>
                    <a:pt x="293472" y="162537"/>
                  </a:lnTo>
                  <a:lnTo>
                    <a:pt x="293932" y="165376"/>
                  </a:lnTo>
                  <a:lnTo>
                    <a:pt x="296560" y="170645"/>
                  </a:lnTo>
                  <a:lnTo>
                    <a:pt x="298372" y="172368"/>
                  </a:lnTo>
                  <a:lnTo>
                    <a:pt x="302502" y="174282"/>
                  </a:lnTo>
                  <a:lnTo>
                    <a:pt x="304715" y="173999"/>
                  </a:lnTo>
                  <a:lnTo>
                    <a:pt x="330101" y="164333"/>
                  </a:lnTo>
                  <a:lnTo>
                    <a:pt x="364161" y="161895"/>
                  </a:lnTo>
                  <a:lnTo>
                    <a:pt x="391740" y="162392"/>
                  </a:lnTo>
                  <a:lnTo>
                    <a:pt x="407433" y="167250"/>
                  </a:lnTo>
                  <a:lnTo>
                    <a:pt x="414474" y="171479"/>
                  </a:lnTo>
                  <a:lnTo>
                    <a:pt x="418132" y="176003"/>
                  </a:lnTo>
                  <a:lnTo>
                    <a:pt x="419108" y="178321"/>
                  </a:lnTo>
                  <a:lnTo>
                    <a:pt x="418964" y="180660"/>
                  </a:lnTo>
                  <a:lnTo>
                    <a:pt x="416688" y="185375"/>
                  </a:lnTo>
                  <a:lnTo>
                    <a:pt x="410945" y="192493"/>
                  </a:lnTo>
                  <a:lnTo>
                    <a:pt x="400424" y="199629"/>
                  </a:lnTo>
                  <a:lnTo>
                    <a:pt x="383459" y="202978"/>
                  </a:lnTo>
                  <a:lnTo>
                    <a:pt x="349896" y="198406"/>
                  </a:lnTo>
                  <a:lnTo>
                    <a:pt x="316542" y="191327"/>
                  </a:lnTo>
                  <a:lnTo>
                    <a:pt x="290469" y="183765"/>
                  </a:lnTo>
                  <a:lnTo>
                    <a:pt x="258773" y="175115"/>
                  </a:lnTo>
                  <a:lnTo>
                    <a:pt x="229869" y="167566"/>
                  </a:lnTo>
                  <a:lnTo>
                    <a:pt x="206746" y="1615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8" name="SMARTInkShape-3354"/>
            <p:cNvSpPr/>
            <p:nvPr/>
          </p:nvSpPr>
          <p:spPr bwMode="auto">
            <a:xfrm>
              <a:off x="7843838" y="5036345"/>
              <a:ext cx="150019" cy="28083"/>
            </a:xfrm>
            <a:custGeom>
              <a:avLst/>
              <a:gdLst/>
              <a:ahLst/>
              <a:cxnLst/>
              <a:rect l="0" t="0" r="0" b="0"/>
              <a:pathLst>
                <a:path w="150019" h="28083">
                  <a:moveTo>
                    <a:pt x="0" y="0"/>
                  </a:moveTo>
                  <a:lnTo>
                    <a:pt x="0" y="6150"/>
                  </a:lnTo>
                  <a:lnTo>
                    <a:pt x="9942" y="16998"/>
                  </a:lnTo>
                  <a:lnTo>
                    <a:pt x="42682" y="22963"/>
                  </a:lnTo>
                  <a:lnTo>
                    <a:pt x="68474" y="26912"/>
                  </a:lnTo>
                  <a:lnTo>
                    <a:pt x="99134" y="28082"/>
                  </a:lnTo>
                  <a:lnTo>
                    <a:pt x="134146" y="24684"/>
                  </a:lnTo>
                  <a:lnTo>
                    <a:pt x="150018" y="214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29" name="SMARTInkShape-3355"/>
            <p:cNvSpPr/>
            <p:nvPr/>
          </p:nvSpPr>
          <p:spPr bwMode="auto">
            <a:xfrm>
              <a:off x="7908139" y="4922045"/>
              <a:ext cx="64287" cy="235152"/>
            </a:xfrm>
            <a:custGeom>
              <a:avLst/>
              <a:gdLst/>
              <a:ahLst/>
              <a:cxnLst/>
              <a:rect l="0" t="0" r="0" b="0"/>
              <a:pathLst>
                <a:path w="64287" h="235152">
                  <a:moveTo>
                    <a:pt x="7136" y="0"/>
                  </a:moveTo>
                  <a:lnTo>
                    <a:pt x="7136" y="3791"/>
                  </a:lnTo>
                  <a:lnTo>
                    <a:pt x="5019" y="7770"/>
                  </a:lnTo>
                  <a:lnTo>
                    <a:pt x="2226" y="12183"/>
                  </a:lnTo>
                  <a:lnTo>
                    <a:pt x="433" y="21485"/>
                  </a:lnTo>
                  <a:lnTo>
                    <a:pt x="31" y="51264"/>
                  </a:lnTo>
                  <a:lnTo>
                    <a:pt x="0" y="82621"/>
                  </a:lnTo>
                  <a:lnTo>
                    <a:pt x="3787" y="110028"/>
                  </a:lnTo>
                  <a:lnTo>
                    <a:pt x="9936" y="142049"/>
                  </a:lnTo>
                  <a:lnTo>
                    <a:pt x="12993" y="172880"/>
                  </a:lnTo>
                  <a:lnTo>
                    <a:pt x="19729" y="205246"/>
                  </a:lnTo>
                  <a:lnTo>
                    <a:pt x="24110" y="217161"/>
                  </a:lnTo>
                  <a:lnTo>
                    <a:pt x="30820" y="225632"/>
                  </a:lnTo>
                  <a:lnTo>
                    <a:pt x="38300" y="231249"/>
                  </a:lnTo>
                  <a:lnTo>
                    <a:pt x="46973" y="234411"/>
                  </a:lnTo>
                  <a:lnTo>
                    <a:pt x="52094" y="235151"/>
                  </a:lnTo>
                  <a:lnTo>
                    <a:pt x="54570" y="233760"/>
                  </a:lnTo>
                  <a:lnTo>
                    <a:pt x="59438" y="227983"/>
                  </a:lnTo>
                  <a:lnTo>
                    <a:pt x="62132" y="220123"/>
                  </a:lnTo>
                  <a:lnTo>
                    <a:pt x="64286" y="207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0" name="SMARTInkShape-3356"/>
            <p:cNvSpPr/>
            <p:nvPr/>
          </p:nvSpPr>
          <p:spPr bwMode="auto">
            <a:xfrm>
              <a:off x="7695371" y="5000712"/>
              <a:ext cx="132027" cy="166493"/>
            </a:xfrm>
            <a:custGeom>
              <a:avLst/>
              <a:gdLst/>
              <a:ahLst/>
              <a:cxnLst/>
              <a:rect l="0" t="0" r="0" b="0"/>
              <a:pathLst>
                <a:path w="132027" h="166493">
                  <a:moveTo>
                    <a:pt x="91317" y="7058"/>
                  </a:moveTo>
                  <a:lnTo>
                    <a:pt x="87524" y="7058"/>
                  </a:lnTo>
                  <a:lnTo>
                    <a:pt x="83546" y="4940"/>
                  </a:lnTo>
                  <a:lnTo>
                    <a:pt x="79132" y="2147"/>
                  </a:lnTo>
                  <a:lnTo>
                    <a:pt x="71390" y="575"/>
                  </a:lnTo>
                  <a:lnTo>
                    <a:pt x="54199" y="0"/>
                  </a:lnTo>
                  <a:lnTo>
                    <a:pt x="28014" y="7695"/>
                  </a:lnTo>
                  <a:lnTo>
                    <a:pt x="15146" y="14390"/>
                  </a:lnTo>
                  <a:lnTo>
                    <a:pt x="9044" y="19841"/>
                  </a:lnTo>
                  <a:lnTo>
                    <a:pt x="1940" y="31041"/>
                  </a:lnTo>
                  <a:lnTo>
                    <a:pt x="0" y="37031"/>
                  </a:lnTo>
                  <a:lnTo>
                    <a:pt x="276" y="39740"/>
                  </a:lnTo>
                  <a:lnTo>
                    <a:pt x="2700" y="44866"/>
                  </a:lnTo>
                  <a:lnTo>
                    <a:pt x="5251" y="46550"/>
                  </a:lnTo>
                  <a:lnTo>
                    <a:pt x="35495" y="54533"/>
                  </a:lnTo>
                  <a:lnTo>
                    <a:pt x="70060" y="60522"/>
                  </a:lnTo>
                  <a:lnTo>
                    <a:pt x="102610" y="69976"/>
                  </a:lnTo>
                  <a:lnTo>
                    <a:pt x="119886" y="81879"/>
                  </a:lnTo>
                  <a:lnTo>
                    <a:pt x="127298" y="90847"/>
                  </a:lnTo>
                  <a:lnTo>
                    <a:pt x="131121" y="102240"/>
                  </a:lnTo>
                  <a:lnTo>
                    <a:pt x="132026" y="114448"/>
                  </a:lnTo>
                  <a:lnTo>
                    <a:pt x="129782" y="125165"/>
                  </a:lnTo>
                  <a:lnTo>
                    <a:pt x="121906" y="135220"/>
                  </a:lnTo>
                  <a:lnTo>
                    <a:pt x="89376" y="162065"/>
                  </a:lnTo>
                  <a:lnTo>
                    <a:pt x="82879" y="165165"/>
                  </a:lnTo>
                  <a:lnTo>
                    <a:pt x="71427" y="166492"/>
                  </a:lnTo>
                  <a:lnTo>
                    <a:pt x="61839" y="164436"/>
                  </a:lnTo>
                  <a:lnTo>
                    <a:pt x="54932" y="160876"/>
                  </a:lnTo>
                  <a:lnTo>
                    <a:pt x="53567" y="158816"/>
                  </a:lnTo>
                  <a:lnTo>
                    <a:pt x="53450" y="156648"/>
                  </a:lnTo>
                  <a:lnTo>
                    <a:pt x="54961" y="147688"/>
                  </a:lnTo>
                  <a:lnTo>
                    <a:pt x="55173" y="143674"/>
                  </a:lnTo>
                  <a:lnTo>
                    <a:pt x="69885" y="1142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1" name="SMARTInkShape-3357"/>
            <p:cNvSpPr/>
            <p:nvPr/>
          </p:nvSpPr>
          <p:spPr bwMode="auto">
            <a:xfrm>
              <a:off x="7551245" y="4950620"/>
              <a:ext cx="21131" cy="312226"/>
            </a:xfrm>
            <a:custGeom>
              <a:avLst/>
              <a:gdLst/>
              <a:ahLst/>
              <a:cxnLst/>
              <a:rect l="0" t="0" r="0" b="0"/>
              <a:pathLst>
                <a:path w="21131" h="312226">
                  <a:moveTo>
                    <a:pt x="13986" y="0"/>
                  </a:moveTo>
                  <a:lnTo>
                    <a:pt x="13986" y="30527"/>
                  </a:lnTo>
                  <a:lnTo>
                    <a:pt x="9076" y="64031"/>
                  </a:lnTo>
                  <a:lnTo>
                    <a:pt x="7504" y="97377"/>
                  </a:lnTo>
                  <a:lnTo>
                    <a:pt x="7137" y="123446"/>
                  </a:lnTo>
                  <a:lnTo>
                    <a:pt x="4857" y="150908"/>
                  </a:lnTo>
                  <a:lnTo>
                    <a:pt x="1991" y="178989"/>
                  </a:lnTo>
                  <a:lnTo>
                    <a:pt x="718" y="207343"/>
                  </a:lnTo>
                  <a:lnTo>
                    <a:pt x="0" y="242497"/>
                  </a:lnTo>
                  <a:lnTo>
                    <a:pt x="3581" y="273022"/>
                  </a:lnTo>
                  <a:lnTo>
                    <a:pt x="6992" y="299580"/>
                  </a:lnTo>
                  <a:lnTo>
                    <a:pt x="10348" y="307242"/>
                  </a:lnTo>
                  <a:lnTo>
                    <a:pt x="12355" y="309602"/>
                  </a:lnTo>
                  <a:lnTo>
                    <a:pt x="16701" y="312225"/>
                  </a:lnTo>
                  <a:lnTo>
                    <a:pt x="18177" y="311337"/>
                  </a:lnTo>
                  <a:lnTo>
                    <a:pt x="19817" y="306116"/>
                  </a:lnTo>
                  <a:lnTo>
                    <a:pt x="21130" y="2643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2" name="SMARTInkShape-3358"/>
            <p:cNvSpPr/>
            <p:nvPr/>
          </p:nvSpPr>
          <p:spPr bwMode="auto">
            <a:xfrm>
              <a:off x="7001624" y="5354220"/>
              <a:ext cx="624138" cy="465343"/>
            </a:xfrm>
            <a:custGeom>
              <a:avLst/>
              <a:gdLst/>
              <a:ahLst/>
              <a:cxnLst/>
              <a:rect l="0" t="0" r="0" b="0"/>
              <a:pathLst>
                <a:path w="624138" h="465343">
                  <a:moveTo>
                    <a:pt x="84976" y="153610"/>
                  </a:moveTo>
                  <a:lnTo>
                    <a:pt x="81183" y="153610"/>
                  </a:lnTo>
                  <a:lnTo>
                    <a:pt x="49016" y="165968"/>
                  </a:lnTo>
                  <a:lnTo>
                    <a:pt x="34898" y="169444"/>
                  </a:lnTo>
                  <a:lnTo>
                    <a:pt x="30159" y="171309"/>
                  </a:lnTo>
                  <a:lnTo>
                    <a:pt x="26207" y="171760"/>
                  </a:lnTo>
                  <a:lnTo>
                    <a:pt x="7778" y="168564"/>
                  </a:lnTo>
                  <a:lnTo>
                    <a:pt x="4936" y="166755"/>
                  </a:lnTo>
                  <a:lnTo>
                    <a:pt x="3041" y="163961"/>
                  </a:lnTo>
                  <a:lnTo>
                    <a:pt x="935" y="155830"/>
                  </a:lnTo>
                  <a:lnTo>
                    <a:pt x="0" y="144278"/>
                  </a:lnTo>
                  <a:lnTo>
                    <a:pt x="3817" y="131207"/>
                  </a:lnTo>
                  <a:lnTo>
                    <a:pt x="22995" y="99620"/>
                  </a:lnTo>
                  <a:lnTo>
                    <a:pt x="46591" y="72174"/>
                  </a:lnTo>
                  <a:lnTo>
                    <a:pt x="81275" y="43933"/>
                  </a:lnTo>
                  <a:lnTo>
                    <a:pt x="107937" y="27078"/>
                  </a:lnTo>
                  <a:lnTo>
                    <a:pt x="136456" y="13237"/>
                  </a:lnTo>
                  <a:lnTo>
                    <a:pt x="167652" y="4439"/>
                  </a:lnTo>
                  <a:lnTo>
                    <a:pt x="197921" y="0"/>
                  </a:lnTo>
                  <a:lnTo>
                    <a:pt x="227249" y="408"/>
                  </a:lnTo>
                  <a:lnTo>
                    <a:pt x="256159" y="8527"/>
                  </a:lnTo>
                  <a:lnTo>
                    <a:pt x="282765" y="24307"/>
                  </a:lnTo>
                  <a:lnTo>
                    <a:pt x="305439" y="46136"/>
                  </a:lnTo>
                  <a:lnTo>
                    <a:pt x="320807" y="74359"/>
                  </a:lnTo>
                  <a:lnTo>
                    <a:pt x="330813" y="105423"/>
                  </a:lnTo>
                  <a:lnTo>
                    <a:pt x="336318" y="139338"/>
                  </a:lnTo>
                  <a:lnTo>
                    <a:pt x="336675" y="158384"/>
                  </a:lnTo>
                  <a:lnTo>
                    <a:pt x="336119" y="178224"/>
                  </a:lnTo>
                  <a:lnTo>
                    <a:pt x="332573" y="198595"/>
                  </a:lnTo>
                  <a:lnTo>
                    <a:pt x="327035" y="219319"/>
                  </a:lnTo>
                  <a:lnTo>
                    <a:pt x="320168" y="240279"/>
                  </a:lnTo>
                  <a:lnTo>
                    <a:pt x="310827" y="261396"/>
                  </a:lnTo>
                  <a:lnTo>
                    <a:pt x="299837" y="282618"/>
                  </a:lnTo>
                  <a:lnTo>
                    <a:pt x="287747" y="303909"/>
                  </a:lnTo>
                  <a:lnTo>
                    <a:pt x="274132" y="323660"/>
                  </a:lnTo>
                  <a:lnTo>
                    <a:pt x="259499" y="342383"/>
                  </a:lnTo>
                  <a:lnTo>
                    <a:pt x="227629" y="377210"/>
                  </a:lnTo>
                  <a:lnTo>
                    <a:pt x="192298" y="408563"/>
                  </a:lnTo>
                  <a:lnTo>
                    <a:pt x="157545" y="432023"/>
                  </a:lnTo>
                  <a:lnTo>
                    <a:pt x="124373" y="449594"/>
                  </a:lnTo>
                  <a:lnTo>
                    <a:pt x="93755" y="462695"/>
                  </a:lnTo>
                  <a:lnTo>
                    <a:pt x="68505" y="465342"/>
                  </a:lnTo>
                  <a:lnTo>
                    <a:pt x="57327" y="463826"/>
                  </a:lnTo>
                  <a:lnTo>
                    <a:pt x="40673" y="455790"/>
                  </a:lnTo>
                  <a:lnTo>
                    <a:pt x="34009" y="450314"/>
                  </a:lnTo>
                  <a:lnTo>
                    <a:pt x="31154" y="443488"/>
                  </a:lnTo>
                  <a:lnTo>
                    <a:pt x="32216" y="427437"/>
                  </a:lnTo>
                  <a:lnTo>
                    <a:pt x="44329" y="409720"/>
                  </a:lnTo>
                  <a:lnTo>
                    <a:pt x="65323" y="392056"/>
                  </a:lnTo>
                  <a:lnTo>
                    <a:pt x="95820" y="376268"/>
                  </a:lnTo>
                  <a:lnTo>
                    <a:pt x="115224" y="369518"/>
                  </a:lnTo>
                  <a:lnTo>
                    <a:pt x="136891" y="363430"/>
                  </a:lnTo>
                  <a:lnTo>
                    <a:pt x="160068" y="357784"/>
                  </a:lnTo>
                  <a:lnTo>
                    <a:pt x="184250" y="354021"/>
                  </a:lnTo>
                  <a:lnTo>
                    <a:pt x="209102" y="351512"/>
                  </a:lnTo>
                  <a:lnTo>
                    <a:pt x="234402" y="349838"/>
                  </a:lnTo>
                  <a:lnTo>
                    <a:pt x="260793" y="348723"/>
                  </a:lnTo>
                  <a:lnTo>
                    <a:pt x="287912" y="347980"/>
                  </a:lnTo>
                  <a:lnTo>
                    <a:pt x="315517" y="347484"/>
                  </a:lnTo>
                  <a:lnTo>
                    <a:pt x="343445" y="348740"/>
                  </a:lnTo>
                  <a:lnTo>
                    <a:pt x="371589" y="351167"/>
                  </a:lnTo>
                  <a:lnTo>
                    <a:pt x="399876" y="354371"/>
                  </a:lnTo>
                  <a:lnTo>
                    <a:pt x="426672" y="357301"/>
                  </a:lnTo>
                  <a:lnTo>
                    <a:pt x="452473" y="360048"/>
                  </a:lnTo>
                  <a:lnTo>
                    <a:pt x="477611" y="362674"/>
                  </a:lnTo>
                  <a:lnTo>
                    <a:pt x="499927" y="366804"/>
                  </a:lnTo>
                  <a:lnTo>
                    <a:pt x="520360" y="371941"/>
                  </a:lnTo>
                  <a:lnTo>
                    <a:pt x="539537" y="377745"/>
                  </a:lnTo>
                  <a:lnTo>
                    <a:pt x="571431" y="386312"/>
                  </a:lnTo>
                  <a:lnTo>
                    <a:pt x="605348" y="397714"/>
                  </a:lnTo>
                  <a:lnTo>
                    <a:pt x="623446" y="408204"/>
                  </a:lnTo>
                  <a:lnTo>
                    <a:pt x="624137" y="409858"/>
                  </a:lnTo>
                  <a:lnTo>
                    <a:pt x="623804" y="411755"/>
                  </a:lnTo>
                  <a:lnTo>
                    <a:pt x="622788" y="413813"/>
                  </a:lnTo>
                  <a:lnTo>
                    <a:pt x="620524" y="414392"/>
                  </a:lnTo>
                  <a:lnTo>
                    <a:pt x="606470" y="4107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3" name="SMARTInkShape-3359"/>
            <p:cNvSpPr/>
            <p:nvPr/>
          </p:nvSpPr>
          <p:spPr bwMode="auto">
            <a:xfrm>
              <a:off x="6393655" y="5865020"/>
              <a:ext cx="221459" cy="57151"/>
            </a:xfrm>
            <a:custGeom>
              <a:avLst/>
              <a:gdLst/>
              <a:ahLst/>
              <a:cxnLst/>
              <a:rect l="0" t="0" r="0" b="0"/>
              <a:pathLst>
                <a:path w="221459" h="57151">
                  <a:moveTo>
                    <a:pt x="0" y="0"/>
                  </a:moveTo>
                  <a:lnTo>
                    <a:pt x="33623" y="3791"/>
                  </a:lnTo>
                  <a:lnTo>
                    <a:pt x="60322" y="9942"/>
                  </a:lnTo>
                  <a:lnTo>
                    <a:pt x="92134" y="16792"/>
                  </a:lnTo>
                  <a:lnTo>
                    <a:pt x="126694" y="23848"/>
                  </a:lnTo>
                  <a:lnTo>
                    <a:pt x="158278" y="34758"/>
                  </a:lnTo>
                  <a:lnTo>
                    <a:pt x="191691" y="42848"/>
                  </a:lnTo>
                  <a:lnTo>
                    <a:pt x="221458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4" name="SMARTInkShape-3360"/>
            <p:cNvSpPr/>
            <p:nvPr/>
          </p:nvSpPr>
          <p:spPr bwMode="auto">
            <a:xfrm>
              <a:off x="6418486" y="5507830"/>
              <a:ext cx="246634" cy="250034"/>
            </a:xfrm>
            <a:custGeom>
              <a:avLst/>
              <a:gdLst/>
              <a:ahLst/>
              <a:cxnLst/>
              <a:rect l="0" t="0" r="0" b="0"/>
              <a:pathLst>
                <a:path w="246634" h="250034">
                  <a:moveTo>
                    <a:pt x="225202" y="0"/>
                  </a:moveTo>
                  <a:lnTo>
                    <a:pt x="219051" y="0"/>
                  </a:lnTo>
                  <a:lnTo>
                    <a:pt x="206848" y="6498"/>
                  </a:lnTo>
                  <a:lnTo>
                    <a:pt x="172519" y="32905"/>
                  </a:lnTo>
                  <a:lnTo>
                    <a:pt x="142035" y="56757"/>
                  </a:lnTo>
                  <a:lnTo>
                    <a:pt x="107867" y="84728"/>
                  </a:lnTo>
                  <a:lnTo>
                    <a:pt x="73401" y="116210"/>
                  </a:lnTo>
                  <a:lnTo>
                    <a:pt x="43523" y="141325"/>
                  </a:lnTo>
                  <a:lnTo>
                    <a:pt x="8072" y="174598"/>
                  </a:lnTo>
                  <a:lnTo>
                    <a:pt x="1700" y="182904"/>
                  </a:lnTo>
                  <a:lnTo>
                    <a:pt x="0" y="186230"/>
                  </a:lnTo>
                  <a:lnTo>
                    <a:pt x="456" y="189242"/>
                  </a:lnTo>
                  <a:lnTo>
                    <a:pt x="2345" y="192042"/>
                  </a:lnTo>
                  <a:lnTo>
                    <a:pt x="5193" y="194704"/>
                  </a:lnTo>
                  <a:lnTo>
                    <a:pt x="14707" y="197661"/>
                  </a:lnTo>
                  <a:lnTo>
                    <a:pt x="47803" y="199559"/>
                  </a:lnTo>
                  <a:lnTo>
                    <a:pt x="81005" y="203680"/>
                  </a:lnTo>
                  <a:lnTo>
                    <a:pt x="106345" y="207736"/>
                  </a:lnTo>
                  <a:lnTo>
                    <a:pt x="132689" y="212978"/>
                  </a:lnTo>
                  <a:lnTo>
                    <a:pt x="157627" y="220599"/>
                  </a:lnTo>
                  <a:lnTo>
                    <a:pt x="181939" y="227161"/>
                  </a:lnTo>
                  <a:lnTo>
                    <a:pt x="211589" y="235318"/>
                  </a:lnTo>
                  <a:lnTo>
                    <a:pt x="246633" y="2500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5" name="SMARTInkShape-3361"/>
            <p:cNvSpPr/>
            <p:nvPr/>
          </p:nvSpPr>
          <p:spPr bwMode="auto">
            <a:xfrm>
              <a:off x="6104045" y="5357813"/>
              <a:ext cx="68156" cy="678658"/>
            </a:xfrm>
            <a:custGeom>
              <a:avLst/>
              <a:gdLst/>
              <a:ahLst/>
              <a:cxnLst/>
              <a:rect l="0" t="0" r="0" b="0"/>
              <a:pathLst>
                <a:path w="68156" h="678658">
                  <a:moveTo>
                    <a:pt x="18150" y="0"/>
                  </a:moveTo>
                  <a:lnTo>
                    <a:pt x="12446" y="34997"/>
                  </a:lnTo>
                  <a:lnTo>
                    <a:pt x="8206" y="56565"/>
                  </a:lnTo>
                  <a:lnTo>
                    <a:pt x="5792" y="87846"/>
                  </a:lnTo>
                  <a:lnTo>
                    <a:pt x="5148" y="106188"/>
                  </a:lnTo>
                  <a:lnTo>
                    <a:pt x="3926" y="127149"/>
                  </a:lnTo>
                  <a:lnTo>
                    <a:pt x="2316" y="149853"/>
                  </a:lnTo>
                  <a:lnTo>
                    <a:pt x="451" y="173721"/>
                  </a:lnTo>
                  <a:lnTo>
                    <a:pt x="0" y="201538"/>
                  </a:lnTo>
                  <a:lnTo>
                    <a:pt x="493" y="231990"/>
                  </a:lnTo>
                  <a:lnTo>
                    <a:pt x="1616" y="264197"/>
                  </a:lnTo>
                  <a:lnTo>
                    <a:pt x="3158" y="297575"/>
                  </a:lnTo>
                  <a:lnTo>
                    <a:pt x="4981" y="331734"/>
                  </a:lnTo>
                  <a:lnTo>
                    <a:pt x="6988" y="366411"/>
                  </a:lnTo>
                  <a:lnTo>
                    <a:pt x="9915" y="400643"/>
                  </a:lnTo>
                  <a:lnTo>
                    <a:pt x="13453" y="434576"/>
                  </a:lnTo>
                  <a:lnTo>
                    <a:pt x="17400" y="468311"/>
                  </a:lnTo>
                  <a:lnTo>
                    <a:pt x="21618" y="499533"/>
                  </a:lnTo>
                  <a:lnTo>
                    <a:pt x="26018" y="529078"/>
                  </a:lnTo>
                  <a:lnTo>
                    <a:pt x="30539" y="557506"/>
                  </a:lnTo>
                  <a:lnTo>
                    <a:pt x="35140" y="582014"/>
                  </a:lnTo>
                  <a:lnTo>
                    <a:pt x="39795" y="603909"/>
                  </a:lnTo>
                  <a:lnTo>
                    <a:pt x="44486" y="624062"/>
                  </a:lnTo>
                  <a:lnTo>
                    <a:pt x="51815" y="652805"/>
                  </a:lnTo>
                  <a:lnTo>
                    <a:pt x="57718" y="670341"/>
                  </a:lnTo>
                  <a:lnTo>
                    <a:pt x="60403" y="673906"/>
                  </a:lnTo>
                  <a:lnTo>
                    <a:pt x="68155" y="6786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6" name="SMARTInkShape-3362"/>
            <p:cNvSpPr/>
            <p:nvPr/>
          </p:nvSpPr>
          <p:spPr bwMode="auto">
            <a:xfrm>
              <a:off x="5643563" y="5986463"/>
              <a:ext cx="114301" cy="42766"/>
            </a:xfrm>
            <a:custGeom>
              <a:avLst/>
              <a:gdLst/>
              <a:ahLst/>
              <a:cxnLst/>
              <a:rect l="0" t="0" r="0" b="0"/>
              <a:pathLst>
                <a:path w="114301" h="42766">
                  <a:moveTo>
                    <a:pt x="0" y="0"/>
                  </a:moveTo>
                  <a:lnTo>
                    <a:pt x="0" y="3792"/>
                  </a:lnTo>
                  <a:lnTo>
                    <a:pt x="3792" y="13735"/>
                  </a:lnTo>
                  <a:lnTo>
                    <a:pt x="9886" y="20127"/>
                  </a:lnTo>
                  <a:lnTo>
                    <a:pt x="32111" y="37281"/>
                  </a:lnTo>
                  <a:lnTo>
                    <a:pt x="57848" y="41761"/>
                  </a:lnTo>
                  <a:lnTo>
                    <a:pt x="92302" y="42765"/>
                  </a:lnTo>
                  <a:lnTo>
                    <a:pt x="101348" y="42026"/>
                  </a:lnTo>
                  <a:lnTo>
                    <a:pt x="114300" y="357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7" name="SMARTInkShape-3363"/>
            <p:cNvSpPr/>
            <p:nvPr/>
          </p:nvSpPr>
          <p:spPr bwMode="auto">
            <a:xfrm>
              <a:off x="5654007" y="5861369"/>
              <a:ext cx="96668" cy="245776"/>
            </a:xfrm>
            <a:custGeom>
              <a:avLst/>
              <a:gdLst/>
              <a:ahLst/>
              <a:cxnLst/>
              <a:rect l="0" t="0" r="0" b="0"/>
              <a:pathLst>
                <a:path w="96668" h="245776">
                  <a:moveTo>
                    <a:pt x="25273" y="25081"/>
                  </a:moveTo>
                  <a:lnTo>
                    <a:pt x="25273" y="28873"/>
                  </a:lnTo>
                  <a:lnTo>
                    <a:pt x="27391" y="32852"/>
                  </a:lnTo>
                  <a:lnTo>
                    <a:pt x="30184" y="37266"/>
                  </a:lnTo>
                  <a:lnTo>
                    <a:pt x="31425" y="41874"/>
                  </a:lnTo>
                  <a:lnTo>
                    <a:pt x="32331" y="72142"/>
                  </a:lnTo>
                  <a:lnTo>
                    <a:pt x="27492" y="103051"/>
                  </a:lnTo>
                  <a:lnTo>
                    <a:pt x="23596" y="137614"/>
                  </a:lnTo>
                  <a:lnTo>
                    <a:pt x="15418" y="171399"/>
                  </a:lnTo>
                  <a:lnTo>
                    <a:pt x="6953" y="202150"/>
                  </a:lnTo>
                  <a:lnTo>
                    <a:pt x="3971" y="218392"/>
                  </a:lnTo>
                  <a:lnTo>
                    <a:pt x="460" y="225563"/>
                  </a:lnTo>
                  <a:lnTo>
                    <a:pt x="0" y="229379"/>
                  </a:lnTo>
                  <a:lnTo>
                    <a:pt x="3179" y="243964"/>
                  </a:lnTo>
                  <a:lnTo>
                    <a:pt x="4195" y="244822"/>
                  </a:lnTo>
                  <a:lnTo>
                    <a:pt x="7439" y="245775"/>
                  </a:lnTo>
                  <a:lnTo>
                    <a:pt x="13643" y="241965"/>
                  </a:lnTo>
                  <a:lnTo>
                    <a:pt x="17520" y="238727"/>
                  </a:lnTo>
                  <a:lnTo>
                    <a:pt x="21828" y="228779"/>
                  </a:lnTo>
                  <a:lnTo>
                    <a:pt x="24594" y="199197"/>
                  </a:lnTo>
                  <a:lnTo>
                    <a:pt x="28866" y="168305"/>
                  </a:lnTo>
                  <a:lnTo>
                    <a:pt x="30839" y="143505"/>
                  </a:lnTo>
                  <a:lnTo>
                    <a:pt x="31716" y="117402"/>
                  </a:lnTo>
                  <a:lnTo>
                    <a:pt x="32106" y="92571"/>
                  </a:lnTo>
                  <a:lnTo>
                    <a:pt x="32279" y="68305"/>
                  </a:lnTo>
                  <a:lnTo>
                    <a:pt x="32377" y="36565"/>
                  </a:lnTo>
                  <a:lnTo>
                    <a:pt x="32415" y="1748"/>
                  </a:lnTo>
                  <a:lnTo>
                    <a:pt x="32416" y="0"/>
                  </a:lnTo>
                  <a:lnTo>
                    <a:pt x="33211" y="9397"/>
                  </a:lnTo>
                  <a:lnTo>
                    <a:pt x="42361" y="43918"/>
                  </a:lnTo>
                  <a:lnTo>
                    <a:pt x="49211" y="74759"/>
                  </a:lnTo>
                  <a:lnTo>
                    <a:pt x="60059" y="105240"/>
                  </a:lnTo>
                  <a:lnTo>
                    <a:pt x="69536" y="134381"/>
                  </a:lnTo>
                  <a:lnTo>
                    <a:pt x="84758" y="166175"/>
                  </a:lnTo>
                  <a:lnTo>
                    <a:pt x="92817" y="183391"/>
                  </a:lnTo>
                  <a:lnTo>
                    <a:pt x="96199" y="200690"/>
                  </a:lnTo>
                  <a:lnTo>
                    <a:pt x="96370" y="200890"/>
                  </a:lnTo>
                  <a:lnTo>
                    <a:pt x="96667" y="193470"/>
                  </a:lnTo>
                  <a:lnTo>
                    <a:pt x="92906" y="179220"/>
                  </a:lnTo>
                  <a:lnTo>
                    <a:pt x="75281" y="1536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8" name="SMARTInkShape-3364"/>
            <p:cNvSpPr/>
            <p:nvPr/>
          </p:nvSpPr>
          <p:spPr bwMode="auto">
            <a:xfrm>
              <a:off x="5500775" y="5972175"/>
              <a:ext cx="121356" cy="27496"/>
            </a:xfrm>
            <a:custGeom>
              <a:avLst/>
              <a:gdLst/>
              <a:ahLst/>
              <a:cxnLst/>
              <a:rect l="0" t="0" r="0" b="0"/>
              <a:pathLst>
                <a:path w="121356" h="27496">
                  <a:moveTo>
                    <a:pt x="7055" y="14288"/>
                  </a:moveTo>
                  <a:lnTo>
                    <a:pt x="905" y="20438"/>
                  </a:lnTo>
                  <a:lnTo>
                    <a:pt x="0" y="27495"/>
                  </a:lnTo>
                  <a:lnTo>
                    <a:pt x="35694" y="17121"/>
                  </a:lnTo>
                  <a:lnTo>
                    <a:pt x="62549" y="14333"/>
                  </a:lnTo>
                  <a:lnTo>
                    <a:pt x="97951" y="6683"/>
                  </a:lnTo>
                  <a:lnTo>
                    <a:pt x="1213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39" name="SMARTInkShape-3365"/>
            <p:cNvSpPr/>
            <p:nvPr/>
          </p:nvSpPr>
          <p:spPr bwMode="auto">
            <a:xfrm>
              <a:off x="5500817" y="5863215"/>
              <a:ext cx="142747" cy="249837"/>
            </a:xfrm>
            <a:custGeom>
              <a:avLst/>
              <a:gdLst/>
              <a:ahLst/>
              <a:cxnLst/>
              <a:rect l="0" t="0" r="0" b="0"/>
              <a:pathLst>
                <a:path w="142747" h="249837">
                  <a:moveTo>
                    <a:pt x="35588" y="30380"/>
                  </a:moveTo>
                  <a:lnTo>
                    <a:pt x="31797" y="34171"/>
                  </a:lnTo>
                  <a:lnTo>
                    <a:pt x="29935" y="38150"/>
                  </a:lnTo>
                  <a:lnTo>
                    <a:pt x="24740" y="67964"/>
                  </a:lnTo>
                  <a:lnTo>
                    <a:pt x="21982" y="101538"/>
                  </a:lnTo>
                  <a:lnTo>
                    <a:pt x="21503" y="134101"/>
                  </a:lnTo>
                  <a:lnTo>
                    <a:pt x="21361" y="168090"/>
                  </a:lnTo>
                  <a:lnTo>
                    <a:pt x="22113" y="197830"/>
                  </a:lnTo>
                  <a:lnTo>
                    <a:pt x="27455" y="233228"/>
                  </a:lnTo>
                  <a:lnTo>
                    <a:pt x="30121" y="241713"/>
                  </a:lnTo>
                  <a:lnTo>
                    <a:pt x="34509" y="249836"/>
                  </a:lnTo>
                  <a:lnTo>
                    <a:pt x="34869" y="248915"/>
                  </a:lnTo>
                  <a:lnTo>
                    <a:pt x="35269" y="243658"/>
                  </a:lnTo>
                  <a:lnTo>
                    <a:pt x="30617" y="215148"/>
                  </a:lnTo>
                  <a:lnTo>
                    <a:pt x="27501" y="182668"/>
                  </a:lnTo>
                  <a:lnTo>
                    <a:pt x="21147" y="156800"/>
                  </a:lnTo>
                  <a:lnTo>
                    <a:pt x="15147" y="129429"/>
                  </a:lnTo>
                  <a:lnTo>
                    <a:pt x="9835" y="101388"/>
                  </a:lnTo>
                  <a:lnTo>
                    <a:pt x="4828" y="73051"/>
                  </a:lnTo>
                  <a:lnTo>
                    <a:pt x="1339" y="37907"/>
                  </a:lnTo>
                  <a:lnTo>
                    <a:pt x="64" y="5539"/>
                  </a:lnTo>
                  <a:lnTo>
                    <a:pt x="0" y="1913"/>
                  </a:lnTo>
                  <a:lnTo>
                    <a:pt x="1544" y="289"/>
                  </a:lnTo>
                  <a:lnTo>
                    <a:pt x="4162" y="0"/>
                  </a:lnTo>
                  <a:lnTo>
                    <a:pt x="35654" y="6476"/>
                  </a:lnTo>
                  <a:lnTo>
                    <a:pt x="69674" y="10576"/>
                  </a:lnTo>
                  <a:lnTo>
                    <a:pt x="99561" y="15002"/>
                  </a:lnTo>
                  <a:lnTo>
                    <a:pt x="132774" y="15996"/>
                  </a:lnTo>
                  <a:lnTo>
                    <a:pt x="142746" y="160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0" name="SMARTInkShape-3366"/>
            <p:cNvSpPr/>
            <p:nvPr/>
          </p:nvSpPr>
          <p:spPr bwMode="auto">
            <a:xfrm>
              <a:off x="5279230" y="5872163"/>
              <a:ext cx="195755" cy="222538"/>
            </a:xfrm>
            <a:custGeom>
              <a:avLst/>
              <a:gdLst/>
              <a:ahLst/>
              <a:cxnLst/>
              <a:rect l="0" t="0" r="0" b="0"/>
              <a:pathLst>
                <a:path w="195755" h="222538">
                  <a:moveTo>
                    <a:pt x="0" y="0"/>
                  </a:moveTo>
                  <a:lnTo>
                    <a:pt x="27472" y="9942"/>
                  </a:lnTo>
                  <a:lnTo>
                    <a:pt x="53472" y="16792"/>
                  </a:lnTo>
                  <a:lnTo>
                    <a:pt x="85077" y="23848"/>
                  </a:lnTo>
                  <a:lnTo>
                    <a:pt x="110044" y="26474"/>
                  </a:lnTo>
                  <a:lnTo>
                    <a:pt x="135428" y="29229"/>
                  </a:lnTo>
                  <a:lnTo>
                    <a:pt x="166776" y="39705"/>
                  </a:lnTo>
                  <a:lnTo>
                    <a:pt x="183661" y="48338"/>
                  </a:lnTo>
                  <a:lnTo>
                    <a:pt x="189116" y="53656"/>
                  </a:lnTo>
                  <a:lnTo>
                    <a:pt x="195177" y="65916"/>
                  </a:lnTo>
                  <a:lnTo>
                    <a:pt x="195754" y="79302"/>
                  </a:lnTo>
                  <a:lnTo>
                    <a:pt x="194797" y="86205"/>
                  </a:lnTo>
                  <a:lnTo>
                    <a:pt x="182073" y="111090"/>
                  </a:lnTo>
                  <a:lnTo>
                    <a:pt x="159430" y="138572"/>
                  </a:lnTo>
                  <a:lnTo>
                    <a:pt x="128819" y="166823"/>
                  </a:lnTo>
                  <a:lnTo>
                    <a:pt x="98406" y="191510"/>
                  </a:lnTo>
                  <a:lnTo>
                    <a:pt x="65494" y="210113"/>
                  </a:lnTo>
                  <a:lnTo>
                    <a:pt x="38192" y="221888"/>
                  </a:lnTo>
                  <a:lnTo>
                    <a:pt x="31812" y="222537"/>
                  </a:lnTo>
                  <a:lnTo>
                    <a:pt x="26764" y="221383"/>
                  </a:lnTo>
                  <a:lnTo>
                    <a:pt x="22606" y="219026"/>
                  </a:lnTo>
                  <a:lnTo>
                    <a:pt x="19833" y="215867"/>
                  </a:lnTo>
                  <a:lnTo>
                    <a:pt x="16753" y="208124"/>
                  </a:lnTo>
                  <a:lnTo>
                    <a:pt x="18811" y="191047"/>
                  </a:lnTo>
                  <a:lnTo>
                    <a:pt x="32033" y="167114"/>
                  </a:lnTo>
                  <a:lnTo>
                    <a:pt x="64331" y="136285"/>
                  </a:lnTo>
                  <a:lnTo>
                    <a:pt x="95879" y="115258"/>
                  </a:lnTo>
                  <a:lnTo>
                    <a:pt x="135733" y="928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1" name="SMARTInkShape-3367"/>
            <p:cNvSpPr/>
            <p:nvPr/>
          </p:nvSpPr>
          <p:spPr bwMode="auto">
            <a:xfrm>
              <a:off x="5286375" y="5843588"/>
              <a:ext cx="67974" cy="211272"/>
            </a:xfrm>
            <a:custGeom>
              <a:avLst/>
              <a:gdLst/>
              <a:ahLst/>
              <a:cxnLst/>
              <a:rect l="0" t="0" r="0" b="0"/>
              <a:pathLst>
                <a:path w="67974" h="211272">
                  <a:moveTo>
                    <a:pt x="50005" y="0"/>
                  </a:moveTo>
                  <a:lnTo>
                    <a:pt x="52123" y="33180"/>
                  </a:lnTo>
                  <a:lnTo>
                    <a:pt x="59949" y="67585"/>
                  </a:lnTo>
                  <a:lnTo>
                    <a:pt x="63007" y="99311"/>
                  </a:lnTo>
                  <a:lnTo>
                    <a:pt x="63912" y="130055"/>
                  </a:lnTo>
                  <a:lnTo>
                    <a:pt x="67973" y="159273"/>
                  </a:lnTo>
                  <a:lnTo>
                    <a:pt x="66618" y="184246"/>
                  </a:lnTo>
                  <a:lnTo>
                    <a:pt x="61190" y="202934"/>
                  </a:lnTo>
                  <a:lnTo>
                    <a:pt x="56829" y="209255"/>
                  </a:lnTo>
                  <a:lnTo>
                    <a:pt x="54555" y="210941"/>
                  </a:lnTo>
                  <a:lnTo>
                    <a:pt x="52245" y="211271"/>
                  </a:lnTo>
                  <a:lnTo>
                    <a:pt x="47561" y="209521"/>
                  </a:lnTo>
                  <a:lnTo>
                    <a:pt x="42834" y="201864"/>
                  </a:lnTo>
                  <a:lnTo>
                    <a:pt x="36500" y="190524"/>
                  </a:lnTo>
                  <a:lnTo>
                    <a:pt x="15147" y="159607"/>
                  </a:lnTo>
                  <a:lnTo>
                    <a:pt x="0" y="1285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2" name="SMARTInkShape-3368"/>
            <p:cNvSpPr/>
            <p:nvPr/>
          </p:nvSpPr>
          <p:spPr bwMode="auto">
            <a:xfrm>
              <a:off x="5743575" y="5515685"/>
              <a:ext cx="162085" cy="437922"/>
            </a:xfrm>
            <a:custGeom>
              <a:avLst/>
              <a:gdLst/>
              <a:ahLst/>
              <a:cxnLst/>
              <a:rect l="0" t="0" r="0" b="0"/>
              <a:pathLst>
                <a:path w="162085" h="437922">
                  <a:moveTo>
                    <a:pt x="42863" y="120735"/>
                  </a:moveTo>
                  <a:lnTo>
                    <a:pt x="32920" y="120735"/>
                  </a:lnTo>
                  <a:lnTo>
                    <a:pt x="30678" y="122321"/>
                  </a:lnTo>
                  <a:lnTo>
                    <a:pt x="12529" y="145104"/>
                  </a:lnTo>
                  <a:lnTo>
                    <a:pt x="2707" y="178080"/>
                  </a:lnTo>
                  <a:lnTo>
                    <a:pt x="1203" y="188819"/>
                  </a:lnTo>
                  <a:lnTo>
                    <a:pt x="4768" y="198883"/>
                  </a:lnTo>
                  <a:lnTo>
                    <a:pt x="7941" y="203790"/>
                  </a:lnTo>
                  <a:lnTo>
                    <a:pt x="11644" y="206267"/>
                  </a:lnTo>
                  <a:lnTo>
                    <a:pt x="15700" y="207125"/>
                  </a:lnTo>
                  <a:lnTo>
                    <a:pt x="23647" y="205961"/>
                  </a:lnTo>
                  <a:lnTo>
                    <a:pt x="29825" y="202798"/>
                  </a:lnTo>
                  <a:lnTo>
                    <a:pt x="35216" y="194513"/>
                  </a:lnTo>
                  <a:lnTo>
                    <a:pt x="47559" y="161377"/>
                  </a:lnTo>
                  <a:lnTo>
                    <a:pt x="53956" y="131365"/>
                  </a:lnTo>
                  <a:lnTo>
                    <a:pt x="56204" y="101218"/>
                  </a:lnTo>
                  <a:lnTo>
                    <a:pt x="56870" y="68296"/>
                  </a:lnTo>
                  <a:lnTo>
                    <a:pt x="56273" y="38874"/>
                  </a:lnTo>
                  <a:lnTo>
                    <a:pt x="50988" y="7384"/>
                  </a:lnTo>
                  <a:lnTo>
                    <a:pt x="49867" y="4686"/>
                  </a:lnTo>
                  <a:lnTo>
                    <a:pt x="48326" y="2887"/>
                  </a:lnTo>
                  <a:lnTo>
                    <a:pt x="43942" y="0"/>
                  </a:lnTo>
                  <a:lnTo>
                    <a:pt x="66478" y="26439"/>
                  </a:lnTo>
                  <a:lnTo>
                    <a:pt x="74790" y="31200"/>
                  </a:lnTo>
                  <a:lnTo>
                    <a:pt x="97759" y="38298"/>
                  </a:lnTo>
                  <a:lnTo>
                    <a:pt x="105097" y="44673"/>
                  </a:lnTo>
                  <a:lnTo>
                    <a:pt x="111003" y="53591"/>
                  </a:lnTo>
                  <a:lnTo>
                    <a:pt x="116274" y="65493"/>
                  </a:lnTo>
                  <a:lnTo>
                    <a:pt x="116120" y="93166"/>
                  </a:lnTo>
                  <a:lnTo>
                    <a:pt x="115108" y="119329"/>
                  </a:lnTo>
                  <a:lnTo>
                    <a:pt x="113866" y="151066"/>
                  </a:lnTo>
                  <a:lnTo>
                    <a:pt x="112423" y="169530"/>
                  </a:lnTo>
                  <a:lnTo>
                    <a:pt x="110668" y="188983"/>
                  </a:lnTo>
                  <a:lnTo>
                    <a:pt x="109497" y="209097"/>
                  </a:lnTo>
                  <a:lnTo>
                    <a:pt x="108717" y="229648"/>
                  </a:lnTo>
                  <a:lnTo>
                    <a:pt x="108196" y="250492"/>
                  </a:lnTo>
                  <a:lnTo>
                    <a:pt x="107850" y="270740"/>
                  </a:lnTo>
                  <a:lnTo>
                    <a:pt x="107618" y="290588"/>
                  </a:lnTo>
                  <a:lnTo>
                    <a:pt x="107464" y="310170"/>
                  </a:lnTo>
                  <a:lnTo>
                    <a:pt x="107293" y="344628"/>
                  </a:lnTo>
                  <a:lnTo>
                    <a:pt x="108011" y="375024"/>
                  </a:lnTo>
                  <a:lnTo>
                    <a:pt x="110976" y="401762"/>
                  </a:lnTo>
                  <a:lnTo>
                    <a:pt x="117108" y="427751"/>
                  </a:lnTo>
                  <a:lnTo>
                    <a:pt x="120140" y="432567"/>
                  </a:lnTo>
                  <a:lnTo>
                    <a:pt x="123750" y="435780"/>
                  </a:lnTo>
                  <a:lnTo>
                    <a:pt x="127743" y="437921"/>
                  </a:lnTo>
                  <a:lnTo>
                    <a:pt x="131993" y="436967"/>
                  </a:lnTo>
                  <a:lnTo>
                    <a:pt x="140950" y="429558"/>
                  </a:lnTo>
                  <a:lnTo>
                    <a:pt x="145988" y="416210"/>
                  </a:lnTo>
                  <a:lnTo>
                    <a:pt x="153057" y="386611"/>
                  </a:lnTo>
                  <a:lnTo>
                    <a:pt x="159307" y="359553"/>
                  </a:lnTo>
                  <a:lnTo>
                    <a:pt x="162084" y="326358"/>
                  </a:lnTo>
                  <a:lnTo>
                    <a:pt x="161203" y="294673"/>
                  </a:lnTo>
                  <a:lnTo>
                    <a:pt x="157371" y="265509"/>
                  </a:lnTo>
                  <a:lnTo>
                    <a:pt x="150376" y="239318"/>
                  </a:lnTo>
                  <a:lnTo>
                    <a:pt x="139858" y="220798"/>
                  </a:lnTo>
                  <a:lnTo>
                    <a:pt x="133721" y="213637"/>
                  </a:lnTo>
                  <a:lnTo>
                    <a:pt x="127247" y="210450"/>
                  </a:lnTo>
                  <a:lnTo>
                    <a:pt x="120550" y="209914"/>
                  </a:lnTo>
                  <a:lnTo>
                    <a:pt x="85108" y="220459"/>
                  </a:lnTo>
                  <a:lnTo>
                    <a:pt x="51499" y="240858"/>
                  </a:lnTo>
                  <a:lnTo>
                    <a:pt x="20198" y="270802"/>
                  </a:lnTo>
                  <a:lnTo>
                    <a:pt x="0" y="2921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3" name="SMARTInkShape-3369"/>
            <p:cNvSpPr/>
            <p:nvPr/>
          </p:nvSpPr>
          <p:spPr bwMode="auto">
            <a:xfrm>
              <a:off x="5308100" y="5493545"/>
              <a:ext cx="156871" cy="21392"/>
            </a:xfrm>
            <a:custGeom>
              <a:avLst/>
              <a:gdLst/>
              <a:ahLst/>
              <a:cxnLst/>
              <a:rect l="0" t="0" r="0" b="0"/>
              <a:pathLst>
                <a:path w="156871" h="21392">
                  <a:moveTo>
                    <a:pt x="6850" y="14285"/>
                  </a:moveTo>
                  <a:lnTo>
                    <a:pt x="3058" y="14285"/>
                  </a:lnTo>
                  <a:lnTo>
                    <a:pt x="1940" y="15080"/>
                  </a:lnTo>
                  <a:lnTo>
                    <a:pt x="1196" y="16403"/>
                  </a:lnTo>
                  <a:lnTo>
                    <a:pt x="0" y="20437"/>
                  </a:lnTo>
                  <a:lnTo>
                    <a:pt x="32898" y="21391"/>
                  </a:lnTo>
                  <a:lnTo>
                    <a:pt x="67293" y="17629"/>
                  </a:lnTo>
                  <a:lnTo>
                    <a:pt x="99020" y="11485"/>
                  </a:lnTo>
                  <a:lnTo>
                    <a:pt x="133555" y="4637"/>
                  </a:lnTo>
                  <a:lnTo>
                    <a:pt x="15687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4" name="SMARTInkShape-3370"/>
            <p:cNvSpPr/>
            <p:nvPr/>
          </p:nvSpPr>
          <p:spPr bwMode="auto">
            <a:xfrm>
              <a:off x="5246605" y="5525894"/>
              <a:ext cx="352212" cy="255467"/>
            </a:xfrm>
            <a:custGeom>
              <a:avLst/>
              <a:gdLst/>
              <a:ahLst/>
              <a:cxnLst/>
              <a:rect l="0" t="0" r="0" b="0"/>
              <a:pathLst>
                <a:path w="352212" h="255467">
                  <a:moveTo>
                    <a:pt x="39770" y="139101"/>
                  </a:moveTo>
                  <a:lnTo>
                    <a:pt x="22279" y="121609"/>
                  </a:lnTo>
                  <a:lnTo>
                    <a:pt x="20172" y="121088"/>
                  </a:lnTo>
                  <a:lnTo>
                    <a:pt x="17973" y="121536"/>
                  </a:lnTo>
                  <a:lnTo>
                    <a:pt x="15714" y="122628"/>
                  </a:lnTo>
                  <a:lnTo>
                    <a:pt x="14208" y="124150"/>
                  </a:lnTo>
                  <a:lnTo>
                    <a:pt x="7799" y="142148"/>
                  </a:lnTo>
                  <a:lnTo>
                    <a:pt x="4380" y="176079"/>
                  </a:lnTo>
                  <a:lnTo>
                    <a:pt x="0" y="202849"/>
                  </a:lnTo>
                  <a:lnTo>
                    <a:pt x="3361" y="225410"/>
                  </a:lnTo>
                  <a:lnTo>
                    <a:pt x="4385" y="227596"/>
                  </a:lnTo>
                  <a:lnTo>
                    <a:pt x="5861" y="229054"/>
                  </a:lnTo>
                  <a:lnTo>
                    <a:pt x="7639" y="230025"/>
                  </a:lnTo>
                  <a:lnTo>
                    <a:pt x="9618" y="229879"/>
                  </a:lnTo>
                  <a:lnTo>
                    <a:pt x="24618" y="221854"/>
                  </a:lnTo>
                  <a:lnTo>
                    <a:pt x="31184" y="213186"/>
                  </a:lnTo>
                  <a:lnTo>
                    <a:pt x="45136" y="181370"/>
                  </a:lnTo>
                  <a:lnTo>
                    <a:pt x="62565" y="146166"/>
                  </a:lnTo>
                  <a:lnTo>
                    <a:pt x="67893" y="138271"/>
                  </a:lnTo>
                  <a:lnTo>
                    <a:pt x="73988" y="133204"/>
                  </a:lnTo>
                  <a:lnTo>
                    <a:pt x="74488" y="133581"/>
                  </a:lnTo>
                  <a:lnTo>
                    <a:pt x="75044" y="136118"/>
                  </a:lnTo>
                  <a:lnTo>
                    <a:pt x="75462" y="170571"/>
                  </a:lnTo>
                  <a:lnTo>
                    <a:pt x="75488" y="205052"/>
                  </a:lnTo>
                  <a:lnTo>
                    <a:pt x="76283" y="206880"/>
                  </a:lnTo>
                  <a:lnTo>
                    <a:pt x="77605" y="208099"/>
                  </a:lnTo>
                  <a:lnTo>
                    <a:pt x="79281" y="208913"/>
                  </a:lnTo>
                  <a:lnTo>
                    <a:pt x="81192" y="208660"/>
                  </a:lnTo>
                  <a:lnTo>
                    <a:pt x="85432" y="206263"/>
                  </a:lnTo>
                  <a:lnTo>
                    <a:pt x="107410" y="173488"/>
                  </a:lnTo>
                  <a:lnTo>
                    <a:pt x="125686" y="141747"/>
                  </a:lnTo>
                  <a:lnTo>
                    <a:pt x="137722" y="109193"/>
                  </a:lnTo>
                  <a:lnTo>
                    <a:pt x="148432" y="74411"/>
                  </a:lnTo>
                  <a:lnTo>
                    <a:pt x="159543" y="41087"/>
                  </a:lnTo>
                  <a:lnTo>
                    <a:pt x="170409" y="8967"/>
                  </a:lnTo>
                  <a:lnTo>
                    <a:pt x="173992" y="0"/>
                  </a:lnTo>
                  <a:lnTo>
                    <a:pt x="172714" y="2136"/>
                  </a:lnTo>
                  <a:lnTo>
                    <a:pt x="160969" y="35206"/>
                  </a:lnTo>
                  <a:lnTo>
                    <a:pt x="151881" y="65719"/>
                  </a:lnTo>
                  <a:lnTo>
                    <a:pt x="144366" y="90611"/>
                  </a:lnTo>
                  <a:lnTo>
                    <a:pt x="135672" y="126144"/>
                  </a:lnTo>
                  <a:lnTo>
                    <a:pt x="128863" y="157133"/>
                  </a:lnTo>
                  <a:lnTo>
                    <a:pt x="127287" y="185629"/>
                  </a:lnTo>
                  <a:lnTo>
                    <a:pt x="131494" y="207920"/>
                  </a:lnTo>
                  <a:lnTo>
                    <a:pt x="137768" y="220257"/>
                  </a:lnTo>
                  <a:lnTo>
                    <a:pt x="142327" y="226234"/>
                  </a:lnTo>
                  <a:lnTo>
                    <a:pt x="145446" y="227352"/>
                  </a:lnTo>
                  <a:lnTo>
                    <a:pt x="153148" y="226477"/>
                  </a:lnTo>
                  <a:lnTo>
                    <a:pt x="166410" y="221522"/>
                  </a:lnTo>
                  <a:lnTo>
                    <a:pt x="199339" y="186260"/>
                  </a:lnTo>
                  <a:lnTo>
                    <a:pt x="221395" y="152491"/>
                  </a:lnTo>
                  <a:lnTo>
                    <a:pt x="223679" y="145582"/>
                  </a:lnTo>
                  <a:lnTo>
                    <a:pt x="224288" y="145008"/>
                  </a:lnTo>
                  <a:lnTo>
                    <a:pt x="224966" y="148605"/>
                  </a:lnTo>
                  <a:lnTo>
                    <a:pt x="214084" y="183975"/>
                  </a:lnTo>
                  <a:lnTo>
                    <a:pt x="209670" y="216431"/>
                  </a:lnTo>
                  <a:lnTo>
                    <a:pt x="204568" y="250546"/>
                  </a:lnTo>
                  <a:lnTo>
                    <a:pt x="204403" y="253880"/>
                  </a:lnTo>
                  <a:lnTo>
                    <a:pt x="205089" y="255307"/>
                  </a:lnTo>
                  <a:lnTo>
                    <a:pt x="206338" y="255466"/>
                  </a:lnTo>
                  <a:lnTo>
                    <a:pt x="209844" y="253524"/>
                  </a:lnTo>
                  <a:lnTo>
                    <a:pt x="217074" y="246381"/>
                  </a:lnTo>
                  <a:lnTo>
                    <a:pt x="241663" y="216757"/>
                  </a:lnTo>
                  <a:lnTo>
                    <a:pt x="267946" y="184014"/>
                  </a:lnTo>
                  <a:lnTo>
                    <a:pt x="293481" y="153793"/>
                  </a:lnTo>
                  <a:lnTo>
                    <a:pt x="308899" y="141661"/>
                  </a:lnTo>
                  <a:lnTo>
                    <a:pt x="321044" y="136270"/>
                  </a:lnTo>
                  <a:lnTo>
                    <a:pt x="331732" y="135990"/>
                  </a:lnTo>
                  <a:lnTo>
                    <a:pt x="336805" y="137027"/>
                  </a:lnTo>
                  <a:lnTo>
                    <a:pt x="344559" y="142412"/>
                  </a:lnTo>
                  <a:lnTo>
                    <a:pt x="347736" y="146070"/>
                  </a:lnTo>
                  <a:lnTo>
                    <a:pt x="351270" y="154369"/>
                  </a:lnTo>
                  <a:lnTo>
                    <a:pt x="352211" y="158804"/>
                  </a:lnTo>
                  <a:lnTo>
                    <a:pt x="349745" y="176424"/>
                  </a:lnTo>
                  <a:lnTo>
                    <a:pt x="337432" y="210748"/>
                  </a:lnTo>
                  <a:lnTo>
                    <a:pt x="329228" y="223331"/>
                  </a:lnTo>
                  <a:lnTo>
                    <a:pt x="320289" y="231569"/>
                  </a:lnTo>
                  <a:lnTo>
                    <a:pt x="311024" y="235760"/>
                  </a:lnTo>
                  <a:lnTo>
                    <a:pt x="306331" y="236878"/>
                  </a:lnTo>
                  <a:lnTo>
                    <a:pt x="302409" y="236035"/>
                  </a:lnTo>
                  <a:lnTo>
                    <a:pt x="295933" y="230865"/>
                  </a:lnTo>
                  <a:lnTo>
                    <a:pt x="280400" y="208115"/>
                  </a:lnTo>
                  <a:lnTo>
                    <a:pt x="270699" y="181333"/>
                  </a:lnTo>
                  <a:lnTo>
                    <a:pt x="259712" y="148703"/>
                  </a:lnTo>
                  <a:lnTo>
                    <a:pt x="254083" y="1319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5" name="SMARTInkShape-3371"/>
            <p:cNvSpPr/>
            <p:nvPr/>
          </p:nvSpPr>
          <p:spPr bwMode="auto">
            <a:xfrm>
              <a:off x="4893497" y="5479255"/>
              <a:ext cx="21404" cy="394976"/>
            </a:xfrm>
            <a:custGeom>
              <a:avLst/>
              <a:gdLst/>
              <a:ahLst/>
              <a:cxnLst/>
              <a:rect l="0" t="0" r="0" b="0"/>
              <a:pathLst>
                <a:path w="21404" h="394976">
                  <a:moveTo>
                    <a:pt x="21403" y="0"/>
                  </a:moveTo>
                  <a:lnTo>
                    <a:pt x="21403" y="31375"/>
                  </a:lnTo>
                  <a:lnTo>
                    <a:pt x="17611" y="61496"/>
                  </a:lnTo>
                  <a:lnTo>
                    <a:pt x="15251" y="92482"/>
                  </a:lnTo>
                  <a:lnTo>
                    <a:pt x="14700" y="117304"/>
                  </a:lnTo>
                  <a:lnTo>
                    <a:pt x="13662" y="145798"/>
                  </a:lnTo>
                  <a:lnTo>
                    <a:pt x="10554" y="179629"/>
                  </a:lnTo>
                  <a:lnTo>
                    <a:pt x="9408" y="198334"/>
                  </a:lnTo>
                  <a:lnTo>
                    <a:pt x="8644" y="217948"/>
                  </a:lnTo>
                  <a:lnTo>
                    <a:pt x="8134" y="238168"/>
                  </a:lnTo>
                  <a:lnTo>
                    <a:pt x="7001" y="257204"/>
                  </a:lnTo>
                  <a:lnTo>
                    <a:pt x="5452" y="275451"/>
                  </a:lnTo>
                  <a:lnTo>
                    <a:pt x="2407" y="309749"/>
                  </a:lnTo>
                  <a:lnTo>
                    <a:pt x="1054" y="340866"/>
                  </a:lnTo>
                  <a:lnTo>
                    <a:pt x="452" y="366339"/>
                  </a:lnTo>
                  <a:lnTo>
                    <a:pt x="14" y="394975"/>
                  </a:lnTo>
                  <a:lnTo>
                    <a:pt x="0" y="394286"/>
                  </a:lnTo>
                  <a:lnTo>
                    <a:pt x="7116" y="3643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6" name="SMARTInkShape-3372"/>
            <p:cNvSpPr/>
            <p:nvPr/>
          </p:nvSpPr>
          <p:spPr bwMode="auto">
            <a:xfrm>
              <a:off x="4976655" y="5586823"/>
              <a:ext cx="143787" cy="181081"/>
            </a:xfrm>
            <a:custGeom>
              <a:avLst/>
              <a:gdLst/>
              <a:ahLst/>
              <a:cxnLst/>
              <a:rect l="0" t="0" r="0" b="0"/>
              <a:pathLst>
                <a:path w="143787" h="181081">
                  <a:moveTo>
                    <a:pt x="102550" y="35307"/>
                  </a:moveTo>
                  <a:lnTo>
                    <a:pt x="102550" y="29157"/>
                  </a:lnTo>
                  <a:lnTo>
                    <a:pt x="90694" y="15531"/>
                  </a:lnTo>
                  <a:lnTo>
                    <a:pt x="88190" y="8899"/>
                  </a:lnTo>
                  <a:lnTo>
                    <a:pt x="84791" y="4256"/>
                  </a:lnTo>
                  <a:lnTo>
                    <a:pt x="80635" y="1663"/>
                  </a:lnTo>
                  <a:lnTo>
                    <a:pt x="71716" y="204"/>
                  </a:lnTo>
                  <a:lnTo>
                    <a:pt x="67707" y="0"/>
                  </a:lnTo>
                  <a:lnTo>
                    <a:pt x="65034" y="656"/>
                  </a:lnTo>
                  <a:lnTo>
                    <a:pt x="63252" y="1888"/>
                  </a:lnTo>
                  <a:lnTo>
                    <a:pt x="56601" y="13362"/>
                  </a:lnTo>
                  <a:lnTo>
                    <a:pt x="56042" y="16708"/>
                  </a:lnTo>
                  <a:lnTo>
                    <a:pt x="56464" y="19733"/>
                  </a:lnTo>
                  <a:lnTo>
                    <a:pt x="58256" y="26005"/>
                  </a:lnTo>
                  <a:lnTo>
                    <a:pt x="59052" y="34084"/>
                  </a:lnTo>
                  <a:lnTo>
                    <a:pt x="63639" y="42967"/>
                  </a:lnTo>
                  <a:lnTo>
                    <a:pt x="67085" y="47558"/>
                  </a:lnTo>
                  <a:lnTo>
                    <a:pt x="83311" y="57812"/>
                  </a:lnTo>
                  <a:lnTo>
                    <a:pt x="118024" y="77086"/>
                  </a:lnTo>
                  <a:lnTo>
                    <a:pt x="139920" y="94535"/>
                  </a:lnTo>
                  <a:lnTo>
                    <a:pt x="142971" y="101582"/>
                  </a:lnTo>
                  <a:lnTo>
                    <a:pt x="143786" y="105685"/>
                  </a:lnTo>
                  <a:lnTo>
                    <a:pt x="142574" y="114477"/>
                  </a:lnTo>
                  <a:lnTo>
                    <a:pt x="141139" y="119043"/>
                  </a:lnTo>
                  <a:lnTo>
                    <a:pt x="133195" y="128351"/>
                  </a:lnTo>
                  <a:lnTo>
                    <a:pt x="104900" y="147261"/>
                  </a:lnTo>
                  <a:lnTo>
                    <a:pt x="78024" y="161525"/>
                  </a:lnTo>
                  <a:lnTo>
                    <a:pt x="49952" y="172013"/>
                  </a:lnTo>
                  <a:lnTo>
                    <a:pt x="19313" y="181080"/>
                  </a:lnTo>
                  <a:lnTo>
                    <a:pt x="10523" y="180000"/>
                  </a:lnTo>
                  <a:lnTo>
                    <a:pt x="1112" y="174929"/>
                  </a:lnTo>
                  <a:lnTo>
                    <a:pt x="0" y="172839"/>
                  </a:lnTo>
                  <a:lnTo>
                    <a:pt x="52" y="170652"/>
                  </a:lnTo>
                  <a:lnTo>
                    <a:pt x="2540" y="1638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7" name="SMARTInkShape-3373"/>
            <p:cNvSpPr/>
            <p:nvPr/>
          </p:nvSpPr>
          <p:spPr bwMode="auto">
            <a:xfrm>
              <a:off x="5157882" y="5550695"/>
              <a:ext cx="35624" cy="223192"/>
            </a:xfrm>
            <a:custGeom>
              <a:avLst/>
              <a:gdLst/>
              <a:ahLst/>
              <a:cxnLst/>
              <a:rect l="0" t="0" r="0" b="0"/>
              <a:pathLst>
                <a:path w="35624" h="223192">
                  <a:moveTo>
                    <a:pt x="14193" y="0"/>
                  </a:moveTo>
                  <a:lnTo>
                    <a:pt x="13399" y="18681"/>
                  </a:lnTo>
                  <a:lnTo>
                    <a:pt x="8041" y="54376"/>
                  </a:lnTo>
                  <a:lnTo>
                    <a:pt x="3551" y="81551"/>
                  </a:lnTo>
                  <a:lnTo>
                    <a:pt x="986" y="113503"/>
                  </a:lnTo>
                  <a:lnTo>
                    <a:pt x="226" y="144314"/>
                  </a:lnTo>
                  <a:lnTo>
                    <a:pt x="0" y="173551"/>
                  </a:lnTo>
                  <a:lnTo>
                    <a:pt x="5627" y="204584"/>
                  </a:lnTo>
                  <a:lnTo>
                    <a:pt x="12096" y="216897"/>
                  </a:lnTo>
                  <a:lnTo>
                    <a:pt x="16701" y="222869"/>
                  </a:lnTo>
                  <a:lnTo>
                    <a:pt x="19833" y="223191"/>
                  </a:lnTo>
                  <a:lnTo>
                    <a:pt x="27548" y="219316"/>
                  </a:lnTo>
                  <a:lnTo>
                    <a:pt x="30240" y="216061"/>
                  </a:lnTo>
                  <a:lnTo>
                    <a:pt x="35623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48" name="SMARTInkShape-3374"/>
            <p:cNvSpPr/>
            <p:nvPr/>
          </p:nvSpPr>
          <p:spPr bwMode="auto">
            <a:xfrm>
              <a:off x="5100638" y="5650705"/>
              <a:ext cx="121443" cy="21253"/>
            </a:xfrm>
            <a:custGeom>
              <a:avLst/>
              <a:gdLst/>
              <a:ahLst/>
              <a:cxnLst/>
              <a:rect l="0" t="0" r="0" b="0"/>
              <a:pathLst>
                <a:path w="121443" h="21253">
                  <a:moveTo>
                    <a:pt x="0" y="0"/>
                  </a:moveTo>
                  <a:lnTo>
                    <a:pt x="0" y="3793"/>
                  </a:lnTo>
                  <a:lnTo>
                    <a:pt x="2116" y="7772"/>
                  </a:lnTo>
                  <a:lnTo>
                    <a:pt x="9942" y="16794"/>
                  </a:lnTo>
                  <a:lnTo>
                    <a:pt x="16590" y="19371"/>
                  </a:lnTo>
                  <a:lnTo>
                    <a:pt x="50835" y="21252"/>
                  </a:lnTo>
                  <a:lnTo>
                    <a:pt x="82537" y="17604"/>
                  </a:lnTo>
                  <a:lnTo>
                    <a:pt x="121442" y="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278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69550"/>
            <a:ext cx="8706449" cy="4569249"/>
          </a:xfrm>
          <a:prstGeom prst="rect">
            <a:avLst/>
          </a:prstGeom>
        </p:spPr>
      </p:pic>
      <p:grpSp>
        <p:nvGrpSpPr>
          <p:cNvPr id="63" name="SMARTInkShape-Group720"/>
          <p:cNvGrpSpPr/>
          <p:nvPr/>
        </p:nvGrpSpPr>
        <p:grpSpPr>
          <a:xfrm>
            <a:off x="614365" y="3993443"/>
            <a:ext cx="128586" cy="259167"/>
            <a:chOff x="614365" y="3993443"/>
            <a:chExt cx="128586" cy="259167"/>
          </a:xfrm>
        </p:grpSpPr>
        <p:sp>
          <p:nvSpPr>
            <p:cNvPr id="61" name="SMARTInkShape-3375"/>
            <p:cNvSpPr/>
            <p:nvPr/>
          </p:nvSpPr>
          <p:spPr bwMode="auto">
            <a:xfrm>
              <a:off x="614365" y="4014813"/>
              <a:ext cx="128586" cy="163842"/>
            </a:xfrm>
            <a:custGeom>
              <a:avLst/>
              <a:gdLst/>
              <a:ahLst/>
              <a:cxnLst/>
              <a:rect l="0" t="0" r="0" b="0"/>
              <a:pathLst>
                <a:path w="128586" h="163842">
                  <a:moveTo>
                    <a:pt x="42860" y="21406"/>
                  </a:moveTo>
                  <a:lnTo>
                    <a:pt x="39068" y="21406"/>
                  </a:lnTo>
                  <a:lnTo>
                    <a:pt x="37951" y="20612"/>
                  </a:lnTo>
                  <a:lnTo>
                    <a:pt x="37206" y="19289"/>
                  </a:lnTo>
                  <a:lnTo>
                    <a:pt x="35912" y="14130"/>
                  </a:lnTo>
                  <a:lnTo>
                    <a:pt x="35716" y="0"/>
                  </a:lnTo>
                  <a:lnTo>
                    <a:pt x="35716" y="3775"/>
                  </a:lnTo>
                  <a:lnTo>
                    <a:pt x="33600" y="7749"/>
                  </a:lnTo>
                  <a:lnTo>
                    <a:pt x="31924" y="9920"/>
                  </a:lnTo>
                  <a:lnTo>
                    <a:pt x="30062" y="16565"/>
                  </a:lnTo>
                  <a:lnTo>
                    <a:pt x="26587" y="43039"/>
                  </a:lnTo>
                  <a:lnTo>
                    <a:pt x="23721" y="53246"/>
                  </a:lnTo>
                  <a:lnTo>
                    <a:pt x="17938" y="86129"/>
                  </a:lnTo>
                  <a:lnTo>
                    <a:pt x="9112" y="121475"/>
                  </a:lnTo>
                  <a:lnTo>
                    <a:pt x="7223" y="134143"/>
                  </a:lnTo>
                  <a:lnTo>
                    <a:pt x="736" y="154201"/>
                  </a:lnTo>
                  <a:lnTo>
                    <a:pt x="26" y="163841"/>
                  </a:lnTo>
                  <a:lnTo>
                    <a:pt x="0" y="158092"/>
                  </a:lnTo>
                  <a:lnTo>
                    <a:pt x="6148" y="151070"/>
                  </a:lnTo>
                  <a:lnTo>
                    <a:pt x="10639" y="150313"/>
                  </a:lnTo>
                  <a:lnTo>
                    <a:pt x="16997" y="150088"/>
                  </a:lnTo>
                  <a:lnTo>
                    <a:pt x="50202" y="156699"/>
                  </a:lnTo>
                  <a:lnTo>
                    <a:pt x="59617" y="156149"/>
                  </a:lnTo>
                  <a:lnTo>
                    <a:pt x="92871" y="148307"/>
                  </a:lnTo>
                  <a:lnTo>
                    <a:pt x="105039" y="142350"/>
                  </a:lnTo>
                  <a:lnTo>
                    <a:pt x="112469" y="137018"/>
                  </a:lnTo>
                  <a:lnTo>
                    <a:pt x="120288" y="135821"/>
                  </a:lnTo>
                  <a:lnTo>
                    <a:pt x="120672" y="134989"/>
                  </a:lnTo>
                  <a:lnTo>
                    <a:pt x="121099" y="131947"/>
                  </a:lnTo>
                  <a:lnTo>
                    <a:pt x="122007" y="130819"/>
                  </a:lnTo>
                  <a:lnTo>
                    <a:pt x="125132" y="129565"/>
                  </a:lnTo>
                  <a:lnTo>
                    <a:pt x="126283" y="130024"/>
                  </a:lnTo>
                  <a:lnTo>
                    <a:pt x="127051" y="131125"/>
                  </a:lnTo>
                  <a:lnTo>
                    <a:pt x="128585" y="1357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3376"/>
            <p:cNvSpPr/>
            <p:nvPr/>
          </p:nvSpPr>
          <p:spPr bwMode="auto">
            <a:xfrm>
              <a:off x="671513" y="3993443"/>
              <a:ext cx="35719" cy="259167"/>
            </a:xfrm>
            <a:custGeom>
              <a:avLst/>
              <a:gdLst/>
              <a:ahLst/>
              <a:cxnLst/>
              <a:rect l="0" t="0" r="0" b="0"/>
              <a:pathLst>
                <a:path w="35719" h="259167">
                  <a:moveTo>
                    <a:pt x="35718" y="7057"/>
                  </a:moveTo>
                  <a:lnTo>
                    <a:pt x="28869" y="7057"/>
                  </a:lnTo>
                  <a:lnTo>
                    <a:pt x="28600" y="906"/>
                  </a:lnTo>
                  <a:lnTo>
                    <a:pt x="27798" y="575"/>
                  </a:lnTo>
                  <a:lnTo>
                    <a:pt x="22426" y="0"/>
                  </a:lnTo>
                  <a:lnTo>
                    <a:pt x="22094" y="765"/>
                  </a:lnTo>
                  <a:lnTo>
                    <a:pt x="19326" y="31288"/>
                  </a:lnTo>
                  <a:lnTo>
                    <a:pt x="15282" y="57616"/>
                  </a:lnTo>
                  <a:lnTo>
                    <a:pt x="14582" y="86243"/>
                  </a:lnTo>
                  <a:lnTo>
                    <a:pt x="10582" y="116068"/>
                  </a:lnTo>
                  <a:lnTo>
                    <a:pt x="8162" y="148806"/>
                  </a:lnTo>
                  <a:lnTo>
                    <a:pt x="7445" y="179849"/>
                  </a:lnTo>
                  <a:lnTo>
                    <a:pt x="7203" y="213080"/>
                  </a:lnTo>
                  <a:lnTo>
                    <a:pt x="7151" y="246001"/>
                  </a:lnTo>
                  <a:lnTo>
                    <a:pt x="7144" y="259166"/>
                  </a:lnTo>
                  <a:lnTo>
                    <a:pt x="7143" y="241030"/>
                  </a:lnTo>
                  <a:lnTo>
                    <a:pt x="0" y="2142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64" name="SMARTInkShape-3377"/>
          <p:cNvSpPr/>
          <p:nvPr/>
        </p:nvSpPr>
        <p:spPr bwMode="auto">
          <a:xfrm>
            <a:off x="3154886" y="3818524"/>
            <a:ext cx="799544" cy="588065"/>
          </a:xfrm>
          <a:custGeom>
            <a:avLst/>
            <a:gdLst/>
            <a:ahLst/>
            <a:cxnLst/>
            <a:rect l="0" t="0" r="0" b="0"/>
            <a:pathLst>
              <a:path w="799544" h="588065">
                <a:moveTo>
                  <a:pt x="531289" y="117682"/>
                </a:moveTo>
                <a:lnTo>
                  <a:pt x="531289" y="113890"/>
                </a:lnTo>
                <a:lnTo>
                  <a:pt x="533406" y="109911"/>
                </a:lnTo>
                <a:lnTo>
                  <a:pt x="555138" y="82923"/>
                </a:lnTo>
                <a:lnTo>
                  <a:pt x="558464" y="73428"/>
                </a:lnTo>
                <a:lnTo>
                  <a:pt x="559741" y="54445"/>
                </a:lnTo>
                <a:lnTo>
                  <a:pt x="557693" y="47773"/>
                </a:lnTo>
                <a:lnTo>
                  <a:pt x="556035" y="44882"/>
                </a:lnTo>
                <a:lnTo>
                  <a:pt x="553343" y="42955"/>
                </a:lnTo>
                <a:lnTo>
                  <a:pt x="521786" y="31556"/>
                </a:lnTo>
                <a:lnTo>
                  <a:pt x="502015" y="26811"/>
                </a:lnTo>
                <a:lnTo>
                  <a:pt x="470208" y="21416"/>
                </a:lnTo>
                <a:lnTo>
                  <a:pt x="442723" y="14987"/>
                </a:lnTo>
                <a:lnTo>
                  <a:pt x="414472" y="8056"/>
                </a:lnTo>
                <a:lnTo>
                  <a:pt x="382200" y="4767"/>
                </a:lnTo>
                <a:lnTo>
                  <a:pt x="347503" y="0"/>
                </a:lnTo>
                <a:lnTo>
                  <a:pt x="315879" y="1146"/>
                </a:lnTo>
                <a:lnTo>
                  <a:pt x="282608" y="6512"/>
                </a:lnTo>
                <a:lnTo>
                  <a:pt x="257252" y="12975"/>
                </a:lnTo>
                <a:lnTo>
                  <a:pt x="230107" y="21933"/>
                </a:lnTo>
                <a:lnTo>
                  <a:pt x="202168" y="33852"/>
                </a:lnTo>
                <a:lnTo>
                  <a:pt x="175992" y="49203"/>
                </a:lnTo>
                <a:lnTo>
                  <a:pt x="151129" y="66610"/>
                </a:lnTo>
                <a:lnTo>
                  <a:pt x="115613" y="95053"/>
                </a:lnTo>
                <a:lnTo>
                  <a:pt x="84628" y="127470"/>
                </a:lnTo>
                <a:lnTo>
                  <a:pt x="56134" y="158329"/>
                </a:lnTo>
                <a:lnTo>
                  <a:pt x="33050" y="191462"/>
                </a:lnTo>
                <a:lnTo>
                  <a:pt x="16598" y="222534"/>
                </a:lnTo>
                <a:lnTo>
                  <a:pt x="6343" y="256523"/>
                </a:lnTo>
                <a:lnTo>
                  <a:pt x="852" y="279931"/>
                </a:lnTo>
                <a:lnTo>
                  <a:pt x="0" y="305680"/>
                </a:lnTo>
                <a:lnTo>
                  <a:pt x="2267" y="333000"/>
                </a:lnTo>
                <a:lnTo>
                  <a:pt x="5920" y="361016"/>
                </a:lnTo>
                <a:lnTo>
                  <a:pt x="14423" y="389343"/>
                </a:lnTo>
                <a:lnTo>
                  <a:pt x="26933" y="417808"/>
                </a:lnTo>
                <a:lnTo>
                  <a:pt x="43077" y="446334"/>
                </a:lnTo>
                <a:lnTo>
                  <a:pt x="62952" y="474887"/>
                </a:lnTo>
                <a:lnTo>
                  <a:pt x="85808" y="501865"/>
                </a:lnTo>
                <a:lnTo>
                  <a:pt x="111841" y="524438"/>
                </a:lnTo>
                <a:lnTo>
                  <a:pt x="141403" y="545055"/>
                </a:lnTo>
                <a:lnTo>
                  <a:pt x="173857" y="563213"/>
                </a:lnTo>
                <a:lnTo>
                  <a:pt x="209447" y="576575"/>
                </a:lnTo>
                <a:lnTo>
                  <a:pt x="228621" y="580773"/>
                </a:lnTo>
                <a:lnTo>
                  <a:pt x="248548" y="583572"/>
                </a:lnTo>
                <a:lnTo>
                  <a:pt x="268976" y="585438"/>
                </a:lnTo>
                <a:lnTo>
                  <a:pt x="289739" y="586682"/>
                </a:lnTo>
                <a:lnTo>
                  <a:pt x="310724" y="587511"/>
                </a:lnTo>
                <a:lnTo>
                  <a:pt x="331858" y="588064"/>
                </a:lnTo>
                <a:lnTo>
                  <a:pt x="353091" y="587639"/>
                </a:lnTo>
                <a:lnTo>
                  <a:pt x="374390" y="586562"/>
                </a:lnTo>
                <a:lnTo>
                  <a:pt x="395734" y="585050"/>
                </a:lnTo>
                <a:lnTo>
                  <a:pt x="416313" y="581661"/>
                </a:lnTo>
                <a:lnTo>
                  <a:pt x="436382" y="577020"/>
                </a:lnTo>
                <a:lnTo>
                  <a:pt x="456111" y="571545"/>
                </a:lnTo>
                <a:lnTo>
                  <a:pt x="476408" y="566308"/>
                </a:lnTo>
                <a:lnTo>
                  <a:pt x="497083" y="561228"/>
                </a:lnTo>
                <a:lnTo>
                  <a:pt x="518010" y="556254"/>
                </a:lnTo>
                <a:lnTo>
                  <a:pt x="537518" y="550557"/>
                </a:lnTo>
                <a:lnTo>
                  <a:pt x="556079" y="544378"/>
                </a:lnTo>
                <a:lnTo>
                  <a:pt x="591519" y="530369"/>
                </a:lnTo>
                <a:lnTo>
                  <a:pt x="625791" y="513559"/>
                </a:lnTo>
                <a:lnTo>
                  <a:pt x="657427" y="493388"/>
                </a:lnTo>
                <a:lnTo>
                  <a:pt x="686569" y="470400"/>
                </a:lnTo>
                <a:lnTo>
                  <a:pt x="712750" y="444308"/>
                </a:lnTo>
                <a:lnTo>
                  <a:pt x="737616" y="416837"/>
                </a:lnTo>
                <a:lnTo>
                  <a:pt x="759515" y="387958"/>
                </a:lnTo>
                <a:lnTo>
                  <a:pt x="774539" y="356603"/>
                </a:lnTo>
                <a:lnTo>
                  <a:pt x="786509" y="324146"/>
                </a:lnTo>
                <a:lnTo>
                  <a:pt x="795533" y="291200"/>
                </a:lnTo>
                <a:lnTo>
                  <a:pt x="799543" y="258037"/>
                </a:lnTo>
                <a:lnTo>
                  <a:pt x="797092" y="222660"/>
                </a:lnTo>
                <a:lnTo>
                  <a:pt x="794216" y="204336"/>
                </a:lnTo>
                <a:lnTo>
                  <a:pt x="782554" y="169160"/>
                </a:lnTo>
                <a:lnTo>
                  <a:pt x="765200" y="135005"/>
                </a:lnTo>
                <a:lnTo>
                  <a:pt x="741612" y="101304"/>
                </a:lnTo>
                <a:lnTo>
                  <a:pt x="713137" y="72039"/>
                </a:lnTo>
                <a:lnTo>
                  <a:pt x="680373" y="47390"/>
                </a:lnTo>
                <a:lnTo>
                  <a:pt x="661635" y="37483"/>
                </a:lnTo>
                <a:lnTo>
                  <a:pt x="641999" y="28498"/>
                </a:lnTo>
                <a:lnTo>
                  <a:pt x="620970" y="21713"/>
                </a:lnTo>
                <a:lnTo>
                  <a:pt x="599014" y="16397"/>
                </a:lnTo>
                <a:lnTo>
                  <a:pt x="576439" y="12058"/>
                </a:lnTo>
                <a:lnTo>
                  <a:pt x="553452" y="10754"/>
                </a:lnTo>
                <a:lnTo>
                  <a:pt x="530189" y="11472"/>
                </a:lnTo>
                <a:lnTo>
                  <a:pt x="506743" y="13538"/>
                </a:lnTo>
                <a:lnTo>
                  <a:pt x="482382" y="17296"/>
                </a:lnTo>
                <a:lnTo>
                  <a:pt x="457409" y="22183"/>
                </a:lnTo>
                <a:lnTo>
                  <a:pt x="432029" y="27823"/>
                </a:lnTo>
                <a:lnTo>
                  <a:pt x="407172" y="33963"/>
                </a:lnTo>
                <a:lnTo>
                  <a:pt x="382663" y="40439"/>
                </a:lnTo>
                <a:lnTo>
                  <a:pt x="358386" y="47137"/>
                </a:lnTo>
                <a:lnTo>
                  <a:pt x="334265" y="53189"/>
                </a:lnTo>
                <a:lnTo>
                  <a:pt x="310246" y="58812"/>
                </a:lnTo>
                <a:lnTo>
                  <a:pt x="286295" y="64148"/>
                </a:lnTo>
                <a:lnTo>
                  <a:pt x="238395" y="7482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1" name="SMARTInkShape-Group722"/>
          <p:cNvGrpSpPr/>
          <p:nvPr/>
        </p:nvGrpSpPr>
        <p:grpSpPr>
          <a:xfrm>
            <a:off x="586925" y="2113314"/>
            <a:ext cx="320332" cy="1181028"/>
            <a:chOff x="586925" y="2113314"/>
            <a:chExt cx="320332" cy="1181028"/>
          </a:xfrm>
        </p:grpSpPr>
        <p:sp>
          <p:nvSpPr>
            <p:cNvPr id="65" name="SMARTInkShape-3378"/>
            <p:cNvSpPr/>
            <p:nvPr/>
          </p:nvSpPr>
          <p:spPr bwMode="auto">
            <a:xfrm>
              <a:off x="658901" y="2113314"/>
              <a:ext cx="169775" cy="248274"/>
            </a:xfrm>
            <a:custGeom>
              <a:avLst/>
              <a:gdLst/>
              <a:ahLst/>
              <a:cxnLst/>
              <a:rect l="0" t="0" r="0" b="0"/>
              <a:pathLst>
                <a:path w="169775" h="248274">
                  <a:moveTo>
                    <a:pt x="69762" y="94105"/>
                  </a:moveTo>
                  <a:lnTo>
                    <a:pt x="56554" y="94105"/>
                  </a:lnTo>
                  <a:lnTo>
                    <a:pt x="42502" y="81105"/>
                  </a:lnTo>
                  <a:lnTo>
                    <a:pt x="41771" y="78273"/>
                  </a:lnTo>
                  <a:lnTo>
                    <a:pt x="41576" y="76406"/>
                  </a:lnTo>
                  <a:lnTo>
                    <a:pt x="39243" y="72216"/>
                  </a:lnTo>
                  <a:lnTo>
                    <a:pt x="37510" y="69987"/>
                  </a:lnTo>
                  <a:lnTo>
                    <a:pt x="35560" y="69295"/>
                  </a:lnTo>
                  <a:lnTo>
                    <a:pt x="33467" y="69628"/>
                  </a:lnTo>
                  <a:lnTo>
                    <a:pt x="26728" y="73888"/>
                  </a:lnTo>
                  <a:lnTo>
                    <a:pt x="24404" y="75864"/>
                  </a:lnTo>
                  <a:lnTo>
                    <a:pt x="17340" y="90023"/>
                  </a:lnTo>
                  <a:lnTo>
                    <a:pt x="12752" y="121844"/>
                  </a:lnTo>
                  <a:lnTo>
                    <a:pt x="7185" y="150125"/>
                  </a:lnTo>
                  <a:lnTo>
                    <a:pt x="1302" y="181700"/>
                  </a:lnTo>
                  <a:lnTo>
                    <a:pt x="0" y="206842"/>
                  </a:lnTo>
                  <a:lnTo>
                    <a:pt x="6269" y="234555"/>
                  </a:lnTo>
                  <a:lnTo>
                    <a:pt x="10586" y="243839"/>
                  </a:lnTo>
                  <a:lnTo>
                    <a:pt x="15151" y="247966"/>
                  </a:lnTo>
                  <a:lnTo>
                    <a:pt x="17480" y="248273"/>
                  </a:lnTo>
                  <a:lnTo>
                    <a:pt x="22183" y="246497"/>
                  </a:lnTo>
                  <a:lnTo>
                    <a:pt x="40220" y="220653"/>
                  </a:lnTo>
                  <a:lnTo>
                    <a:pt x="49720" y="196864"/>
                  </a:lnTo>
                  <a:lnTo>
                    <a:pt x="53769" y="165915"/>
                  </a:lnTo>
                  <a:lnTo>
                    <a:pt x="56833" y="141102"/>
                  </a:lnTo>
                  <a:lnTo>
                    <a:pt x="60840" y="114198"/>
                  </a:lnTo>
                  <a:lnTo>
                    <a:pt x="65267" y="86366"/>
                  </a:lnTo>
                  <a:lnTo>
                    <a:pt x="69881" y="60238"/>
                  </a:lnTo>
                  <a:lnTo>
                    <a:pt x="74824" y="27450"/>
                  </a:lnTo>
                  <a:lnTo>
                    <a:pt x="76774" y="12093"/>
                  </a:lnTo>
                  <a:lnTo>
                    <a:pt x="80286" y="2622"/>
                  </a:lnTo>
                  <a:lnTo>
                    <a:pt x="81541" y="572"/>
                  </a:lnTo>
                  <a:lnTo>
                    <a:pt x="82377" y="0"/>
                  </a:lnTo>
                  <a:lnTo>
                    <a:pt x="82934" y="412"/>
                  </a:lnTo>
                  <a:lnTo>
                    <a:pt x="83902" y="34328"/>
                  </a:lnTo>
                  <a:lnTo>
                    <a:pt x="83984" y="57218"/>
                  </a:lnTo>
                  <a:lnTo>
                    <a:pt x="84020" y="85913"/>
                  </a:lnTo>
                  <a:lnTo>
                    <a:pt x="86153" y="115070"/>
                  </a:lnTo>
                  <a:lnTo>
                    <a:pt x="90540" y="143904"/>
                  </a:lnTo>
                  <a:lnTo>
                    <a:pt x="97782" y="172594"/>
                  </a:lnTo>
                  <a:lnTo>
                    <a:pt x="106992" y="207937"/>
                  </a:lnTo>
                  <a:lnTo>
                    <a:pt x="118540" y="230932"/>
                  </a:lnTo>
                  <a:lnTo>
                    <a:pt x="129541" y="240377"/>
                  </a:lnTo>
                  <a:lnTo>
                    <a:pt x="135808" y="244007"/>
                  </a:lnTo>
                  <a:lnTo>
                    <a:pt x="141574" y="244840"/>
                  </a:lnTo>
                  <a:lnTo>
                    <a:pt x="147005" y="243807"/>
                  </a:lnTo>
                  <a:lnTo>
                    <a:pt x="152214" y="241531"/>
                  </a:lnTo>
                  <a:lnTo>
                    <a:pt x="160117" y="232653"/>
                  </a:lnTo>
                  <a:lnTo>
                    <a:pt x="169774" y="2155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6" name="SMARTInkShape-3379"/>
            <p:cNvSpPr/>
            <p:nvPr/>
          </p:nvSpPr>
          <p:spPr bwMode="auto">
            <a:xfrm>
              <a:off x="814682" y="2221706"/>
              <a:ext cx="61192" cy="105757"/>
            </a:xfrm>
            <a:custGeom>
              <a:avLst/>
              <a:gdLst/>
              <a:ahLst/>
              <a:cxnLst/>
              <a:rect l="0" t="0" r="0" b="0"/>
              <a:pathLst>
                <a:path w="61192" h="105757">
                  <a:moveTo>
                    <a:pt x="6849" y="78582"/>
                  </a:moveTo>
                  <a:lnTo>
                    <a:pt x="6849" y="82374"/>
                  </a:lnTo>
                  <a:lnTo>
                    <a:pt x="4733" y="86352"/>
                  </a:lnTo>
                  <a:lnTo>
                    <a:pt x="1940" y="90766"/>
                  </a:lnTo>
                  <a:lnTo>
                    <a:pt x="147" y="100068"/>
                  </a:lnTo>
                  <a:lnTo>
                    <a:pt x="0" y="102431"/>
                  </a:lnTo>
                  <a:lnTo>
                    <a:pt x="695" y="104006"/>
                  </a:lnTo>
                  <a:lnTo>
                    <a:pt x="1953" y="105056"/>
                  </a:lnTo>
                  <a:lnTo>
                    <a:pt x="3585" y="105756"/>
                  </a:lnTo>
                  <a:lnTo>
                    <a:pt x="9632" y="104418"/>
                  </a:lnTo>
                  <a:lnTo>
                    <a:pt x="17611" y="100383"/>
                  </a:lnTo>
                  <a:lnTo>
                    <a:pt x="49784" y="71181"/>
                  </a:lnTo>
                  <a:lnTo>
                    <a:pt x="54523" y="66504"/>
                  </a:lnTo>
                  <a:lnTo>
                    <a:pt x="59787" y="50724"/>
                  </a:lnTo>
                  <a:lnTo>
                    <a:pt x="61191" y="40960"/>
                  </a:lnTo>
                  <a:lnTo>
                    <a:pt x="60540" y="33657"/>
                  </a:lnTo>
                  <a:lnTo>
                    <a:pt x="58518" y="27994"/>
                  </a:lnTo>
                  <a:lnTo>
                    <a:pt x="52038" y="19586"/>
                  </a:lnTo>
                  <a:lnTo>
                    <a:pt x="43867" y="13203"/>
                  </a:lnTo>
                  <a:lnTo>
                    <a:pt x="34943" y="9837"/>
                  </a:lnTo>
                  <a:lnTo>
                    <a:pt x="9643" y="7302"/>
                  </a:lnTo>
                  <a:lnTo>
                    <a:pt x="9506" y="6455"/>
                  </a:lnTo>
                  <a:lnTo>
                    <a:pt x="139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7" name="SMARTInkShape-3380"/>
            <p:cNvSpPr/>
            <p:nvPr/>
          </p:nvSpPr>
          <p:spPr bwMode="auto">
            <a:xfrm>
              <a:off x="607889" y="2510456"/>
              <a:ext cx="120775" cy="295943"/>
            </a:xfrm>
            <a:custGeom>
              <a:avLst/>
              <a:gdLst/>
              <a:ahLst/>
              <a:cxnLst/>
              <a:rect l="0" t="0" r="0" b="0"/>
              <a:pathLst>
                <a:path w="120775" h="295943">
                  <a:moveTo>
                    <a:pt x="99342" y="139875"/>
                  </a:moveTo>
                  <a:lnTo>
                    <a:pt x="89399" y="123781"/>
                  </a:lnTo>
                  <a:lnTo>
                    <a:pt x="65849" y="95974"/>
                  </a:lnTo>
                  <a:lnTo>
                    <a:pt x="57733" y="92582"/>
                  </a:lnTo>
                  <a:lnTo>
                    <a:pt x="48835" y="93191"/>
                  </a:lnTo>
                  <a:lnTo>
                    <a:pt x="44239" y="94465"/>
                  </a:lnTo>
                  <a:lnTo>
                    <a:pt x="40382" y="97696"/>
                  </a:lnTo>
                  <a:lnTo>
                    <a:pt x="22120" y="130411"/>
                  </a:lnTo>
                  <a:lnTo>
                    <a:pt x="12344" y="164852"/>
                  </a:lnTo>
                  <a:lnTo>
                    <a:pt x="6966" y="189340"/>
                  </a:lnTo>
                  <a:lnTo>
                    <a:pt x="1592" y="223323"/>
                  </a:lnTo>
                  <a:lnTo>
                    <a:pt x="0" y="253500"/>
                  </a:lnTo>
                  <a:lnTo>
                    <a:pt x="212" y="288717"/>
                  </a:lnTo>
                  <a:lnTo>
                    <a:pt x="1505" y="291491"/>
                  </a:lnTo>
                  <a:lnTo>
                    <a:pt x="3161" y="293340"/>
                  </a:lnTo>
                  <a:lnTo>
                    <a:pt x="7118" y="295394"/>
                  </a:lnTo>
                  <a:lnTo>
                    <a:pt x="9284" y="295942"/>
                  </a:lnTo>
                  <a:lnTo>
                    <a:pt x="15925" y="292317"/>
                  </a:lnTo>
                  <a:lnTo>
                    <a:pt x="28589" y="279235"/>
                  </a:lnTo>
                  <a:lnTo>
                    <a:pt x="47090" y="245896"/>
                  </a:lnTo>
                  <a:lnTo>
                    <a:pt x="56540" y="219804"/>
                  </a:lnTo>
                  <a:lnTo>
                    <a:pt x="65238" y="189687"/>
                  </a:lnTo>
                  <a:lnTo>
                    <a:pt x="71749" y="157780"/>
                  </a:lnTo>
                  <a:lnTo>
                    <a:pt x="79406" y="125079"/>
                  </a:lnTo>
                  <a:lnTo>
                    <a:pt x="87307" y="92818"/>
                  </a:lnTo>
                  <a:lnTo>
                    <a:pt x="93464" y="62605"/>
                  </a:lnTo>
                  <a:lnTo>
                    <a:pt x="98846" y="37535"/>
                  </a:lnTo>
                  <a:lnTo>
                    <a:pt x="104977" y="3155"/>
                  </a:lnTo>
                  <a:lnTo>
                    <a:pt x="105480" y="310"/>
                  </a:lnTo>
                  <a:lnTo>
                    <a:pt x="105815" y="0"/>
                  </a:lnTo>
                  <a:lnTo>
                    <a:pt x="106039" y="1381"/>
                  </a:lnTo>
                  <a:lnTo>
                    <a:pt x="100694" y="27999"/>
                  </a:lnTo>
                  <a:lnTo>
                    <a:pt x="96504" y="51259"/>
                  </a:lnTo>
                  <a:lnTo>
                    <a:pt x="94112" y="79588"/>
                  </a:lnTo>
                  <a:lnTo>
                    <a:pt x="93049" y="110700"/>
                  </a:lnTo>
                  <a:lnTo>
                    <a:pt x="92576" y="143048"/>
                  </a:lnTo>
                  <a:lnTo>
                    <a:pt x="92366" y="173829"/>
                  </a:lnTo>
                  <a:lnTo>
                    <a:pt x="93067" y="202591"/>
                  </a:lnTo>
                  <a:lnTo>
                    <a:pt x="96024" y="228603"/>
                  </a:lnTo>
                  <a:lnTo>
                    <a:pt x="105944" y="257975"/>
                  </a:lnTo>
                  <a:lnTo>
                    <a:pt x="120774" y="282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8" name="SMARTInkShape-3381"/>
            <p:cNvSpPr/>
            <p:nvPr/>
          </p:nvSpPr>
          <p:spPr bwMode="auto">
            <a:xfrm>
              <a:off x="792956" y="2686050"/>
              <a:ext cx="28576" cy="128589"/>
            </a:xfrm>
            <a:custGeom>
              <a:avLst/>
              <a:gdLst/>
              <a:ahLst/>
              <a:cxnLst/>
              <a:rect l="0" t="0" r="0" b="0"/>
              <a:pathLst>
                <a:path w="28576" h="128589">
                  <a:moveTo>
                    <a:pt x="28575" y="0"/>
                  </a:moveTo>
                  <a:lnTo>
                    <a:pt x="22872" y="6497"/>
                  </a:lnTo>
                  <a:lnTo>
                    <a:pt x="18632" y="13736"/>
                  </a:lnTo>
                  <a:lnTo>
                    <a:pt x="12743" y="45847"/>
                  </a:lnTo>
                  <a:lnTo>
                    <a:pt x="8250" y="81552"/>
                  </a:lnTo>
                  <a:lnTo>
                    <a:pt x="1635" y="113123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9" name="SMARTInkShape-3382"/>
            <p:cNvSpPr/>
            <p:nvPr/>
          </p:nvSpPr>
          <p:spPr bwMode="auto">
            <a:xfrm>
              <a:off x="586925" y="2989984"/>
              <a:ext cx="127451" cy="304358"/>
            </a:xfrm>
            <a:custGeom>
              <a:avLst/>
              <a:gdLst/>
              <a:ahLst/>
              <a:cxnLst/>
              <a:rect l="0" t="0" r="0" b="0"/>
              <a:pathLst>
                <a:path w="127451" h="304358">
                  <a:moveTo>
                    <a:pt x="70300" y="38966"/>
                  </a:moveTo>
                  <a:lnTo>
                    <a:pt x="70300" y="28324"/>
                  </a:lnTo>
                  <a:lnTo>
                    <a:pt x="69506" y="27109"/>
                  </a:lnTo>
                  <a:lnTo>
                    <a:pt x="68183" y="26299"/>
                  </a:lnTo>
                  <a:lnTo>
                    <a:pt x="64149" y="24999"/>
                  </a:lnTo>
                  <a:lnTo>
                    <a:pt x="45326" y="56358"/>
                  </a:lnTo>
                  <a:lnTo>
                    <a:pt x="32650" y="87335"/>
                  </a:lnTo>
                  <a:lnTo>
                    <a:pt x="26314" y="112851"/>
                  </a:lnTo>
                  <a:lnTo>
                    <a:pt x="18736" y="140066"/>
                  </a:lnTo>
                  <a:lnTo>
                    <a:pt x="10870" y="168037"/>
                  </a:lnTo>
                  <a:lnTo>
                    <a:pt x="4728" y="196343"/>
                  </a:lnTo>
                  <a:lnTo>
                    <a:pt x="601" y="231470"/>
                  </a:lnTo>
                  <a:lnTo>
                    <a:pt x="0" y="264493"/>
                  </a:lnTo>
                  <a:lnTo>
                    <a:pt x="2807" y="273609"/>
                  </a:lnTo>
                  <a:lnTo>
                    <a:pt x="4667" y="275563"/>
                  </a:lnTo>
                  <a:lnTo>
                    <a:pt x="6701" y="276072"/>
                  </a:lnTo>
                  <a:lnTo>
                    <a:pt x="8851" y="275618"/>
                  </a:lnTo>
                  <a:lnTo>
                    <a:pt x="19461" y="267394"/>
                  </a:lnTo>
                  <a:lnTo>
                    <a:pt x="32659" y="247319"/>
                  </a:lnTo>
                  <a:lnTo>
                    <a:pt x="42831" y="221262"/>
                  </a:lnTo>
                  <a:lnTo>
                    <a:pt x="50872" y="185848"/>
                  </a:lnTo>
                  <a:lnTo>
                    <a:pt x="57961" y="161133"/>
                  </a:lnTo>
                  <a:lnTo>
                    <a:pt x="65610" y="136125"/>
                  </a:lnTo>
                  <a:lnTo>
                    <a:pt x="71655" y="109135"/>
                  </a:lnTo>
                  <a:lnTo>
                    <a:pt x="76988" y="81265"/>
                  </a:lnTo>
                  <a:lnTo>
                    <a:pt x="82004" y="54590"/>
                  </a:lnTo>
                  <a:lnTo>
                    <a:pt x="88496" y="23311"/>
                  </a:lnTo>
                  <a:lnTo>
                    <a:pt x="91305" y="0"/>
                  </a:lnTo>
                  <a:lnTo>
                    <a:pt x="91447" y="289"/>
                  </a:lnTo>
                  <a:lnTo>
                    <a:pt x="90853" y="9867"/>
                  </a:lnTo>
                  <a:lnTo>
                    <a:pt x="86003" y="34489"/>
                  </a:lnTo>
                  <a:lnTo>
                    <a:pt x="81777" y="61054"/>
                  </a:lnTo>
                  <a:lnTo>
                    <a:pt x="77253" y="91381"/>
                  </a:lnTo>
                  <a:lnTo>
                    <a:pt x="73390" y="124174"/>
                  </a:lnTo>
                  <a:lnTo>
                    <a:pt x="72360" y="141809"/>
                  </a:lnTo>
                  <a:lnTo>
                    <a:pt x="72009" y="176749"/>
                  </a:lnTo>
                  <a:lnTo>
                    <a:pt x="74499" y="208153"/>
                  </a:lnTo>
                  <a:lnTo>
                    <a:pt x="78252" y="237985"/>
                  </a:lnTo>
                  <a:lnTo>
                    <a:pt x="83359" y="264737"/>
                  </a:lnTo>
                  <a:lnTo>
                    <a:pt x="90921" y="284565"/>
                  </a:lnTo>
                  <a:lnTo>
                    <a:pt x="101690" y="297082"/>
                  </a:lnTo>
                  <a:lnTo>
                    <a:pt x="112826" y="303703"/>
                  </a:lnTo>
                  <a:lnTo>
                    <a:pt x="116907" y="304357"/>
                  </a:lnTo>
                  <a:lnTo>
                    <a:pt x="127450" y="3032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0" name="SMARTInkShape-3383"/>
            <p:cNvSpPr/>
            <p:nvPr/>
          </p:nvSpPr>
          <p:spPr bwMode="auto">
            <a:xfrm>
              <a:off x="728663" y="3123522"/>
              <a:ext cx="178594" cy="149480"/>
            </a:xfrm>
            <a:custGeom>
              <a:avLst/>
              <a:gdLst/>
              <a:ahLst/>
              <a:cxnLst/>
              <a:rect l="0" t="0" r="0" b="0"/>
              <a:pathLst>
                <a:path w="178594" h="149480">
                  <a:moveTo>
                    <a:pt x="0" y="48303"/>
                  </a:moveTo>
                  <a:lnTo>
                    <a:pt x="0" y="37661"/>
                  </a:lnTo>
                  <a:lnTo>
                    <a:pt x="4233" y="33519"/>
                  </a:lnTo>
                  <a:lnTo>
                    <a:pt x="37056" y="4044"/>
                  </a:lnTo>
                  <a:lnTo>
                    <a:pt x="44515" y="851"/>
                  </a:lnTo>
                  <a:lnTo>
                    <a:pt x="48726" y="0"/>
                  </a:lnTo>
                  <a:lnTo>
                    <a:pt x="57639" y="1170"/>
                  </a:lnTo>
                  <a:lnTo>
                    <a:pt x="62239" y="2594"/>
                  </a:lnTo>
                  <a:lnTo>
                    <a:pt x="69465" y="8409"/>
                  </a:lnTo>
                  <a:lnTo>
                    <a:pt x="72504" y="12182"/>
                  </a:lnTo>
                  <a:lnTo>
                    <a:pt x="75880" y="22724"/>
                  </a:lnTo>
                  <a:lnTo>
                    <a:pt x="78047" y="52687"/>
                  </a:lnTo>
                  <a:lnTo>
                    <a:pt x="74630" y="83645"/>
                  </a:lnTo>
                  <a:lnTo>
                    <a:pt x="72068" y="118255"/>
                  </a:lnTo>
                  <a:lnTo>
                    <a:pt x="71717" y="133368"/>
                  </a:lnTo>
                  <a:lnTo>
                    <a:pt x="73211" y="139144"/>
                  </a:lnTo>
                  <a:lnTo>
                    <a:pt x="79105" y="147679"/>
                  </a:lnTo>
                  <a:lnTo>
                    <a:pt x="82899" y="149479"/>
                  </a:lnTo>
                  <a:lnTo>
                    <a:pt x="91348" y="149362"/>
                  </a:lnTo>
                  <a:lnTo>
                    <a:pt x="121114" y="136322"/>
                  </a:lnTo>
                  <a:lnTo>
                    <a:pt x="155451" y="111639"/>
                  </a:lnTo>
                  <a:lnTo>
                    <a:pt x="178593" y="911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77" name="SMARTInkShape-Group723"/>
          <p:cNvGrpSpPr/>
          <p:nvPr/>
        </p:nvGrpSpPr>
        <p:grpSpPr>
          <a:xfrm>
            <a:off x="486269" y="3432524"/>
            <a:ext cx="319064" cy="837489"/>
            <a:chOff x="486269" y="3432524"/>
            <a:chExt cx="319064" cy="837489"/>
          </a:xfrm>
        </p:grpSpPr>
        <p:sp>
          <p:nvSpPr>
            <p:cNvPr id="72" name="SMARTInkShape-3384"/>
            <p:cNvSpPr/>
            <p:nvPr/>
          </p:nvSpPr>
          <p:spPr bwMode="auto">
            <a:xfrm>
              <a:off x="530432" y="3432524"/>
              <a:ext cx="169657" cy="334495"/>
            </a:xfrm>
            <a:custGeom>
              <a:avLst/>
              <a:gdLst/>
              <a:ahLst/>
              <a:cxnLst/>
              <a:rect l="0" t="0" r="0" b="0"/>
              <a:pathLst>
                <a:path w="169657" h="334495">
                  <a:moveTo>
                    <a:pt x="83931" y="89345"/>
                  </a:moveTo>
                  <a:lnTo>
                    <a:pt x="80138" y="85553"/>
                  </a:lnTo>
                  <a:lnTo>
                    <a:pt x="76160" y="83690"/>
                  </a:lnTo>
                  <a:lnTo>
                    <a:pt x="60081" y="82288"/>
                  </a:lnTo>
                  <a:lnTo>
                    <a:pt x="49171" y="86019"/>
                  </a:lnTo>
                  <a:lnTo>
                    <a:pt x="42553" y="94217"/>
                  </a:lnTo>
                  <a:lnTo>
                    <a:pt x="34364" y="116453"/>
                  </a:lnTo>
                  <a:lnTo>
                    <a:pt x="24794" y="150293"/>
                  </a:lnTo>
                  <a:lnTo>
                    <a:pt x="17166" y="176758"/>
                  </a:lnTo>
                  <a:lnTo>
                    <a:pt x="11130" y="204395"/>
                  </a:lnTo>
                  <a:lnTo>
                    <a:pt x="5802" y="232553"/>
                  </a:lnTo>
                  <a:lnTo>
                    <a:pt x="1582" y="259355"/>
                  </a:lnTo>
                  <a:lnTo>
                    <a:pt x="0" y="291501"/>
                  </a:lnTo>
                  <a:lnTo>
                    <a:pt x="4205" y="314872"/>
                  </a:lnTo>
                  <a:lnTo>
                    <a:pt x="8280" y="323987"/>
                  </a:lnTo>
                  <a:lnTo>
                    <a:pt x="10478" y="325942"/>
                  </a:lnTo>
                  <a:lnTo>
                    <a:pt x="12737" y="326451"/>
                  </a:lnTo>
                  <a:lnTo>
                    <a:pt x="15037" y="325997"/>
                  </a:lnTo>
                  <a:lnTo>
                    <a:pt x="19709" y="319142"/>
                  </a:lnTo>
                  <a:lnTo>
                    <a:pt x="32968" y="291547"/>
                  </a:lnTo>
                  <a:lnTo>
                    <a:pt x="46253" y="260999"/>
                  </a:lnTo>
                  <a:lnTo>
                    <a:pt x="55543" y="236279"/>
                  </a:lnTo>
                  <a:lnTo>
                    <a:pt x="64964" y="209418"/>
                  </a:lnTo>
                  <a:lnTo>
                    <a:pt x="74443" y="181604"/>
                  </a:lnTo>
                  <a:lnTo>
                    <a:pt x="81830" y="153368"/>
                  </a:lnTo>
                  <a:lnTo>
                    <a:pt x="88553" y="124943"/>
                  </a:lnTo>
                  <a:lnTo>
                    <a:pt x="96833" y="96435"/>
                  </a:lnTo>
                  <a:lnTo>
                    <a:pt x="103688" y="70006"/>
                  </a:lnTo>
                  <a:lnTo>
                    <a:pt x="109893" y="37048"/>
                  </a:lnTo>
                  <a:lnTo>
                    <a:pt x="112276" y="1762"/>
                  </a:lnTo>
                  <a:lnTo>
                    <a:pt x="112353" y="0"/>
                  </a:lnTo>
                  <a:lnTo>
                    <a:pt x="112460" y="5105"/>
                  </a:lnTo>
                  <a:lnTo>
                    <a:pt x="101884" y="38956"/>
                  </a:lnTo>
                  <a:lnTo>
                    <a:pt x="96408" y="63775"/>
                  </a:lnTo>
                  <a:lnTo>
                    <a:pt x="91328" y="92797"/>
                  </a:lnTo>
                  <a:lnTo>
                    <a:pt x="87218" y="125010"/>
                  </a:lnTo>
                  <a:lnTo>
                    <a:pt x="85392" y="160494"/>
                  </a:lnTo>
                  <a:lnTo>
                    <a:pt x="86697" y="195315"/>
                  </a:lnTo>
                  <a:lnTo>
                    <a:pt x="89922" y="228517"/>
                  </a:lnTo>
                  <a:lnTo>
                    <a:pt x="94002" y="259150"/>
                  </a:lnTo>
                  <a:lnTo>
                    <a:pt x="100578" y="284405"/>
                  </a:lnTo>
                  <a:lnTo>
                    <a:pt x="113205" y="314357"/>
                  </a:lnTo>
                  <a:lnTo>
                    <a:pt x="117734" y="322697"/>
                  </a:lnTo>
                  <a:lnTo>
                    <a:pt x="123135" y="328257"/>
                  </a:lnTo>
                  <a:lnTo>
                    <a:pt x="135486" y="334434"/>
                  </a:lnTo>
                  <a:lnTo>
                    <a:pt x="142113" y="334494"/>
                  </a:lnTo>
                  <a:lnTo>
                    <a:pt x="169656" y="3250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3" name="SMARTInkShape-3385"/>
            <p:cNvSpPr/>
            <p:nvPr/>
          </p:nvSpPr>
          <p:spPr bwMode="auto">
            <a:xfrm>
              <a:off x="692944" y="3603797"/>
              <a:ext cx="112389" cy="151962"/>
            </a:xfrm>
            <a:custGeom>
              <a:avLst/>
              <a:gdLst/>
              <a:ahLst/>
              <a:cxnLst/>
              <a:rect l="0" t="0" r="0" b="0"/>
              <a:pathLst>
                <a:path w="112389" h="151962">
                  <a:moveTo>
                    <a:pt x="0" y="46659"/>
                  </a:moveTo>
                  <a:lnTo>
                    <a:pt x="0" y="36716"/>
                  </a:lnTo>
                  <a:lnTo>
                    <a:pt x="2116" y="32186"/>
                  </a:lnTo>
                  <a:lnTo>
                    <a:pt x="3792" y="29866"/>
                  </a:lnTo>
                  <a:lnTo>
                    <a:pt x="7771" y="27290"/>
                  </a:lnTo>
                  <a:lnTo>
                    <a:pt x="9943" y="26602"/>
                  </a:lnTo>
                  <a:lnTo>
                    <a:pt x="14473" y="21605"/>
                  </a:lnTo>
                  <a:lnTo>
                    <a:pt x="19926" y="14887"/>
                  </a:lnTo>
                  <a:lnTo>
                    <a:pt x="27641" y="9255"/>
                  </a:lnTo>
                  <a:lnTo>
                    <a:pt x="36362" y="6223"/>
                  </a:lnTo>
                  <a:lnTo>
                    <a:pt x="44736" y="4081"/>
                  </a:lnTo>
                  <a:lnTo>
                    <a:pt x="51103" y="484"/>
                  </a:lnTo>
                  <a:lnTo>
                    <a:pt x="53913" y="0"/>
                  </a:lnTo>
                  <a:lnTo>
                    <a:pt x="56579" y="472"/>
                  </a:lnTo>
                  <a:lnTo>
                    <a:pt x="59151" y="1580"/>
                  </a:lnTo>
                  <a:lnTo>
                    <a:pt x="60865" y="3907"/>
                  </a:lnTo>
                  <a:lnTo>
                    <a:pt x="62770" y="10725"/>
                  </a:lnTo>
                  <a:lnTo>
                    <a:pt x="61500" y="19047"/>
                  </a:lnTo>
                  <a:lnTo>
                    <a:pt x="52019" y="41230"/>
                  </a:lnTo>
                  <a:lnTo>
                    <a:pt x="37814" y="60768"/>
                  </a:lnTo>
                  <a:lnTo>
                    <a:pt x="37115" y="63209"/>
                  </a:lnTo>
                  <a:lnTo>
                    <a:pt x="37443" y="64043"/>
                  </a:lnTo>
                  <a:lnTo>
                    <a:pt x="38456" y="63804"/>
                  </a:lnTo>
                  <a:lnTo>
                    <a:pt x="39925" y="62852"/>
                  </a:lnTo>
                  <a:lnTo>
                    <a:pt x="73811" y="55367"/>
                  </a:lnTo>
                  <a:lnTo>
                    <a:pt x="85986" y="55292"/>
                  </a:lnTo>
                  <a:lnTo>
                    <a:pt x="100972" y="59712"/>
                  </a:lnTo>
                  <a:lnTo>
                    <a:pt x="107847" y="63838"/>
                  </a:lnTo>
                  <a:lnTo>
                    <a:pt x="109998" y="66843"/>
                  </a:lnTo>
                  <a:lnTo>
                    <a:pt x="112388" y="74415"/>
                  </a:lnTo>
                  <a:lnTo>
                    <a:pt x="111333" y="83072"/>
                  </a:lnTo>
                  <a:lnTo>
                    <a:pt x="109941" y="87603"/>
                  </a:lnTo>
                  <a:lnTo>
                    <a:pt x="81364" y="121907"/>
                  </a:lnTo>
                  <a:lnTo>
                    <a:pt x="46272" y="147559"/>
                  </a:lnTo>
                  <a:lnTo>
                    <a:pt x="35053" y="151961"/>
                  </a:lnTo>
                  <a:lnTo>
                    <a:pt x="32100" y="151786"/>
                  </a:lnTo>
                  <a:lnTo>
                    <a:pt x="21431" y="1466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4" name="SMARTInkShape-3386"/>
            <p:cNvSpPr/>
            <p:nvPr/>
          </p:nvSpPr>
          <p:spPr bwMode="auto">
            <a:xfrm>
              <a:off x="486269" y="3891296"/>
              <a:ext cx="142382" cy="374222"/>
            </a:xfrm>
            <a:custGeom>
              <a:avLst/>
              <a:gdLst/>
              <a:ahLst/>
              <a:cxnLst/>
              <a:rect l="0" t="0" r="0" b="0"/>
              <a:pathLst>
                <a:path w="142382" h="374222">
                  <a:moveTo>
                    <a:pt x="92375" y="223504"/>
                  </a:moveTo>
                  <a:lnTo>
                    <a:pt x="92375" y="189712"/>
                  </a:lnTo>
                  <a:lnTo>
                    <a:pt x="86224" y="157759"/>
                  </a:lnTo>
                  <a:lnTo>
                    <a:pt x="77591" y="131071"/>
                  </a:lnTo>
                  <a:lnTo>
                    <a:pt x="75375" y="126163"/>
                  </a:lnTo>
                  <a:lnTo>
                    <a:pt x="72310" y="122892"/>
                  </a:lnTo>
                  <a:lnTo>
                    <a:pt x="64672" y="119256"/>
                  </a:lnTo>
                  <a:lnTo>
                    <a:pt x="55985" y="119757"/>
                  </a:lnTo>
                  <a:lnTo>
                    <a:pt x="51446" y="121002"/>
                  </a:lnTo>
                  <a:lnTo>
                    <a:pt x="47627" y="124213"/>
                  </a:lnTo>
                  <a:lnTo>
                    <a:pt x="41266" y="134131"/>
                  </a:lnTo>
                  <a:lnTo>
                    <a:pt x="29430" y="164479"/>
                  </a:lnTo>
                  <a:lnTo>
                    <a:pt x="22595" y="192244"/>
                  </a:lnTo>
                  <a:lnTo>
                    <a:pt x="16118" y="223104"/>
                  </a:lnTo>
                  <a:lnTo>
                    <a:pt x="7947" y="255341"/>
                  </a:lnTo>
                  <a:lnTo>
                    <a:pt x="3258" y="286073"/>
                  </a:lnTo>
                  <a:lnTo>
                    <a:pt x="1173" y="314019"/>
                  </a:lnTo>
                  <a:lnTo>
                    <a:pt x="0" y="346014"/>
                  </a:lnTo>
                  <a:lnTo>
                    <a:pt x="446" y="365460"/>
                  </a:lnTo>
                  <a:lnTo>
                    <a:pt x="3363" y="373379"/>
                  </a:lnTo>
                  <a:lnTo>
                    <a:pt x="6046" y="374221"/>
                  </a:lnTo>
                  <a:lnTo>
                    <a:pt x="9422" y="373194"/>
                  </a:lnTo>
                  <a:lnTo>
                    <a:pt x="17407" y="367027"/>
                  </a:lnTo>
                  <a:lnTo>
                    <a:pt x="30827" y="348579"/>
                  </a:lnTo>
                  <a:lnTo>
                    <a:pt x="45652" y="317096"/>
                  </a:lnTo>
                  <a:lnTo>
                    <a:pt x="58115" y="288648"/>
                  </a:lnTo>
                  <a:lnTo>
                    <a:pt x="69475" y="257484"/>
                  </a:lnTo>
                  <a:lnTo>
                    <a:pt x="79816" y="224319"/>
                  </a:lnTo>
                  <a:lnTo>
                    <a:pt x="84796" y="206584"/>
                  </a:lnTo>
                  <a:lnTo>
                    <a:pt x="89703" y="188412"/>
                  </a:lnTo>
                  <a:lnTo>
                    <a:pt x="94563" y="169947"/>
                  </a:lnTo>
                  <a:lnTo>
                    <a:pt x="99390" y="151287"/>
                  </a:lnTo>
                  <a:lnTo>
                    <a:pt x="104195" y="132497"/>
                  </a:lnTo>
                  <a:lnTo>
                    <a:pt x="113768" y="98919"/>
                  </a:lnTo>
                  <a:lnTo>
                    <a:pt x="122520" y="68914"/>
                  </a:lnTo>
                  <a:lnTo>
                    <a:pt x="129056" y="42349"/>
                  </a:lnTo>
                  <a:lnTo>
                    <a:pt x="134810" y="6746"/>
                  </a:lnTo>
                  <a:lnTo>
                    <a:pt x="138487" y="167"/>
                  </a:lnTo>
                  <a:lnTo>
                    <a:pt x="138991" y="0"/>
                  </a:lnTo>
                  <a:lnTo>
                    <a:pt x="129968" y="33370"/>
                  </a:lnTo>
                  <a:lnTo>
                    <a:pt x="125487" y="59890"/>
                  </a:lnTo>
                  <a:lnTo>
                    <a:pt x="120850" y="92314"/>
                  </a:lnTo>
                  <a:lnTo>
                    <a:pt x="116937" y="127891"/>
                  </a:lnTo>
                  <a:lnTo>
                    <a:pt x="115893" y="146268"/>
                  </a:lnTo>
                  <a:lnTo>
                    <a:pt x="115197" y="164870"/>
                  </a:lnTo>
                  <a:lnTo>
                    <a:pt x="114734" y="183621"/>
                  </a:lnTo>
                  <a:lnTo>
                    <a:pt x="114424" y="202471"/>
                  </a:lnTo>
                  <a:lnTo>
                    <a:pt x="114218" y="221389"/>
                  </a:lnTo>
                  <a:lnTo>
                    <a:pt x="116106" y="255107"/>
                  </a:lnTo>
                  <a:lnTo>
                    <a:pt x="118797" y="285175"/>
                  </a:lnTo>
                  <a:lnTo>
                    <a:pt x="119993" y="311768"/>
                  </a:lnTo>
                  <a:lnTo>
                    <a:pt x="124758" y="328349"/>
                  </a:lnTo>
                  <a:lnTo>
                    <a:pt x="131373" y="337570"/>
                  </a:lnTo>
                  <a:lnTo>
                    <a:pt x="142381" y="3449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5" name="SMARTInkShape-3387"/>
            <p:cNvSpPr/>
            <p:nvPr/>
          </p:nvSpPr>
          <p:spPr bwMode="auto">
            <a:xfrm>
              <a:off x="650081" y="4071938"/>
              <a:ext cx="77050" cy="42863"/>
            </a:xfrm>
            <a:custGeom>
              <a:avLst/>
              <a:gdLst/>
              <a:ahLst/>
              <a:cxnLst/>
              <a:rect l="0" t="0" r="0" b="0"/>
              <a:pathLst>
                <a:path w="77050" h="42863">
                  <a:moveTo>
                    <a:pt x="0" y="42862"/>
                  </a:moveTo>
                  <a:lnTo>
                    <a:pt x="0" y="36012"/>
                  </a:lnTo>
                  <a:lnTo>
                    <a:pt x="31784" y="34930"/>
                  </a:lnTo>
                  <a:lnTo>
                    <a:pt x="62226" y="26899"/>
                  </a:lnTo>
                  <a:lnTo>
                    <a:pt x="73410" y="18719"/>
                  </a:lnTo>
                  <a:lnTo>
                    <a:pt x="76283" y="14140"/>
                  </a:lnTo>
                  <a:lnTo>
                    <a:pt x="77049" y="11807"/>
                  </a:lnTo>
                  <a:lnTo>
                    <a:pt x="76766" y="9459"/>
                  </a:lnTo>
                  <a:lnTo>
                    <a:pt x="7143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6" name="SMARTInkShape-3388"/>
            <p:cNvSpPr/>
            <p:nvPr/>
          </p:nvSpPr>
          <p:spPr bwMode="auto">
            <a:xfrm>
              <a:off x="642938" y="4114800"/>
              <a:ext cx="83202" cy="155213"/>
            </a:xfrm>
            <a:custGeom>
              <a:avLst/>
              <a:gdLst/>
              <a:ahLst/>
              <a:cxnLst/>
              <a:rect l="0" t="0" r="0" b="0"/>
              <a:pathLst>
                <a:path w="83202" h="155213">
                  <a:moveTo>
                    <a:pt x="14287" y="0"/>
                  </a:moveTo>
                  <a:lnTo>
                    <a:pt x="14287" y="16793"/>
                  </a:lnTo>
                  <a:lnTo>
                    <a:pt x="12170" y="21486"/>
                  </a:lnTo>
                  <a:lnTo>
                    <a:pt x="9378" y="26218"/>
                  </a:lnTo>
                  <a:lnTo>
                    <a:pt x="8136" y="30967"/>
                  </a:lnTo>
                  <a:lnTo>
                    <a:pt x="8599" y="32551"/>
                  </a:lnTo>
                  <a:lnTo>
                    <a:pt x="9701" y="33607"/>
                  </a:lnTo>
                  <a:lnTo>
                    <a:pt x="11230" y="34311"/>
                  </a:lnTo>
                  <a:lnTo>
                    <a:pt x="12249" y="33986"/>
                  </a:lnTo>
                  <a:lnTo>
                    <a:pt x="12928" y="32976"/>
                  </a:lnTo>
                  <a:lnTo>
                    <a:pt x="13381" y="31509"/>
                  </a:lnTo>
                  <a:lnTo>
                    <a:pt x="17811" y="25652"/>
                  </a:lnTo>
                  <a:lnTo>
                    <a:pt x="24055" y="23307"/>
                  </a:lnTo>
                  <a:lnTo>
                    <a:pt x="40999" y="21802"/>
                  </a:lnTo>
                  <a:lnTo>
                    <a:pt x="54922" y="25333"/>
                  </a:lnTo>
                  <a:lnTo>
                    <a:pt x="65309" y="31407"/>
                  </a:lnTo>
                  <a:lnTo>
                    <a:pt x="77206" y="45818"/>
                  </a:lnTo>
                  <a:lnTo>
                    <a:pt x="81938" y="56347"/>
                  </a:lnTo>
                  <a:lnTo>
                    <a:pt x="83201" y="61377"/>
                  </a:lnTo>
                  <a:lnTo>
                    <a:pt x="81184" y="79833"/>
                  </a:lnTo>
                  <a:lnTo>
                    <a:pt x="72598" y="107404"/>
                  </a:lnTo>
                  <a:lnTo>
                    <a:pt x="56438" y="133664"/>
                  </a:lnTo>
                  <a:lnTo>
                    <a:pt x="46515" y="143544"/>
                  </a:lnTo>
                  <a:lnTo>
                    <a:pt x="24975" y="154237"/>
                  </a:lnTo>
                  <a:lnTo>
                    <a:pt x="21412" y="155212"/>
                  </a:lnTo>
                  <a:lnTo>
                    <a:pt x="13220" y="154179"/>
                  </a:lnTo>
                  <a:lnTo>
                    <a:pt x="0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81" name="SMARTInkShape-Group724"/>
          <p:cNvGrpSpPr/>
          <p:nvPr/>
        </p:nvGrpSpPr>
        <p:grpSpPr>
          <a:xfrm>
            <a:off x="4843910" y="2135644"/>
            <a:ext cx="735360" cy="291941"/>
            <a:chOff x="4843910" y="2135644"/>
            <a:chExt cx="735360" cy="291941"/>
          </a:xfrm>
        </p:grpSpPr>
        <p:sp>
          <p:nvSpPr>
            <p:cNvPr id="78" name="SMARTInkShape-3389"/>
            <p:cNvSpPr/>
            <p:nvPr/>
          </p:nvSpPr>
          <p:spPr bwMode="auto">
            <a:xfrm>
              <a:off x="4843910" y="2135644"/>
              <a:ext cx="141671" cy="247374"/>
            </a:xfrm>
            <a:custGeom>
              <a:avLst/>
              <a:gdLst/>
              <a:ahLst/>
              <a:cxnLst/>
              <a:rect l="0" t="0" r="0" b="0"/>
              <a:pathLst>
                <a:path w="141671" h="247374">
                  <a:moveTo>
                    <a:pt x="99565" y="128925"/>
                  </a:moveTo>
                  <a:lnTo>
                    <a:pt x="99565" y="111925"/>
                  </a:lnTo>
                  <a:lnTo>
                    <a:pt x="98771" y="110448"/>
                  </a:lnTo>
                  <a:lnTo>
                    <a:pt x="97448" y="109463"/>
                  </a:lnTo>
                  <a:lnTo>
                    <a:pt x="93862" y="107575"/>
                  </a:lnTo>
                  <a:lnTo>
                    <a:pt x="89622" y="104090"/>
                  </a:lnTo>
                  <a:lnTo>
                    <a:pt x="87208" y="99896"/>
                  </a:lnTo>
                  <a:lnTo>
                    <a:pt x="86565" y="97666"/>
                  </a:lnTo>
                  <a:lnTo>
                    <a:pt x="81616" y="93071"/>
                  </a:lnTo>
                  <a:lnTo>
                    <a:pt x="74919" y="89177"/>
                  </a:lnTo>
                  <a:lnTo>
                    <a:pt x="69296" y="87447"/>
                  </a:lnTo>
                  <a:lnTo>
                    <a:pt x="62036" y="88794"/>
                  </a:lnTo>
                  <a:lnTo>
                    <a:pt x="53516" y="92833"/>
                  </a:lnTo>
                  <a:lnTo>
                    <a:pt x="44438" y="99919"/>
                  </a:lnTo>
                  <a:lnTo>
                    <a:pt x="37228" y="112594"/>
                  </a:lnTo>
                  <a:lnTo>
                    <a:pt x="22341" y="142809"/>
                  </a:lnTo>
                  <a:lnTo>
                    <a:pt x="9816" y="176617"/>
                  </a:lnTo>
                  <a:lnTo>
                    <a:pt x="1815" y="207049"/>
                  </a:lnTo>
                  <a:lnTo>
                    <a:pt x="0" y="228406"/>
                  </a:lnTo>
                  <a:lnTo>
                    <a:pt x="1438" y="230964"/>
                  </a:lnTo>
                  <a:lnTo>
                    <a:pt x="3984" y="232670"/>
                  </a:lnTo>
                  <a:lnTo>
                    <a:pt x="7269" y="233807"/>
                  </a:lnTo>
                  <a:lnTo>
                    <a:pt x="11047" y="232978"/>
                  </a:lnTo>
                  <a:lnTo>
                    <a:pt x="36942" y="215995"/>
                  </a:lnTo>
                  <a:lnTo>
                    <a:pt x="63382" y="186370"/>
                  </a:lnTo>
                  <a:lnTo>
                    <a:pt x="80465" y="158469"/>
                  </a:lnTo>
                  <a:lnTo>
                    <a:pt x="99462" y="125420"/>
                  </a:lnTo>
                  <a:lnTo>
                    <a:pt x="114704" y="90492"/>
                  </a:lnTo>
                  <a:lnTo>
                    <a:pt x="125394" y="56595"/>
                  </a:lnTo>
                  <a:lnTo>
                    <a:pt x="138592" y="23003"/>
                  </a:lnTo>
                  <a:lnTo>
                    <a:pt x="141670" y="1022"/>
                  </a:lnTo>
                  <a:lnTo>
                    <a:pt x="140335" y="0"/>
                  </a:lnTo>
                  <a:lnTo>
                    <a:pt x="137857" y="906"/>
                  </a:lnTo>
                  <a:lnTo>
                    <a:pt x="134619" y="3098"/>
                  </a:lnTo>
                  <a:lnTo>
                    <a:pt x="116989" y="32333"/>
                  </a:lnTo>
                  <a:lnTo>
                    <a:pt x="100494" y="60617"/>
                  </a:lnTo>
                  <a:lnTo>
                    <a:pt x="85553" y="96250"/>
                  </a:lnTo>
                  <a:lnTo>
                    <a:pt x="76669" y="122340"/>
                  </a:lnTo>
                  <a:lnTo>
                    <a:pt x="70075" y="147165"/>
                  </a:lnTo>
                  <a:lnTo>
                    <a:pt x="65691" y="179661"/>
                  </a:lnTo>
                  <a:lnTo>
                    <a:pt x="64393" y="205606"/>
                  </a:lnTo>
                  <a:lnTo>
                    <a:pt x="68323" y="218832"/>
                  </a:lnTo>
                  <a:lnTo>
                    <a:pt x="79988" y="240258"/>
                  </a:lnTo>
                  <a:lnTo>
                    <a:pt x="83339" y="243629"/>
                  </a:lnTo>
                  <a:lnTo>
                    <a:pt x="91295" y="247373"/>
                  </a:lnTo>
                  <a:lnTo>
                    <a:pt x="100122" y="246920"/>
                  </a:lnTo>
                  <a:lnTo>
                    <a:pt x="104700" y="245689"/>
                  </a:lnTo>
                  <a:lnTo>
                    <a:pt x="111901" y="240086"/>
                  </a:lnTo>
                  <a:lnTo>
                    <a:pt x="120996" y="2289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9" name="SMARTInkShape-3390"/>
            <p:cNvSpPr/>
            <p:nvPr/>
          </p:nvSpPr>
          <p:spPr bwMode="auto">
            <a:xfrm>
              <a:off x="4932446" y="2289312"/>
              <a:ext cx="109027" cy="138273"/>
            </a:xfrm>
            <a:custGeom>
              <a:avLst/>
              <a:gdLst/>
              <a:ahLst/>
              <a:cxnLst/>
              <a:rect l="0" t="0" r="0" b="0"/>
              <a:pathLst>
                <a:path w="109027" h="138273">
                  <a:moveTo>
                    <a:pt x="53892" y="18119"/>
                  </a:moveTo>
                  <a:lnTo>
                    <a:pt x="53892" y="21912"/>
                  </a:lnTo>
                  <a:lnTo>
                    <a:pt x="39419" y="54079"/>
                  </a:lnTo>
                  <a:lnTo>
                    <a:pt x="35552" y="64264"/>
                  </a:lnTo>
                  <a:lnTo>
                    <a:pt x="32867" y="89548"/>
                  </a:lnTo>
                  <a:lnTo>
                    <a:pt x="34758" y="95638"/>
                  </a:lnTo>
                  <a:lnTo>
                    <a:pt x="36373" y="98374"/>
                  </a:lnTo>
                  <a:lnTo>
                    <a:pt x="39831" y="100197"/>
                  </a:lnTo>
                  <a:lnTo>
                    <a:pt x="50024" y="102223"/>
                  </a:lnTo>
                  <a:lnTo>
                    <a:pt x="60374" y="101007"/>
                  </a:lnTo>
                  <a:lnTo>
                    <a:pt x="70266" y="97027"/>
                  </a:lnTo>
                  <a:lnTo>
                    <a:pt x="84761" y="85067"/>
                  </a:lnTo>
                  <a:lnTo>
                    <a:pt x="98316" y="66002"/>
                  </a:lnTo>
                  <a:lnTo>
                    <a:pt x="106918" y="41391"/>
                  </a:lnTo>
                  <a:lnTo>
                    <a:pt x="109026" y="19458"/>
                  </a:lnTo>
                  <a:lnTo>
                    <a:pt x="106706" y="7866"/>
                  </a:lnTo>
                  <a:lnTo>
                    <a:pt x="103388" y="4140"/>
                  </a:lnTo>
                  <a:lnTo>
                    <a:pt x="93353" y="0"/>
                  </a:lnTo>
                  <a:lnTo>
                    <a:pt x="78838" y="2393"/>
                  </a:lnTo>
                  <a:lnTo>
                    <a:pt x="70522" y="5254"/>
                  </a:lnTo>
                  <a:lnTo>
                    <a:pt x="47442" y="24450"/>
                  </a:lnTo>
                  <a:lnTo>
                    <a:pt x="19104" y="59380"/>
                  </a:lnTo>
                  <a:lnTo>
                    <a:pt x="4073" y="87407"/>
                  </a:lnTo>
                  <a:lnTo>
                    <a:pt x="0" y="106328"/>
                  </a:lnTo>
                  <a:lnTo>
                    <a:pt x="2423" y="123205"/>
                  </a:lnTo>
                  <a:lnTo>
                    <a:pt x="5291" y="131039"/>
                  </a:lnTo>
                  <a:lnTo>
                    <a:pt x="9586" y="135468"/>
                  </a:lnTo>
                  <a:lnTo>
                    <a:pt x="14830" y="137626"/>
                  </a:lnTo>
                  <a:lnTo>
                    <a:pt x="20706" y="138272"/>
                  </a:lnTo>
                  <a:lnTo>
                    <a:pt x="44147" y="131596"/>
                  </a:lnTo>
                  <a:lnTo>
                    <a:pt x="82467" y="1038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0" name="SMARTInkShape-3391"/>
            <p:cNvSpPr/>
            <p:nvPr/>
          </p:nvSpPr>
          <p:spPr bwMode="auto">
            <a:xfrm>
              <a:off x="5251649" y="2386427"/>
              <a:ext cx="327621" cy="27441"/>
            </a:xfrm>
            <a:custGeom>
              <a:avLst/>
              <a:gdLst/>
              <a:ahLst/>
              <a:cxnLst/>
              <a:rect l="0" t="0" r="0" b="0"/>
              <a:pathLst>
                <a:path w="327621" h="27441">
                  <a:moveTo>
                    <a:pt x="6151" y="13873"/>
                  </a:moveTo>
                  <a:lnTo>
                    <a:pt x="0" y="20024"/>
                  </a:lnTo>
                  <a:lnTo>
                    <a:pt x="6886" y="24515"/>
                  </a:lnTo>
                  <a:lnTo>
                    <a:pt x="30726" y="27440"/>
                  </a:lnTo>
                  <a:lnTo>
                    <a:pt x="61675" y="27153"/>
                  </a:lnTo>
                  <a:lnTo>
                    <a:pt x="87184" y="24273"/>
                  </a:lnTo>
                  <a:lnTo>
                    <a:pt x="116513" y="20347"/>
                  </a:lnTo>
                  <a:lnTo>
                    <a:pt x="148864" y="15957"/>
                  </a:lnTo>
                  <a:lnTo>
                    <a:pt x="184408" y="11360"/>
                  </a:lnTo>
                  <a:lnTo>
                    <a:pt x="217139" y="6671"/>
                  </a:lnTo>
                  <a:lnTo>
                    <a:pt x="246767" y="2735"/>
                  </a:lnTo>
                  <a:lnTo>
                    <a:pt x="273164" y="985"/>
                  </a:lnTo>
                  <a:lnTo>
                    <a:pt x="302754" y="0"/>
                  </a:lnTo>
                  <a:lnTo>
                    <a:pt x="314716" y="1887"/>
                  </a:lnTo>
                  <a:lnTo>
                    <a:pt x="327620" y="67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9522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319212"/>
            <a:ext cx="72199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5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3.22 : Simulating an </a:t>
            </a:r>
            <a:r>
              <a:rPr lang="en-US" dirty="0" smtClean="0"/>
              <a:t>NFA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r>
              <a:rPr lang="en-US" dirty="0"/>
              <a:t>: An input string x terminated by an end-of- le character </a:t>
            </a:r>
            <a:r>
              <a:rPr lang="en-US" dirty="0" err="1"/>
              <a:t>eof</a:t>
            </a:r>
            <a:r>
              <a:rPr lang="en-US" dirty="0"/>
              <a:t>. An NFA N with start state </a:t>
            </a:r>
            <a:r>
              <a:rPr lang="en-US" dirty="0" smtClean="0"/>
              <a:t>s</a:t>
            </a:r>
            <a:r>
              <a:rPr lang="en-US" baseline="-25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, accepting states F , and transition function move. </a:t>
            </a:r>
            <a:endParaRPr lang="en-US" dirty="0" smtClean="0"/>
          </a:p>
          <a:p>
            <a:r>
              <a:rPr lang="en-US" dirty="0" smtClean="0"/>
              <a:t>OUTPUT</a:t>
            </a:r>
            <a:r>
              <a:rPr lang="en-US" dirty="0"/>
              <a:t>: Answer </a:t>
            </a:r>
            <a:r>
              <a:rPr lang="en-US" dirty="0" smtClean="0"/>
              <a:t>“yes” </a:t>
            </a:r>
            <a:r>
              <a:rPr lang="en-US" dirty="0"/>
              <a:t>if N accepts x ; </a:t>
            </a:r>
            <a:r>
              <a:rPr lang="en-US" dirty="0" smtClean="0"/>
              <a:t>“no” </a:t>
            </a:r>
            <a:r>
              <a:rPr lang="en-US" dirty="0"/>
              <a:t>otherwise. </a:t>
            </a:r>
            <a:endParaRPr lang="en-US" dirty="0" smtClean="0"/>
          </a:p>
          <a:p>
            <a:r>
              <a:rPr lang="en-US" dirty="0" smtClean="0"/>
              <a:t>METHOD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algorithm keeps a set of current states </a:t>
            </a:r>
            <a:r>
              <a:rPr lang="en-US" dirty="0" smtClean="0"/>
              <a:t>S, </a:t>
            </a:r>
            <a:r>
              <a:rPr lang="en-US" dirty="0"/>
              <a:t>those that are reached from s</a:t>
            </a:r>
            <a:r>
              <a:rPr lang="en-US" baseline="-25000" dirty="0"/>
              <a:t>0</a:t>
            </a:r>
            <a:r>
              <a:rPr lang="en-US" dirty="0" smtClean="0"/>
              <a:t> </a:t>
            </a:r>
            <a:r>
              <a:rPr lang="en-US" dirty="0"/>
              <a:t>following a path labeled by the inputs read so far.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c is the next input </a:t>
            </a:r>
            <a:r>
              <a:rPr lang="en-US" dirty="0" smtClean="0"/>
              <a:t>character</a:t>
            </a:r>
            <a:r>
              <a:rPr lang="en-US" dirty="0"/>
              <a:t>, read by the function </a:t>
            </a:r>
            <a:r>
              <a:rPr lang="en-US" dirty="0" err="1"/>
              <a:t>nextChar</a:t>
            </a:r>
            <a:r>
              <a:rPr lang="en-US" dirty="0"/>
              <a:t>(), then </a:t>
            </a:r>
            <a:r>
              <a:rPr lang="en-US" dirty="0" smtClean="0"/>
              <a:t>we first </a:t>
            </a:r>
            <a:r>
              <a:rPr lang="en-US" dirty="0"/>
              <a:t>compute move( S; c) and then close that set using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- closure (). </a:t>
            </a:r>
          </a:p>
        </p:txBody>
      </p:sp>
      <p:sp>
        <p:nvSpPr>
          <p:cNvPr id="4" name="SMARTInkShape-3392"/>
          <p:cNvSpPr/>
          <p:nvPr/>
        </p:nvSpPr>
        <p:spPr bwMode="auto">
          <a:xfrm>
            <a:off x="2944342" y="854052"/>
            <a:ext cx="845697" cy="138893"/>
          </a:xfrm>
          <a:custGeom>
            <a:avLst/>
            <a:gdLst/>
            <a:ahLst/>
            <a:cxnLst/>
            <a:rect l="0" t="0" r="0" b="0"/>
            <a:pathLst>
              <a:path w="845697" h="138893">
                <a:moveTo>
                  <a:pt x="56033" y="31773"/>
                </a:moveTo>
                <a:lnTo>
                  <a:pt x="52241" y="27981"/>
                </a:lnTo>
                <a:lnTo>
                  <a:pt x="46146" y="26119"/>
                </a:lnTo>
                <a:lnTo>
                  <a:pt x="30419" y="24032"/>
                </a:lnTo>
                <a:lnTo>
                  <a:pt x="20429" y="16897"/>
                </a:lnTo>
                <a:lnTo>
                  <a:pt x="10812" y="7844"/>
                </a:lnTo>
                <a:lnTo>
                  <a:pt x="8154" y="3146"/>
                </a:lnTo>
                <a:lnTo>
                  <a:pt x="7445" y="782"/>
                </a:lnTo>
                <a:lnTo>
                  <a:pt x="6178" y="0"/>
                </a:lnTo>
                <a:lnTo>
                  <a:pt x="4540" y="272"/>
                </a:lnTo>
                <a:lnTo>
                  <a:pt x="0" y="2620"/>
                </a:lnTo>
                <a:lnTo>
                  <a:pt x="422" y="3607"/>
                </a:lnTo>
                <a:lnTo>
                  <a:pt x="12717" y="16883"/>
                </a:lnTo>
                <a:lnTo>
                  <a:pt x="33233" y="26126"/>
                </a:lnTo>
                <a:lnTo>
                  <a:pt x="63212" y="30100"/>
                </a:lnTo>
                <a:lnTo>
                  <a:pt x="87799" y="33146"/>
                </a:lnTo>
                <a:lnTo>
                  <a:pt x="115395" y="35558"/>
                </a:lnTo>
                <a:lnTo>
                  <a:pt x="146181" y="33984"/>
                </a:lnTo>
                <a:lnTo>
                  <a:pt x="180501" y="32756"/>
                </a:lnTo>
                <a:lnTo>
                  <a:pt x="198543" y="32428"/>
                </a:lnTo>
                <a:lnTo>
                  <a:pt x="217714" y="31416"/>
                </a:lnTo>
                <a:lnTo>
                  <a:pt x="237639" y="29948"/>
                </a:lnTo>
                <a:lnTo>
                  <a:pt x="258066" y="28175"/>
                </a:lnTo>
                <a:lnTo>
                  <a:pt x="278828" y="26199"/>
                </a:lnTo>
                <a:lnTo>
                  <a:pt x="299813" y="24088"/>
                </a:lnTo>
                <a:lnTo>
                  <a:pt x="320947" y="21887"/>
                </a:lnTo>
                <a:lnTo>
                  <a:pt x="342180" y="20420"/>
                </a:lnTo>
                <a:lnTo>
                  <a:pt x="363479" y="19442"/>
                </a:lnTo>
                <a:lnTo>
                  <a:pt x="384821" y="18790"/>
                </a:lnTo>
                <a:lnTo>
                  <a:pt x="406194" y="17561"/>
                </a:lnTo>
                <a:lnTo>
                  <a:pt x="427586" y="15948"/>
                </a:lnTo>
                <a:lnTo>
                  <a:pt x="448992" y="14080"/>
                </a:lnTo>
                <a:lnTo>
                  <a:pt x="470405" y="12834"/>
                </a:lnTo>
                <a:lnTo>
                  <a:pt x="491825" y="12003"/>
                </a:lnTo>
                <a:lnTo>
                  <a:pt x="513249" y="11449"/>
                </a:lnTo>
                <a:lnTo>
                  <a:pt x="534675" y="11080"/>
                </a:lnTo>
                <a:lnTo>
                  <a:pt x="556102" y="10834"/>
                </a:lnTo>
                <a:lnTo>
                  <a:pt x="577531" y="10670"/>
                </a:lnTo>
                <a:lnTo>
                  <a:pt x="598961" y="10561"/>
                </a:lnTo>
                <a:lnTo>
                  <a:pt x="620391" y="10488"/>
                </a:lnTo>
                <a:lnTo>
                  <a:pt x="641822" y="10439"/>
                </a:lnTo>
                <a:lnTo>
                  <a:pt x="661665" y="10407"/>
                </a:lnTo>
                <a:lnTo>
                  <a:pt x="680450" y="10385"/>
                </a:lnTo>
                <a:lnTo>
                  <a:pt x="715345" y="11155"/>
                </a:lnTo>
                <a:lnTo>
                  <a:pt x="746730" y="14143"/>
                </a:lnTo>
                <a:lnTo>
                  <a:pt x="772320" y="18116"/>
                </a:lnTo>
                <a:lnTo>
                  <a:pt x="804576" y="22700"/>
                </a:lnTo>
                <a:lnTo>
                  <a:pt x="836336" y="28040"/>
                </a:lnTo>
                <a:lnTo>
                  <a:pt x="845240" y="30667"/>
                </a:lnTo>
                <a:lnTo>
                  <a:pt x="845696" y="31829"/>
                </a:lnTo>
                <a:lnTo>
                  <a:pt x="845206" y="33398"/>
                </a:lnTo>
                <a:lnTo>
                  <a:pt x="844086" y="35238"/>
                </a:lnTo>
                <a:lnTo>
                  <a:pt x="841752" y="36464"/>
                </a:lnTo>
                <a:lnTo>
                  <a:pt x="834925" y="37827"/>
                </a:lnTo>
                <a:lnTo>
                  <a:pt x="799703" y="33792"/>
                </a:lnTo>
                <a:lnTo>
                  <a:pt x="774697" y="32670"/>
                </a:lnTo>
                <a:lnTo>
                  <a:pt x="741358" y="30055"/>
                </a:lnTo>
                <a:lnTo>
                  <a:pt x="722466" y="28247"/>
                </a:lnTo>
                <a:lnTo>
                  <a:pt x="701934" y="27041"/>
                </a:lnTo>
                <a:lnTo>
                  <a:pt x="680309" y="26237"/>
                </a:lnTo>
                <a:lnTo>
                  <a:pt x="657954" y="25701"/>
                </a:lnTo>
                <a:lnTo>
                  <a:pt x="634320" y="26137"/>
                </a:lnTo>
                <a:lnTo>
                  <a:pt x="609833" y="27222"/>
                </a:lnTo>
                <a:lnTo>
                  <a:pt x="584777" y="28739"/>
                </a:lnTo>
                <a:lnTo>
                  <a:pt x="558548" y="30544"/>
                </a:lnTo>
                <a:lnTo>
                  <a:pt x="531537" y="32541"/>
                </a:lnTo>
                <a:lnTo>
                  <a:pt x="504004" y="34666"/>
                </a:lnTo>
                <a:lnTo>
                  <a:pt x="475330" y="37671"/>
                </a:lnTo>
                <a:lnTo>
                  <a:pt x="445896" y="41261"/>
                </a:lnTo>
                <a:lnTo>
                  <a:pt x="415954" y="45242"/>
                </a:lnTo>
                <a:lnTo>
                  <a:pt x="386468" y="49484"/>
                </a:lnTo>
                <a:lnTo>
                  <a:pt x="357286" y="53899"/>
                </a:lnTo>
                <a:lnTo>
                  <a:pt x="328306" y="58430"/>
                </a:lnTo>
                <a:lnTo>
                  <a:pt x="299461" y="63832"/>
                </a:lnTo>
                <a:lnTo>
                  <a:pt x="270706" y="69814"/>
                </a:lnTo>
                <a:lnTo>
                  <a:pt x="242011" y="76184"/>
                </a:lnTo>
                <a:lnTo>
                  <a:pt x="215737" y="82018"/>
                </a:lnTo>
                <a:lnTo>
                  <a:pt x="191077" y="87495"/>
                </a:lnTo>
                <a:lnTo>
                  <a:pt x="167494" y="92733"/>
                </a:lnTo>
                <a:lnTo>
                  <a:pt x="146215" y="97813"/>
                </a:lnTo>
                <a:lnTo>
                  <a:pt x="126473" y="102787"/>
                </a:lnTo>
                <a:lnTo>
                  <a:pt x="91308" y="111754"/>
                </a:lnTo>
                <a:lnTo>
                  <a:pt x="62451" y="118384"/>
                </a:lnTo>
                <a:lnTo>
                  <a:pt x="31476" y="126580"/>
                </a:lnTo>
                <a:lnTo>
                  <a:pt x="7761" y="135667"/>
                </a:lnTo>
                <a:lnTo>
                  <a:pt x="6389" y="136754"/>
                </a:lnTo>
                <a:lnTo>
                  <a:pt x="6269" y="137479"/>
                </a:lnTo>
                <a:lnTo>
                  <a:pt x="10368" y="138285"/>
                </a:lnTo>
                <a:lnTo>
                  <a:pt x="43405" y="138844"/>
                </a:lnTo>
                <a:lnTo>
                  <a:pt x="67089" y="138892"/>
                </a:lnTo>
                <a:lnTo>
                  <a:pt x="99840" y="136796"/>
                </a:lnTo>
                <a:lnTo>
                  <a:pt x="118576" y="135126"/>
                </a:lnTo>
                <a:lnTo>
                  <a:pt x="138209" y="134012"/>
                </a:lnTo>
                <a:lnTo>
                  <a:pt x="158442" y="133270"/>
                </a:lnTo>
                <a:lnTo>
                  <a:pt x="179075" y="132775"/>
                </a:lnTo>
                <a:lnTo>
                  <a:pt x="200767" y="131651"/>
                </a:lnTo>
                <a:lnTo>
                  <a:pt x="223166" y="130109"/>
                </a:lnTo>
                <a:lnTo>
                  <a:pt x="246036" y="128286"/>
                </a:lnTo>
                <a:lnTo>
                  <a:pt x="270015" y="126278"/>
                </a:lnTo>
                <a:lnTo>
                  <a:pt x="294731" y="124145"/>
                </a:lnTo>
                <a:lnTo>
                  <a:pt x="319940" y="121929"/>
                </a:lnTo>
                <a:lnTo>
                  <a:pt x="345477" y="119658"/>
                </a:lnTo>
                <a:lnTo>
                  <a:pt x="371234" y="117351"/>
                </a:lnTo>
                <a:lnTo>
                  <a:pt x="397135" y="115019"/>
                </a:lnTo>
                <a:lnTo>
                  <a:pt x="423928" y="112670"/>
                </a:lnTo>
                <a:lnTo>
                  <a:pt x="451315" y="110311"/>
                </a:lnTo>
                <a:lnTo>
                  <a:pt x="479099" y="107944"/>
                </a:lnTo>
                <a:lnTo>
                  <a:pt x="505558" y="105572"/>
                </a:lnTo>
                <a:lnTo>
                  <a:pt x="531135" y="103198"/>
                </a:lnTo>
                <a:lnTo>
                  <a:pt x="556124" y="100821"/>
                </a:lnTo>
                <a:lnTo>
                  <a:pt x="579927" y="98442"/>
                </a:lnTo>
                <a:lnTo>
                  <a:pt x="602940" y="96063"/>
                </a:lnTo>
                <a:lnTo>
                  <a:pt x="625425" y="93683"/>
                </a:lnTo>
                <a:lnTo>
                  <a:pt x="646765" y="91303"/>
                </a:lnTo>
                <a:lnTo>
                  <a:pt x="667342" y="88922"/>
                </a:lnTo>
                <a:lnTo>
                  <a:pt x="687410" y="86541"/>
                </a:lnTo>
                <a:lnTo>
                  <a:pt x="722407" y="81779"/>
                </a:lnTo>
                <a:lnTo>
                  <a:pt x="753043" y="77017"/>
                </a:lnTo>
                <a:lnTo>
                  <a:pt x="779888" y="72254"/>
                </a:lnTo>
                <a:lnTo>
                  <a:pt x="809730" y="65111"/>
                </a:lnTo>
                <a:lnTo>
                  <a:pt x="828946" y="60495"/>
                </a:lnTo>
                <a:lnTo>
                  <a:pt x="830864" y="58858"/>
                </a:lnTo>
                <a:lnTo>
                  <a:pt x="832143" y="56974"/>
                </a:lnTo>
                <a:lnTo>
                  <a:pt x="829821" y="55717"/>
                </a:lnTo>
                <a:lnTo>
                  <a:pt x="818774" y="54321"/>
                </a:lnTo>
                <a:lnTo>
                  <a:pt x="790913" y="57328"/>
                </a:lnTo>
                <a:lnTo>
                  <a:pt x="764704" y="59006"/>
                </a:lnTo>
                <a:lnTo>
                  <a:pt x="732948" y="60545"/>
                </a:lnTo>
                <a:lnTo>
                  <a:pt x="714478" y="62067"/>
                </a:lnTo>
                <a:lnTo>
                  <a:pt x="695022" y="63875"/>
                </a:lnTo>
                <a:lnTo>
                  <a:pt x="673319" y="65081"/>
                </a:lnTo>
                <a:lnTo>
                  <a:pt x="650120" y="65884"/>
                </a:lnTo>
                <a:lnTo>
                  <a:pt x="625922" y="66420"/>
                </a:lnTo>
                <a:lnTo>
                  <a:pt x="601059" y="67571"/>
                </a:lnTo>
                <a:lnTo>
                  <a:pt x="575752" y="69132"/>
                </a:lnTo>
                <a:lnTo>
                  <a:pt x="550150" y="70967"/>
                </a:lnTo>
                <a:lnTo>
                  <a:pt x="525145" y="72190"/>
                </a:lnTo>
                <a:lnTo>
                  <a:pt x="500536" y="73005"/>
                </a:lnTo>
                <a:lnTo>
                  <a:pt x="476194" y="73548"/>
                </a:lnTo>
                <a:lnTo>
                  <a:pt x="451234" y="73911"/>
                </a:lnTo>
                <a:lnTo>
                  <a:pt x="425863" y="74152"/>
                </a:lnTo>
                <a:lnTo>
                  <a:pt x="400217" y="74313"/>
                </a:lnTo>
                <a:lnTo>
                  <a:pt x="375183" y="75215"/>
                </a:lnTo>
                <a:lnTo>
                  <a:pt x="350556" y="76609"/>
                </a:lnTo>
                <a:lnTo>
                  <a:pt x="326201" y="78332"/>
                </a:lnTo>
                <a:lnTo>
                  <a:pt x="303614" y="80275"/>
                </a:lnTo>
                <a:lnTo>
                  <a:pt x="282206" y="82364"/>
                </a:lnTo>
                <a:lnTo>
                  <a:pt x="261583" y="84550"/>
                </a:lnTo>
                <a:lnTo>
                  <a:pt x="241485" y="86008"/>
                </a:lnTo>
                <a:lnTo>
                  <a:pt x="221736" y="86980"/>
                </a:lnTo>
                <a:lnTo>
                  <a:pt x="202221" y="87627"/>
                </a:lnTo>
                <a:lnTo>
                  <a:pt x="169953" y="92581"/>
                </a:lnTo>
                <a:lnTo>
                  <a:pt x="142383" y="100074"/>
                </a:lnTo>
                <a:lnTo>
                  <a:pt x="116900" y="108695"/>
                </a:lnTo>
                <a:lnTo>
                  <a:pt x="84034" y="118682"/>
                </a:lnTo>
                <a:lnTo>
                  <a:pt x="61772" y="126668"/>
                </a:lnTo>
                <a:lnTo>
                  <a:pt x="56684" y="126787"/>
                </a:lnTo>
                <a:lnTo>
                  <a:pt x="52498" y="125278"/>
                </a:lnTo>
                <a:lnTo>
                  <a:pt x="41746" y="1174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12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Simulating an NFA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1220788"/>
            <a:ext cx="7581371" cy="4725475"/>
          </a:xfrm>
          <a:prstGeom prst="rect">
            <a:avLst/>
          </a:prstGeom>
        </p:spPr>
      </p:pic>
      <p:grpSp>
        <p:nvGrpSpPr>
          <p:cNvPr id="7" name="SMARTInkShape-Group726"/>
          <p:cNvGrpSpPr/>
          <p:nvPr/>
        </p:nvGrpSpPr>
        <p:grpSpPr>
          <a:xfrm>
            <a:off x="1521621" y="2007422"/>
            <a:ext cx="3493293" cy="92842"/>
            <a:chOff x="1521621" y="2007422"/>
            <a:chExt cx="3493293" cy="92842"/>
          </a:xfrm>
        </p:grpSpPr>
        <p:sp>
          <p:nvSpPr>
            <p:cNvPr id="4" name="SMARTInkShape-3393"/>
            <p:cNvSpPr/>
            <p:nvPr/>
          </p:nvSpPr>
          <p:spPr bwMode="auto">
            <a:xfrm>
              <a:off x="3143250" y="2007422"/>
              <a:ext cx="1871664" cy="64267"/>
            </a:xfrm>
            <a:custGeom>
              <a:avLst/>
              <a:gdLst/>
              <a:ahLst/>
              <a:cxnLst/>
              <a:rect l="0" t="0" r="0" b="0"/>
              <a:pathLst>
                <a:path w="1871664" h="64267">
                  <a:moveTo>
                    <a:pt x="0" y="64266"/>
                  </a:moveTo>
                  <a:lnTo>
                    <a:pt x="26547" y="60473"/>
                  </a:lnTo>
                  <a:lnTo>
                    <a:pt x="58630" y="58611"/>
                  </a:lnTo>
                  <a:lnTo>
                    <a:pt x="77187" y="58115"/>
                  </a:lnTo>
                  <a:lnTo>
                    <a:pt x="95908" y="57784"/>
                  </a:lnTo>
                  <a:lnTo>
                    <a:pt x="114738" y="57563"/>
                  </a:lnTo>
                  <a:lnTo>
                    <a:pt x="133642" y="57416"/>
                  </a:lnTo>
                  <a:lnTo>
                    <a:pt x="152595" y="57318"/>
                  </a:lnTo>
                  <a:lnTo>
                    <a:pt x="171580" y="57253"/>
                  </a:lnTo>
                  <a:lnTo>
                    <a:pt x="190587" y="57209"/>
                  </a:lnTo>
                  <a:lnTo>
                    <a:pt x="210401" y="56386"/>
                  </a:lnTo>
                  <a:lnTo>
                    <a:pt x="230755" y="55044"/>
                  </a:lnTo>
                  <a:lnTo>
                    <a:pt x="251468" y="53355"/>
                  </a:lnTo>
                  <a:lnTo>
                    <a:pt x="272420" y="51436"/>
                  </a:lnTo>
                  <a:lnTo>
                    <a:pt x="293532" y="49362"/>
                  </a:lnTo>
                  <a:lnTo>
                    <a:pt x="314751" y="47186"/>
                  </a:lnTo>
                  <a:lnTo>
                    <a:pt x="336040" y="45736"/>
                  </a:lnTo>
                  <a:lnTo>
                    <a:pt x="357377" y="44768"/>
                  </a:lnTo>
                  <a:lnTo>
                    <a:pt x="378745" y="44124"/>
                  </a:lnTo>
                  <a:lnTo>
                    <a:pt x="400134" y="42900"/>
                  </a:lnTo>
                  <a:lnTo>
                    <a:pt x="421537" y="41291"/>
                  </a:lnTo>
                  <a:lnTo>
                    <a:pt x="442950" y="39424"/>
                  </a:lnTo>
                  <a:lnTo>
                    <a:pt x="464369" y="38179"/>
                  </a:lnTo>
                  <a:lnTo>
                    <a:pt x="485792" y="37350"/>
                  </a:lnTo>
                  <a:lnTo>
                    <a:pt x="507217" y="36797"/>
                  </a:lnTo>
                  <a:lnTo>
                    <a:pt x="529439" y="35634"/>
                  </a:lnTo>
                  <a:lnTo>
                    <a:pt x="552190" y="34066"/>
                  </a:lnTo>
                  <a:lnTo>
                    <a:pt x="575296" y="32226"/>
                  </a:lnTo>
                  <a:lnTo>
                    <a:pt x="597843" y="31000"/>
                  </a:lnTo>
                  <a:lnTo>
                    <a:pt x="620018" y="30182"/>
                  </a:lnTo>
                  <a:lnTo>
                    <a:pt x="641946" y="29637"/>
                  </a:lnTo>
                  <a:lnTo>
                    <a:pt x="665295" y="29273"/>
                  </a:lnTo>
                  <a:lnTo>
                    <a:pt x="689592" y="29031"/>
                  </a:lnTo>
                  <a:lnTo>
                    <a:pt x="714522" y="28870"/>
                  </a:lnTo>
                  <a:lnTo>
                    <a:pt x="739079" y="27968"/>
                  </a:lnTo>
                  <a:lnTo>
                    <a:pt x="763388" y="26574"/>
                  </a:lnTo>
                  <a:lnTo>
                    <a:pt x="787532" y="24850"/>
                  </a:lnTo>
                  <a:lnTo>
                    <a:pt x="812359" y="22907"/>
                  </a:lnTo>
                  <a:lnTo>
                    <a:pt x="837641" y="20818"/>
                  </a:lnTo>
                  <a:lnTo>
                    <a:pt x="863228" y="18632"/>
                  </a:lnTo>
                  <a:lnTo>
                    <a:pt x="889016" y="17174"/>
                  </a:lnTo>
                  <a:lnTo>
                    <a:pt x="914940" y="16203"/>
                  </a:lnTo>
                  <a:lnTo>
                    <a:pt x="940953" y="15555"/>
                  </a:lnTo>
                  <a:lnTo>
                    <a:pt x="967027" y="14329"/>
                  </a:lnTo>
                  <a:lnTo>
                    <a:pt x="993141" y="12718"/>
                  </a:lnTo>
                  <a:lnTo>
                    <a:pt x="1019282" y="10851"/>
                  </a:lnTo>
                  <a:lnTo>
                    <a:pt x="1046233" y="9606"/>
                  </a:lnTo>
                  <a:lnTo>
                    <a:pt x="1073727" y="8776"/>
                  </a:lnTo>
                  <a:lnTo>
                    <a:pt x="1101580" y="8222"/>
                  </a:lnTo>
                  <a:lnTo>
                    <a:pt x="1128881" y="7059"/>
                  </a:lnTo>
                  <a:lnTo>
                    <a:pt x="1155812" y="5491"/>
                  </a:lnTo>
                  <a:lnTo>
                    <a:pt x="1182498" y="3651"/>
                  </a:lnTo>
                  <a:lnTo>
                    <a:pt x="1209019" y="2425"/>
                  </a:lnTo>
                  <a:lnTo>
                    <a:pt x="1235432" y="1607"/>
                  </a:lnTo>
                  <a:lnTo>
                    <a:pt x="1261771" y="1062"/>
                  </a:lnTo>
                  <a:lnTo>
                    <a:pt x="1287268" y="699"/>
                  </a:lnTo>
                  <a:lnTo>
                    <a:pt x="1312204" y="456"/>
                  </a:lnTo>
                  <a:lnTo>
                    <a:pt x="1336765" y="295"/>
                  </a:lnTo>
                  <a:lnTo>
                    <a:pt x="1361870" y="187"/>
                  </a:lnTo>
                  <a:lnTo>
                    <a:pt x="1387339" y="115"/>
                  </a:lnTo>
                  <a:lnTo>
                    <a:pt x="1413049" y="67"/>
                  </a:lnTo>
                  <a:lnTo>
                    <a:pt x="1438126" y="36"/>
                  </a:lnTo>
                  <a:lnTo>
                    <a:pt x="1462782" y="14"/>
                  </a:lnTo>
                  <a:lnTo>
                    <a:pt x="1487157" y="0"/>
                  </a:lnTo>
                  <a:lnTo>
                    <a:pt x="1510550" y="784"/>
                  </a:lnTo>
                  <a:lnTo>
                    <a:pt x="1533290" y="2101"/>
                  </a:lnTo>
                  <a:lnTo>
                    <a:pt x="1555593" y="3772"/>
                  </a:lnTo>
                  <a:lnTo>
                    <a:pt x="1576812" y="4887"/>
                  </a:lnTo>
                  <a:lnTo>
                    <a:pt x="1597308" y="5630"/>
                  </a:lnTo>
                  <a:lnTo>
                    <a:pt x="1617322" y="6125"/>
                  </a:lnTo>
                  <a:lnTo>
                    <a:pt x="1637809" y="6455"/>
                  </a:lnTo>
                  <a:lnTo>
                    <a:pt x="1658610" y="6675"/>
                  </a:lnTo>
                  <a:lnTo>
                    <a:pt x="1679621" y="6822"/>
                  </a:lnTo>
                  <a:lnTo>
                    <a:pt x="1699185" y="7714"/>
                  </a:lnTo>
                  <a:lnTo>
                    <a:pt x="1717784" y="9102"/>
                  </a:lnTo>
                  <a:lnTo>
                    <a:pt x="1752472" y="11967"/>
                  </a:lnTo>
                  <a:lnTo>
                    <a:pt x="1783764" y="13240"/>
                  </a:lnTo>
                  <a:lnTo>
                    <a:pt x="1811430" y="13806"/>
                  </a:lnTo>
                  <a:lnTo>
                    <a:pt x="1845084" y="12008"/>
                  </a:lnTo>
                  <a:lnTo>
                    <a:pt x="1871663" y="7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394"/>
            <p:cNvSpPr/>
            <p:nvPr/>
          </p:nvSpPr>
          <p:spPr bwMode="auto">
            <a:xfrm>
              <a:off x="1521621" y="2064552"/>
              <a:ext cx="1507330" cy="35712"/>
            </a:xfrm>
            <a:custGeom>
              <a:avLst/>
              <a:gdLst/>
              <a:ahLst/>
              <a:cxnLst/>
              <a:rect l="0" t="0" r="0" b="0"/>
              <a:pathLst>
                <a:path w="1507330" h="35712">
                  <a:moveTo>
                    <a:pt x="21429" y="35711"/>
                  </a:moveTo>
                  <a:lnTo>
                    <a:pt x="17637" y="35711"/>
                  </a:lnTo>
                  <a:lnTo>
                    <a:pt x="16520" y="34917"/>
                  </a:lnTo>
                  <a:lnTo>
                    <a:pt x="15775" y="33594"/>
                  </a:lnTo>
                  <a:lnTo>
                    <a:pt x="14293" y="21536"/>
                  </a:lnTo>
                  <a:lnTo>
                    <a:pt x="3644" y="21426"/>
                  </a:lnTo>
                  <a:lnTo>
                    <a:pt x="2428" y="22219"/>
                  </a:lnTo>
                  <a:lnTo>
                    <a:pt x="1618" y="23541"/>
                  </a:lnTo>
                  <a:lnTo>
                    <a:pt x="211" y="28699"/>
                  </a:lnTo>
                  <a:lnTo>
                    <a:pt x="0" y="35616"/>
                  </a:lnTo>
                  <a:lnTo>
                    <a:pt x="32822" y="35710"/>
                  </a:lnTo>
                  <a:lnTo>
                    <a:pt x="43955" y="34917"/>
                  </a:lnTo>
                  <a:lnTo>
                    <a:pt x="78613" y="29229"/>
                  </a:lnTo>
                  <a:lnTo>
                    <a:pt x="108256" y="24862"/>
                  </a:lnTo>
                  <a:lnTo>
                    <a:pt x="143018" y="21876"/>
                  </a:lnTo>
                  <a:lnTo>
                    <a:pt x="175269" y="21512"/>
                  </a:lnTo>
                  <a:lnTo>
                    <a:pt x="202831" y="21449"/>
                  </a:lnTo>
                  <a:lnTo>
                    <a:pt x="231105" y="21431"/>
                  </a:lnTo>
                  <a:lnTo>
                    <a:pt x="259592" y="21425"/>
                  </a:lnTo>
                  <a:lnTo>
                    <a:pt x="288140" y="17631"/>
                  </a:lnTo>
                  <a:lnTo>
                    <a:pt x="320500" y="15273"/>
                  </a:lnTo>
                  <a:lnTo>
                    <a:pt x="355223" y="14574"/>
                  </a:lnTo>
                  <a:lnTo>
                    <a:pt x="390647" y="14366"/>
                  </a:lnTo>
                  <a:lnTo>
                    <a:pt x="426278" y="10513"/>
                  </a:lnTo>
                  <a:lnTo>
                    <a:pt x="452187" y="8636"/>
                  </a:lnTo>
                  <a:lnTo>
                    <a:pt x="479577" y="7803"/>
                  </a:lnTo>
                  <a:lnTo>
                    <a:pt x="507625" y="7432"/>
                  </a:lnTo>
                  <a:lnTo>
                    <a:pt x="535966" y="5151"/>
                  </a:lnTo>
                  <a:lnTo>
                    <a:pt x="564437" y="2284"/>
                  </a:lnTo>
                  <a:lnTo>
                    <a:pt x="592966" y="1011"/>
                  </a:lnTo>
                  <a:lnTo>
                    <a:pt x="621520" y="445"/>
                  </a:lnTo>
                  <a:lnTo>
                    <a:pt x="650086" y="193"/>
                  </a:lnTo>
                  <a:lnTo>
                    <a:pt x="678657" y="81"/>
                  </a:lnTo>
                  <a:lnTo>
                    <a:pt x="707230" y="31"/>
                  </a:lnTo>
                  <a:lnTo>
                    <a:pt x="735805" y="9"/>
                  </a:lnTo>
                  <a:lnTo>
                    <a:pt x="764379" y="0"/>
                  </a:lnTo>
                  <a:lnTo>
                    <a:pt x="795071" y="2112"/>
                  </a:lnTo>
                  <a:lnTo>
                    <a:pt x="826439" y="5697"/>
                  </a:lnTo>
                  <a:lnTo>
                    <a:pt x="856255" y="9936"/>
                  </a:lnTo>
                  <a:lnTo>
                    <a:pt x="887498" y="12349"/>
                  </a:lnTo>
                  <a:lnTo>
                    <a:pt x="919905" y="13421"/>
                  </a:lnTo>
                  <a:lnTo>
                    <a:pt x="952829" y="13898"/>
                  </a:lnTo>
                  <a:lnTo>
                    <a:pt x="985982" y="14110"/>
                  </a:lnTo>
                  <a:lnTo>
                    <a:pt x="1019238" y="13410"/>
                  </a:lnTo>
                  <a:lnTo>
                    <a:pt x="1052539" y="10453"/>
                  </a:lnTo>
                  <a:lnTo>
                    <a:pt x="1087977" y="8610"/>
                  </a:lnTo>
                  <a:lnTo>
                    <a:pt x="1106317" y="8119"/>
                  </a:lnTo>
                  <a:lnTo>
                    <a:pt x="1141512" y="7572"/>
                  </a:lnTo>
                  <a:lnTo>
                    <a:pt x="1176469" y="7330"/>
                  </a:lnTo>
                  <a:lnTo>
                    <a:pt x="1194680" y="7265"/>
                  </a:lnTo>
                  <a:lnTo>
                    <a:pt x="1213172" y="7222"/>
                  </a:lnTo>
                  <a:lnTo>
                    <a:pt x="1248534" y="7174"/>
                  </a:lnTo>
                  <a:lnTo>
                    <a:pt x="1282771" y="7153"/>
                  </a:lnTo>
                  <a:lnTo>
                    <a:pt x="1316509" y="7143"/>
                  </a:lnTo>
                  <a:lnTo>
                    <a:pt x="1350024" y="7139"/>
                  </a:lnTo>
                  <a:lnTo>
                    <a:pt x="1383441" y="7137"/>
                  </a:lnTo>
                  <a:lnTo>
                    <a:pt x="1416814" y="7136"/>
                  </a:lnTo>
                  <a:lnTo>
                    <a:pt x="1452283" y="7136"/>
                  </a:lnTo>
                  <a:lnTo>
                    <a:pt x="1482864" y="7136"/>
                  </a:lnTo>
                  <a:lnTo>
                    <a:pt x="1507329" y="71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2" name="SMARTInkShape-Group727"/>
          <p:cNvGrpSpPr/>
          <p:nvPr/>
        </p:nvGrpSpPr>
        <p:grpSpPr>
          <a:xfrm>
            <a:off x="4501678" y="329216"/>
            <a:ext cx="3770784" cy="1348453"/>
            <a:chOff x="4501678" y="329216"/>
            <a:chExt cx="3770784" cy="1348453"/>
          </a:xfrm>
        </p:grpSpPr>
        <p:sp>
          <p:nvSpPr>
            <p:cNvPr id="8" name="SMARTInkShape-3395"/>
            <p:cNvSpPr/>
            <p:nvPr/>
          </p:nvSpPr>
          <p:spPr bwMode="auto">
            <a:xfrm>
              <a:off x="6724001" y="574322"/>
              <a:ext cx="290704" cy="329965"/>
            </a:xfrm>
            <a:custGeom>
              <a:avLst/>
              <a:gdLst/>
              <a:ahLst/>
              <a:cxnLst/>
              <a:rect l="0" t="0" r="0" b="0"/>
              <a:pathLst>
                <a:path w="290704" h="329965">
                  <a:moveTo>
                    <a:pt x="41130" y="197203"/>
                  </a:moveTo>
                  <a:lnTo>
                    <a:pt x="34979" y="191052"/>
                  </a:lnTo>
                  <a:lnTo>
                    <a:pt x="34648" y="191515"/>
                  </a:lnTo>
                  <a:lnTo>
                    <a:pt x="34281" y="194146"/>
                  </a:lnTo>
                  <a:lnTo>
                    <a:pt x="19525" y="227099"/>
                  </a:lnTo>
                  <a:lnTo>
                    <a:pt x="10139" y="258406"/>
                  </a:lnTo>
                  <a:lnTo>
                    <a:pt x="1436" y="289461"/>
                  </a:lnTo>
                  <a:lnTo>
                    <a:pt x="0" y="310528"/>
                  </a:lnTo>
                  <a:lnTo>
                    <a:pt x="2478" y="321918"/>
                  </a:lnTo>
                  <a:lnTo>
                    <a:pt x="4250" y="325590"/>
                  </a:lnTo>
                  <a:lnTo>
                    <a:pt x="6224" y="328038"/>
                  </a:lnTo>
                  <a:lnTo>
                    <a:pt x="8335" y="329670"/>
                  </a:lnTo>
                  <a:lnTo>
                    <a:pt x="10535" y="329964"/>
                  </a:lnTo>
                  <a:lnTo>
                    <a:pt x="15097" y="328175"/>
                  </a:lnTo>
                  <a:lnTo>
                    <a:pt x="22128" y="318912"/>
                  </a:lnTo>
                  <a:lnTo>
                    <a:pt x="36110" y="289166"/>
                  </a:lnTo>
                  <a:lnTo>
                    <a:pt x="49663" y="257525"/>
                  </a:lnTo>
                  <a:lnTo>
                    <a:pt x="62431" y="226823"/>
                  </a:lnTo>
                  <a:lnTo>
                    <a:pt x="68268" y="214519"/>
                  </a:lnTo>
                  <a:lnTo>
                    <a:pt x="67953" y="214303"/>
                  </a:lnTo>
                  <a:lnTo>
                    <a:pt x="65487" y="216180"/>
                  </a:lnTo>
                  <a:lnTo>
                    <a:pt x="63861" y="219660"/>
                  </a:lnTo>
                  <a:lnTo>
                    <a:pt x="62637" y="251457"/>
                  </a:lnTo>
                  <a:lnTo>
                    <a:pt x="63370" y="270920"/>
                  </a:lnTo>
                  <a:lnTo>
                    <a:pt x="66360" y="280502"/>
                  </a:lnTo>
                  <a:lnTo>
                    <a:pt x="69063" y="283692"/>
                  </a:lnTo>
                  <a:lnTo>
                    <a:pt x="76299" y="287236"/>
                  </a:lnTo>
                  <a:lnTo>
                    <a:pt x="89298" y="289231"/>
                  </a:lnTo>
                  <a:lnTo>
                    <a:pt x="96404" y="287582"/>
                  </a:lnTo>
                  <a:lnTo>
                    <a:pt x="115020" y="276263"/>
                  </a:lnTo>
                  <a:lnTo>
                    <a:pt x="123711" y="265678"/>
                  </a:lnTo>
                  <a:lnTo>
                    <a:pt x="139551" y="235688"/>
                  </a:lnTo>
                  <a:lnTo>
                    <a:pt x="153283" y="208518"/>
                  </a:lnTo>
                  <a:lnTo>
                    <a:pt x="167405" y="176567"/>
                  </a:lnTo>
                  <a:lnTo>
                    <a:pt x="174776" y="151519"/>
                  </a:lnTo>
                  <a:lnTo>
                    <a:pt x="181491" y="124511"/>
                  </a:lnTo>
                  <a:lnTo>
                    <a:pt x="189766" y="96633"/>
                  </a:lnTo>
                  <a:lnTo>
                    <a:pt x="196620" y="70484"/>
                  </a:lnTo>
                  <a:lnTo>
                    <a:pt x="204941" y="35567"/>
                  </a:lnTo>
                  <a:lnTo>
                    <a:pt x="211071" y="6701"/>
                  </a:lnTo>
                  <a:lnTo>
                    <a:pt x="210780" y="3527"/>
                  </a:lnTo>
                  <a:lnTo>
                    <a:pt x="209793" y="1411"/>
                  </a:lnTo>
                  <a:lnTo>
                    <a:pt x="208341" y="0"/>
                  </a:lnTo>
                  <a:lnTo>
                    <a:pt x="198261" y="6899"/>
                  </a:lnTo>
                  <a:lnTo>
                    <a:pt x="173504" y="33406"/>
                  </a:lnTo>
                  <a:lnTo>
                    <a:pt x="154120" y="68069"/>
                  </a:lnTo>
                  <a:lnTo>
                    <a:pt x="145341" y="100027"/>
                  </a:lnTo>
                  <a:lnTo>
                    <a:pt x="142386" y="129957"/>
                  </a:lnTo>
                  <a:lnTo>
                    <a:pt x="143099" y="158934"/>
                  </a:lnTo>
                  <a:lnTo>
                    <a:pt x="152658" y="186834"/>
                  </a:lnTo>
                  <a:lnTo>
                    <a:pt x="170111" y="217997"/>
                  </a:lnTo>
                  <a:lnTo>
                    <a:pt x="180212" y="231845"/>
                  </a:lnTo>
                  <a:lnTo>
                    <a:pt x="192638" y="243291"/>
                  </a:lnTo>
                  <a:lnTo>
                    <a:pt x="206098" y="249437"/>
                  </a:lnTo>
                  <a:lnTo>
                    <a:pt x="220019" y="251374"/>
                  </a:lnTo>
                  <a:lnTo>
                    <a:pt x="240449" y="248002"/>
                  </a:lnTo>
                  <a:lnTo>
                    <a:pt x="251689" y="244122"/>
                  </a:lnTo>
                  <a:lnTo>
                    <a:pt x="261976" y="235518"/>
                  </a:lnTo>
                  <a:lnTo>
                    <a:pt x="283337" y="204575"/>
                  </a:lnTo>
                  <a:lnTo>
                    <a:pt x="288843" y="192244"/>
                  </a:lnTo>
                  <a:lnTo>
                    <a:pt x="290703" y="184758"/>
                  </a:lnTo>
                  <a:lnTo>
                    <a:pt x="290062" y="184938"/>
                  </a:lnTo>
                  <a:lnTo>
                    <a:pt x="277386" y="196813"/>
                  </a:lnTo>
                  <a:lnTo>
                    <a:pt x="265539" y="219968"/>
                  </a:lnTo>
                  <a:lnTo>
                    <a:pt x="253137" y="250736"/>
                  </a:lnTo>
                  <a:lnTo>
                    <a:pt x="252566" y="260948"/>
                  </a:lnTo>
                  <a:lnTo>
                    <a:pt x="255274" y="274916"/>
                  </a:lnTo>
                  <a:lnTo>
                    <a:pt x="255443" y="2543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396"/>
            <p:cNvSpPr/>
            <p:nvPr/>
          </p:nvSpPr>
          <p:spPr bwMode="auto">
            <a:xfrm>
              <a:off x="6505378" y="607219"/>
              <a:ext cx="245467" cy="297743"/>
            </a:xfrm>
            <a:custGeom>
              <a:avLst/>
              <a:gdLst/>
              <a:ahLst/>
              <a:cxnLst/>
              <a:rect l="0" t="0" r="0" b="0"/>
              <a:pathLst>
                <a:path w="245467" h="297743">
                  <a:moveTo>
                    <a:pt x="174028" y="0"/>
                  </a:moveTo>
                  <a:lnTo>
                    <a:pt x="174028" y="3792"/>
                  </a:lnTo>
                  <a:lnTo>
                    <a:pt x="171911" y="7771"/>
                  </a:lnTo>
                  <a:lnTo>
                    <a:pt x="164085" y="20585"/>
                  </a:lnTo>
                  <a:lnTo>
                    <a:pt x="152542" y="52952"/>
                  </a:lnTo>
                  <a:lnTo>
                    <a:pt x="147554" y="81571"/>
                  </a:lnTo>
                  <a:lnTo>
                    <a:pt x="146076" y="115186"/>
                  </a:lnTo>
                  <a:lnTo>
                    <a:pt x="147755" y="150281"/>
                  </a:lnTo>
                  <a:lnTo>
                    <a:pt x="153279" y="185815"/>
                  </a:lnTo>
                  <a:lnTo>
                    <a:pt x="157826" y="219362"/>
                  </a:lnTo>
                  <a:lnTo>
                    <a:pt x="161290" y="247294"/>
                  </a:lnTo>
                  <a:lnTo>
                    <a:pt x="169571" y="278065"/>
                  </a:lnTo>
                  <a:lnTo>
                    <a:pt x="172708" y="292292"/>
                  </a:lnTo>
                  <a:lnTo>
                    <a:pt x="172355" y="294874"/>
                  </a:lnTo>
                  <a:lnTo>
                    <a:pt x="171325" y="296595"/>
                  </a:lnTo>
                  <a:lnTo>
                    <a:pt x="169845" y="297742"/>
                  </a:lnTo>
                  <a:lnTo>
                    <a:pt x="168064" y="296920"/>
                  </a:lnTo>
                  <a:lnTo>
                    <a:pt x="143467" y="269036"/>
                  </a:lnTo>
                  <a:lnTo>
                    <a:pt x="114369" y="234794"/>
                  </a:lnTo>
                  <a:lnTo>
                    <a:pt x="85443" y="209004"/>
                  </a:lnTo>
                  <a:lnTo>
                    <a:pt x="55970" y="184164"/>
                  </a:lnTo>
                  <a:lnTo>
                    <a:pt x="24678" y="154911"/>
                  </a:lnTo>
                  <a:lnTo>
                    <a:pt x="6973" y="140343"/>
                  </a:lnTo>
                  <a:lnTo>
                    <a:pt x="0" y="137097"/>
                  </a:lnTo>
                  <a:lnTo>
                    <a:pt x="66" y="136642"/>
                  </a:lnTo>
                  <a:lnTo>
                    <a:pt x="903" y="136338"/>
                  </a:lnTo>
                  <a:lnTo>
                    <a:pt x="36053" y="141935"/>
                  </a:lnTo>
                  <a:lnTo>
                    <a:pt x="66648" y="142596"/>
                  </a:lnTo>
                  <a:lnTo>
                    <a:pt x="100849" y="146585"/>
                  </a:lnTo>
                  <a:lnTo>
                    <a:pt x="136117" y="149001"/>
                  </a:lnTo>
                  <a:lnTo>
                    <a:pt x="171704" y="145925"/>
                  </a:lnTo>
                  <a:lnTo>
                    <a:pt x="199797" y="143778"/>
                  </a:lnTo>
                  <a:lnTo>
                    <a:pt x="233719" y="142994"/>
                  </a:lnTo>
                  <a:lnTo>
                    <a:pt x="245466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397"/>
            <p:cNvSpPr/>
            <p:nvPr/>
          </p:nvSpPr>
          <p:spPr bwMode="auto">
            <a:xfrm>
              <a:off x="6420879" y="750094"/>
              <a:ext cx="132196" cy="167263"/>
            </a:xfrm>
            <a:custGeom>
              <a:avLst/>
              <a:gdLst/>
              <a:ahLst/>
              <a:cxnLst/>
              <a:rect l="0" t="0" r="0" b="0"/>
              <a:pathLst>
                <a:path w="132196" h="167263">
                  <a:moveTo>
                    <a:pt x="122796" y="0"/>
                  </a:moveTo>
                  <a:lnTo>
                    <a:pt x="97960" y="794"/>
                  </a:lnTo>
                  <a:lnTo>
                    <a:pt x="76816" y="7275"/>
                  </a:lnTo>
                  <a:lnTo>
                    <a:pt x="75474" y="8819"/>
                  </a:lnTo>
                  <a:lnTo>
                    <a:pt x="67371" y="27232"/>
                  </a:lnTo>
                  <a:lnTo>
                    <a:pt x="65987" y="41627"/>
                  </a:lnTo>
                  <a:lnTo>
                    <a:pt x="70031" y="50515"/>
                  </a:lnTo>
                  <a:lnTo>
                    <a:pt x="101920" y="86179"/>
                  </a:lnTo>
                  <a:lnTo>
                    <a:pt x="130942" y="112938"/>
                  </a:lnTo>
                  <a:lnTo>
                    <a:pt x="132195" y="117361"/>
                  </a:lnTo>
                  <a:lnTo>
                    <a:pt x="131471" y="126508"/>
                  </a:lnTo>
                  <a:lnTo>
                    <a:pt x="129374" y="130376"/>
                  </a:lnTo>
                  <a:lnTo>
                    <a:pt x="122808" y="136791"/>
                  </a:lnTo>
                  <a:lnTo>
                    <a:pt x="94253" y="152286"/>
                  </a:lnTo>
                  <a:lnTo>
                    <a:pt x="66538" y="161185"/>
                  </a:lnTo>
                  <a:lnTo>
                    <a:pt x="35130" y="167262"/>
                  </a:lnTo>
                  <a:lnTo>
                    <a:pt x="11625" y="164741"/>
                  </a:lnTo>
                  <a:lnTo>
                    <a:pt x="2479" y="161060"/>
                  </a:lnTo>
                  <a:lnTo>
                    <a:pt x="516" y="158173"/>
                  </a:lnTo>
                  <a:lnTo>
                    <a:pt x="0" y="154661"/>
                  </a:lnTo>
                  <a:lnTo>
                    <a:pt x="2339" y="144938"/>
                  </a:lnTo>
                  <a:lnTo>
                    <a:pt x="14169" y="121614"/>
                  </a:lnTo>
                  <a:lnTo>
                    <a:pt x="4421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398"/>
            <p:cNvSpPr/>
            <p:nvPr/>
          </p:nvSpPr>
          <p:spPr bwMode="auto">
            <a:xfrm>
              <a:off x="6165056" y="785813"/>
              <a:ext cx="178595" cy="35719"/>
            </a:xfrm>
            <a:custGeom>
              <a:avLst/>
              <a:gdLst/>
              <a:ahLst/>
              <a:cxnLst/>
              <a:rect l="0" t="0" r="0" b="0"/>
              <a:pathLst>
                <a:path w="178595" h="35719">
                  <a:moveTo>
                    <a:pt x="0" y="0"/>
                  </a:moveTo>
                  <a:lnTo>
                    <a:pt x="25630" y="793"/>
                  </a:lnTo>
                  <a:lnTo>
                    <a:pt x="55070" y="9887"/>
                  </a:lnTo>
                  <a:lnTo>
                    <a:pt x="87226" y="20127"/>
                  </a:lnTo>
                  <a:lnTo>
                    <a:pt x="119772" y="28188"/>
                  </a:lnTo>
                  <a:lnTo>
                    <a:pt x="149524" y="33487"/>
                  </a:lnTo>
                  <a:lnTo>
                    <a:pt x="178594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399"/>
            <p:cNvSpPr/>
            <p:nvPr/>
          </p:nvSpPr>
          <p:spPr bwMode="auto">
            <a:xfrm>
              <a:off x="6252486" y="664369"/>
              <a:ext cx="81487" cy="292274"/>
            </a:xfrm>
            <a:custGeom>
              <a:avLst/>
              <a:gdLst/>
              <a:ahLst/>
              <a:cxnLst/>
              <a:rect l="0" t="0" r="0" b="0"/>
              <a:pathLst>
                <a:path w="81487" h="292274">
                  <a:moveTo>
                    <a:pt x="48302" y="0"/>
                  </a:moveTo>
                  <a:lnTo>
                    <a:pt x="44509" y="0"/>
                  </a:lnTo>
                  <a:lnTo>
                    <a:pt x="40531" y="2116"/>
                  </a:lnTo>
                  <a:lnTo>
                    <a:pt x="36117" y="6497"/>
                  </a:lnTo>
                  <a:lnTo>
                    <a:pt x="26815" y="24361"/>
                  </a:lnTo>
                  <a:lnTo>
                    <a:pt x="13542" y="54377"/>
                  </a:lnTo>
                  <a:lnTo>
                    <a:pt x="4048" y="81552"/>
                  </a:lnTo>
                  <a:lnTo>
                    <a:pt x="0" y="113504"/>
                  </a:lnTo>
                  <a:lnTo>
                    <a:pt x="2593" y="148107"/>
                  </a:lnTo>
                  <a:lnTo>
                    <a:pt x="6291" y="173775"/>
                  </a:lnTo>
                  <a:lnTo>
                    <a:pt x="11374" y="199471"/>
                  </a:lnTo>
                  <a:lnTo>
                    <a:pt x="23160" y="231787"/>
                  </a:lnTo>
                  <a:lnTo>
                    <a:pt x="37501" y="259883"/>
                  </a:lnTo>
                  <a:lnTo>
                    <a:pt x="62608" y="285822"/>
                  </a:lnTo>
                  <a:lnTo>
                    <a:pt x="70799" y="289751"/>
                  </a:lnTo>
                  <a:lnTo>
                    <a:pt x="81409" y="292273"/>
                  </a:lnTo>
                  <a:lnTo>
                    <a:pt x="81486" y="290892"/>
                  </a:lnTo>
                  <a:lnTo>
                    <a:pt x="77007" y="280571"/>
                  </a:lnTo>
                  <a:lnTo>
                    <a:pt x="53424" y="245557"/>
                  </a:lnTo>
                  <a:lnTo>
                    <a:pt x="29623" y="214662"/>
                  </a:lnTo>
                  <a:lnTo>
                    <a:pt x="12583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" name="SMARTInkShape-3400"/>
            <p:cNvSpPr/>
            <p:nvPr/>
          </p:nvSpPr>
          <p:spPr bwMode="auto">
            <a:xfrm>
              <a:off x="5972395" y="800100"/>
              <a:ext cx="278387" cy="243450"/>
            </a:xfrm>
            <a:custGeom>
              <a:avLst/>
              <a:gdLst/>
              <a:ahLst/>
              <a:cxnLst/>
              <a:rect l="0" t="0" r="0" b="0"/>
              <a:pathLst>
                <a:path w="278387" h="243450">
                  <a:moveTo>
                    <a:pt x="28355" y="71438"/>
                  </a:moveTo>
                  <a:lnTo>
                    <a:pt x="24563" y="71438"/>
                  </a:lnTo>
                  <a:lnTo>
                    <a:pt x="20584" y="75671"/>
                  </a:lnTo>
                  <a:lnTo>
                    <a:pt x="11562" y="91324"/>
                  </a:lnTo>
                  <a:lnTo>
                    <a:pt x="2286" y="124668"/>
                  </a:lnTo>
                  <a:lnTo>
                    <a:pt x="0" y="158886"/>
                  </a:lnTo>
                  <a:lnTo>
                    <a:pt x="639" y="172843"/>
                  </a:lnTo>
                  <a:lnTo>
                    <a:pt x="3601" y="179477"/>
                  </a:lnTo>
                  <a:lnTo>
                    <a:pt x="9732" y="187675"/>
                  </a:lnTo>
                  <a:lnTo>
                    <a:pt x="11971" y="188617"/>
                  </a:lnTo>
                  <a:lnTo>
                    <a:pt x="14257" y="188451"/>
                  </a:lnTo>
                  <a:lnTo>
                    <a:pt x="16575" y="187546"/>
                  </a:lnTo>
                  <a:lnTo>
                    <a:pt x="27422" y="178689"/>
                  </a:lnTo>
                  <a:lnTo>
                    <a:pt x="49977" y="149091"/>
                  </a:lnTo>
                  <a:lnTo>
                    <a:pt x="67921" y="114971"/>
                  </a:lnTo>
                  <a:lnTo>
                    <a:pt x="77908" y="87673"/>
                  </a:lnTo>
                  <a:lnTo>
                    <a:pt x="74434" y="93887"/>
                  </a:lnTo>
                  <a:lnTo>
                    <a:pt x="72171" y="105782"/>
                  </a:lnTo>
                  <a:lnTo>
                    <a:pt x="72200" y="128933"/>
                  </a:lnTo>
                  <a:lnTo>
                    <a:pt x="77716" y="160159"/>
                  </a:lnTo>
                  <a:lnTo>
                    <a:pt x="78964" y="177894"/>
                  </a:lnTo>
                  <a:lnTo>
                    <a:pt x="82069" y="185691"/>
                  </a:lnTo>
                  <a:lnTo>
                    <a:pt x="84008" y="188088"/>
                  </a:lnTo>
                  <a:lnTo>
                    <a:pt x="88279" y="190751"/>
                  </a:lnTo>
                  <a:lnTo>
                    <a:pt x="95146" y="192250"/>
                  </a:lnTo>
                  <a:lnTo>
                    <a:pt x="99844" y="190484"/>
                  </a:lnTo>
                  <a:lnTo>
                    <a:pt x="102209" y="188902"/>
                  </a:lnTo>
                  <a:lnTo>
                    <a:pt x="123754" y="156643"/>
                  </a:lnTo>
                  <a:lnTo>
                    <a:pt x="146063" y="123669"/>
                  </a:lnTo>
                  <a:lnTo>
                    <a:pt x="148138" y="119258"/>
                  </a:lnTo>
                  <a:lnTo>
                    <a:pt x="148691" y="119193"/>
                  </a:lnTo>
                  <a:lnTo>
                    <a:pt x="149060" y="119943"/>
                  </a:lnTo>
                  <a:lnTo>
                    <a:pt x="149734" y="154934"/>
                  </a:lnTo>
                  <a:lnTo>
                    <a:pt x="149786" y="190207"/>
                  </a:lnTo>
                  <a:lnTo>
                    <a:pt x="149797" y="224455"/>
                  </a:lnTo>
                  <a:lnTo>
                    <a:pt x="149798" y="239984"/>
                  </a:lnTo>
                  <a:lnTo>
                    <a:pt x="150593" y="242539"/>
                  </a:lnTo>
                  <a:lnTo>
                    <a:pt x="151916" y="243449"/>
                  </a:lnTo>
                  <a:lnTo>
                    <a:pt x="153591" y="243262"/>
                  </a:lnTo>
                  <a:lnTo>
                    <a:pt x="163534" y="235414"/>
                  </a:lnTo>
                  <a:lnTo>
                    <a:pt x="176207" y="211249"/>
                  </a:lnTo>
                  <a:lnTo>
                    <a:pt x="188668" y="180244"/>
                  </a:lnTo>
                  <a:lnTo>
                    <a:pt x="197766" y="154721"/>
                  </a:lnTo>
                  <a:lnTo>
                    <a:pt x="207101" y="129619"/>
                  </a:lnTo>
                  <a:lnTo>
                    <a:pt x="221281" y="97408"/>
                  </a:lnTo>
                  <a:lnTo>
                    <a:pt x="240145" y="64245"/>
                  </a:lnTo>
                  <a:lnTo>
                    <a:pt x="248425" y="56864"/>
                  </a:lnTo>
                  <a:lnTo>
                    <a:pt x="251269" y="55372"/>
                  </a:lnTo>
                  <a:lnTo>
                    <a:pt x="253164" y="55171"/>
                  </a:lnTo>
                  <a:lnTo>
                    <a:pt x="256064" y="57064"/>
                  </a:lnTo>
                  <a:lnTo>
                    <a:pt x="266676" y="66977"/>
                  </a:lnTo>
                  <a:lnTo>
                    <a:pt x="269213" y="73689"/>
                  </a:lnTo>
                  <a:lnTo>
                    <a:pt x="271134" y="81169"/>
                  </a:lnTo>
                  <a:lnTo>
                    <a:pt x="274634" y="87140"/>
                  </a:lnTo>
                  <a:lnTo>
                    <a:pt x="275885" y="88256"/>
                  </a:lnTo>
                  <a:lnTo>
                    <a:pt x="276718" y="88206"/>
                  </a:lnTo>
                  <a:lnTo>
                    <a:pt x="277275" y="87379"/>
                  </a:lnTo>
                  <a:lnTo>
                    <a:pt x="278057" y="82423"/>
                  </a:lnTo>
                  <a:lnTo>
                    <a:pt x="278343" y="53658"/>
                  </a:lnTo>
                  <a:lnTo>
                    <a:pt x="278378" y="18360"/>
                  </a:lnTo>
                  <a:lnTo>
                    <a:pt x="27838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" name="SMARTInkShape-3401"/>
            <p:cNvSpPr/>
            <p:nvPr/>
          </p:nvSpPr>
          <p:spPr bwMode="auto">
            <a:xfrm>
              <a:off x="5736431" y="878681"/>
              <a:ext cx="242889" cy="42864"/>
            </a:xfrm>
            <a:custGeom>
              <a:avLst/>
              <a:gdLst/>
              <a:ahLst/>
              <a:cxnLst/>
              <a:rect l="0" t="0" r="0" b="0"/>
              <a:pathLst>
                <a:path w="242889" h="42864">
                  <a:moveTo>
                    <a:pt x="0" y="42863"/>
                  </a:moveTo>
                  <a:lnTo>
                    <a:pt x="31063" y="28389"/>
                  </a:lnTo>
                  <a:lnTo>
                    <a:pt x="44763" y="24524"/>
                  </a:lnTo>
                  <a:lnTo>
                    <a:pt x="71118" y="20760"/>
                  </a:lnTo>
                  <a:lnTo>
                    <a:pt x="103711" y="11090"/>
                  </a:lnTo>
                  <a:lnTo>
                    <a:pt x="138503" y="3639"/>
                  </a:lnTo>
                  <a:lnTo>
                    <a:pt x="173153" y="1078"/>
                  </a:lnTo>
                  <a:lnTo>
                    <a:pt x="203882" y="320"/>
                  </a:lnTo>
                  <a:lnTo>
                    <a:pt x="2428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402"/>
            <p:cNvSpPr/>
            <p:nvPr/>
          </p:nvSpPr>
          <p:spPr bwMode="auto">
            <a:xfrm>
              <a:off x="5807869" y="742950"/>
              <a:ext cx="78582" cy="280630"/>
            </a:xfrm>
            <a:custGeom>
              <a:avLst/>
              <a:gdLst/>
              <a:ahLst/>
              <a:cxnLst/>
              <a:rect l="0" t="0" r="0" b="0"/>
              <a:pathLst>
                <a:path w="78582" h="280630">
                  <a:moveTo>
                    <a:pt x="78581" y="0"/>
                  </a:moveTo>
                  <a:lnTo>
                    <a:pt x="71524" y="0"/>
                  </a:lnTo>
                  <a:lnTo>
                    <a:pt x="75256" y="0"/>
                  </a:lnTo>
                  <a:lnTo>
                    <a:pt x="76364" y="1588"/>
                  </a:lnTo>
                  <a:lnTo>
                    <a:pt x="77596" y="7585"/>
                  </a:lnTo>
                  <a:lnTo>
                    <a:pt x="72343" y="41170"/>
                  </a:lnTo>
                  <a:lnTo>
                    <a:pt x="67913" y="75169"/>
                  </a:lnTo>
                  <a:lnTo>
                    <a:pt x="65902" y="99554"/>
                  </a:lnTo>
                  <a:lnTo>
                    <a:pt x="65009" y="124415"/>
                  </a:lnTo>
                  <a:lnTo>
                    <a:pt x="64611" y="151339"/>
                  </a:lnTo>
                  <a:lnTo>
                    <a:pt x="66552" y="177064"/>
                  </a:lnTo>
                  <a:lnTo>
                    <a:pt x="72106" y="211743"/>
                  </a:lnTo>
                  <a:lnTo>
                    <a:pt x="76663" y="240009"/>
                  </a:lnTo>
                  <a:lnTo>
                    <a:pt x="78412" y="275610"/>
                  </a:lnTo>
                  <a:lnTo>
                    <a:pt x="78531" y="280629"/>
                  </a:lnTo>
                  <a:lnTo>
                    <a:pt x="78548" y="279955"/>
                  </a:lnTo>
                  <a:lnTo>
                    <a:pt x="63035" y="266780"/>
                  </a:lnTo>
                  <a:lnTo>
                    <a:pt x="33818" y="235127"/>
                  </a:lnTo>
                  <a:lnTo>
                    <a:pt x="0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403"/>
            <p:cNvSpPr/>
            <p:nvPr/>
          </p:nvSpPr>
          <p:spPr bwMode="auto">
            <a:xfrm>
              <a:off x="5703546" y="829446"/>
              <a:ext cx="115660" cy="209549"/>
            </a:xfrm>
            <a:custGeom>
              <a:avLst/>
              <a:gdLst/>
              <a:ahLst/>
              <a:cxnLst/>
              <a:rect l="0" t="0" r="0" b="0"/>
              <a:pathLst>
                <a:path w="115660" h="209549">
                  <a:moveTo>
                    <a:pt x="75748" y="63523"/>
                  </a:moveTo>
                  <a:lnTo>
                    <a:pt x="75748" y="59730"/>
                  </a:lnTo>
                  <a:lnTo>
                    <a:pt x="69266" y="28089"/>
                  </a:lnTo>
                  <a:lnTo>
                    <a:pt x="68630" y="1830"/>
                  </a:lnTo>
                  <a:lnTo>
                    <a:pt x="67827" y="963"/>
                  </a:lnTo>
                  <a:lnTo>
                    <a:pt x="64819" y="0"/>
                  </a:lnTo>
                  <a:lnTo>
                    <a:pt x="51078" y="7042"/>
                  </a:lnTo>
                  <a:lnTo>
                    <a:pt x="30805" y="24438"/>
                  </a:lnTo>
                  <a:lnTo>
                    <a:pt x="3543" y="58151"/>
                  </a:lnTo>
                  <a:lnTo>
                    <a:pt x="0" y="68015"/>
                  </a:lnTo>
                  <a:lnTo>
                    <a:pt x="542" y="77690"/>
                  </a:lnTo>
                  <a:lnTo>
                    <a:pt x="4223" y="87282"/>
                  </a:lnTo>
                  <a:lnTo>
                    <a:pt x="16014" y="101607"/>
                  </a:lnTo>
                  <a:lnTo>
                    <a:pt x="34236" y="115112"/>
                  </a:lnTo>
                  <a:lnTo>
                    <a:pt x="68782" y="133571"/>
                  </a:lnTo>
                  <a:lnTo>
                    <a:pt x="102229" y="156522"/>
                  </a:lnTo>
                  <a:lnTo>
                    <a:pt x="111330" y="165975"/>
                  </a:lnTo>
                  <a:lnTo>
                    <a:pt x="115374" y="175467"/>
                  </a:lnTo>
                  <a:lnTo>
                    <a:pt x="115659" y="179427"/>
                  </a:lnTo>
                  <a:lnTo>
                    <a:pt x="113859" y="185944"/>
                  </a:lnTo>
                  <a:lnTo>
                    <a:pt x="106180" y="191486"/>
                  </a:lnTo>
                  <a:lnTo>
                    <a:pt x="73794" y="206343"/>
                  </a:lnTo>
                  <a:lnTo>
                    <a:pt x="61386" y="209548"/>
                  </a:lnTo>
                  <a:lnTo>
                    <a:pt x="50580" y="208327"/>
                  </a:lnTo>
                  <a:lnTo>
                    <a:pt x="39363" y="203177"/>
                  </a:lnTo>
                  <a:lnTo>
                    <a:pt x="37997" y="199488"/>
                  </a:lnTo>
                  <a:lnTo>
                    <a:pt x="38597" y="189039"/>
                  </a:lnTo>
                  <a:lnTo>
                    <a:pt x="54317" y="1563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404"/>
            <p:cNvSpPr/>
            <p:nvPr/>
          </p:nvSpPr>
          <p:spPr bwMode="auto">
            <a:xfrm>
              <a:off x="5464969" y="1042988"/>
              <a:ext cx="71438" cy="28576"/>
            </a:xfrm>
            <a:custGeom>
              <a:avLst/>
              <a:gdLst/>
              <a:ahLst/>
              <a:cxnLst/>
              <a:rect l="0" t="0" r="0" b="0"/>
              <a:pathLst>
                <a:path w="71438" h="28576">
                  <a:moveTo>
                    <a:pt x="0" y="28575"/>
                  </a:moveTo>
                  <a:lnTo>
                    <a:pt x="3792" y="28575"/>
                  </a:lnTo>
                  <a:lnTo>
                    <a:pt x="35959" y="19755"/>
                  </a:lnTo>
                  <a:lnTo>
                    <a:pt x="62198" y="6996"/>
                  </a:lnTo>
                  <a:lnTo>
                    <a:pt x="7143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405"/>
            <p:cNvSpPr/>
            <p:nvPr/>
          </p:nvSpPr>
          <p:spPr bwMode="auto">
            <a:xfrm>
              <a:off x="5464969" y="993071"/>
              <a:ext cx="92870" cy="14199"/>
            </a:xfrm>
            <a:custGeom>
              <a:avLst/>
              <a:gdLst/>
              <a:ahLst/>
              <a:cxnLst/>
              <a:rect l="0" t="0" r="0" b="0"/>
              <a:pathLst>
                <a:path w="92870" h="14199">
                  <a:moveTo>
                    <a:pt x="0" y="14198"/>
                  </a:moveTo>
                  <a:lnTo>
                    <a:pt x="0" y="10405"/>
                  </a:lnTo>
                  <a:lnTo>
                    <a:pt x="1587" y="9288"/>
                  </a:lnTo>
                  <a:lnTo>
                    <a:pt x="12200" y="7716"/>
                  </a:lnTo>
                  <a:lnTo>
                    <a:pt x="28486" y="6456"/>
                  </a:lnTo>
                  <a:lnTo>
                    <a:pt x="46137" y="1438"/>
                  </a:lnTo>
                  <a:lnTo>
                    <a:pt x="79324" y="0"/>
                  </a:lnTo>
                  <a:lnTo>
                    <a:pt x="84997" y="2067"/>
                  </a:lnTo>
                  <a:lnTo>
                    <a:pt x="92869" y="70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406"/>
            <p:cNvSpPr/>
            <p:nvPr/>
          </p:nvSpPr>
          <p:spPr bwMode="auto">
            <a:xfrm>
              <a:off x="5432474" y="918225"/>
              <a:ext cx="139652" cy="39039"/>
            </a:xfrm>
            <a:custGeom>
              <a:avLst/>
              <a:gdLst/>
              <a:ahLst/>
              <a:cxnLst/>
              <a:rect l="0" t="0" r="0" b="0"/>
              <a:pathLst>
                <a:path w="139652" h="39039">
                  <a:moveTo>
                    <a:pt x="11064" y="39038"/>
                  </a:moveTo>
                  <a:lnTo>
                    <a:pt x="0" y="39038"/>
                  </a:lnTo>
                  <a:lnTo>
                    <a:pt x="3247" y="39038"/>
                  </a:lnTo>
                  <a:lnTo>
                    <a:pt x="33690" y="32887"/>
                  </a:lnTo>
                  <a:lnTo>
                    <a:pt x="62100" y="25593"/>
                  </a:lnTo>
                  <a:lnTo>
                    <a:pt x="95346" y="13922"/>
                  </a:lnTo>
                  <a:lnTo>
                    <a:pt x="121286" y="7353"/>
                  </a:lnTo>
                  <a:lnTo>
                    <a:pt x="135200" y="0"/>
                  </a:lnTo>
                  <a:lnTo>
                    <a:pt x="136684" y="312"/>
                  </a:lnTo>
                  <a:lnTo>
                    <a:pt x="139651" y="3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407"/>
            <p:cNvSpPr/>
            <p:nvPr/>
          </p:nvSpPr>
          <p:spPr bwMode="auto">
            <a:xfrm>
              <a:off x="5286411" y="1064419"/>
              <a:ext cx="35684" cy="74998"/>
            </a:xfrm>
            <a:custGeom>
              <a:avLst/>
              <a:gdLst/>
              <a:ahLst/>
              <a:cxnLst/>
              <a:rect l="0" t="0" r="0" b="0"/>
              <a:pathLst>
                <a:path w="35684" h="74998">
                  <a:moveTo>
                    <a:pt x="21395" y="0"/>
                  </a:moveTo>
                  <a:lnTo>
                    <a:pt x="17603" y="0"/>
                  </a:lnTo>
                  <a:lnTo>
                    <a:pt x="13624" y="4233"/>
                  </a:lnTo>
                  <a:lnTo>
                    <a:pt x="4602" y="19886"/>
                  </a:lnTo>
                  <a:lnTo>
                    <a:pt x="1338" y="33585"/>
                  </a:lnTo>
                  <a:lnTo>
                    <a:pt x="0" y="68621"/>
                  </a:lnTo>
                  <a:lnTo>
                    <a:pt x="4213" y="72302"/>
                  </a:lnTo>
                  <a:lnTo>
                    <a:pt x="7560" y="74395"/>
                  </a:lnTo>
                  <a:lnTo>
                    <a:pt x="10584" y="74997"/>
                  </a:lnTo>
                  <a:lnTo>
                    <a:pt x="13394" y="74604"/>
                  </a:lnTo>
                  <a:lnTo>
                    <a:pt x="18633" y="72051"/>
                  </a:lnTo>
                  <a:lnTo>
                    <a:pt x="30870" y="61680"/>
                  </a:lnTo>
                  <a:lnTo>
                    <a:pt x="33544" y="54930"/>
                  </a:lnTo>
                  <a:lnTo>
                    <a:pt x="35260" y="37661"/>
                  </a:lnTo>
                  <a:lnTo>
                    <a:pt x="31765" y="23682"/>
                  </a:lnTo>
                  <a:lnTo>
                    <a:pt x="29896" y="20551"/>
                  </a:lnTo>
                  <a:lnTo>
                    <a:pt x="25703" y="17071"/>
                  </a:lnTo>
                  <a:lnTo>
                    <a:pt x="18879" y="15112"/>
                  </a:lnTo>
                  <a:lnTo>
                    <a:pt x="16543" y="15631"/>
                  </a:lnTo>
                  <a:lnTo>
                    <a:pt x="11830" y="18324"/>
                  </a:lnTo>
                  <a:lnTo>
                    <a:pt x="10256" y="20153"/>
                  </a:lnTo>
                  <a:lnTo>
                    <a:pt x="8507" y="24303"/>
                  </a:lnTo>
                  <a:lnTo>
                    <a:pt x="11216" y="26521"/>
                  </a:lnTo>
                  <a:lnTo>
                    <a:pt x="35683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408"/>
            <p:cNvSpPr/>
            <p:nvPr/>
          </p:nvSpPr>
          <p:spPr bwMode="auto">
            <a:xfrm>
              <a:off x="5096036" y="894039"/>
              <a:ext cx="138376" cy="253408"/>
            </a:xfrm>
            <a:custGeom>
              <a:avLst/>
              <a:gdLst/>
              <a:ahLst/>
              <a:cxnLst/>
              <a:rect l="0" t="0" r="0" b="0"/>
              <a:pathLst>
                <a:path w="138376" h="253408">
                  <a:moveTo>
                    <a:pt x="133189" y="27505"/>
                  </a:moveTo>
                  <a:lnTo>
                    <a:pt x="133189" y="23712"/>
                  </a:lnTo>
                  <a:lnTo>
                    <a:pt x="131072" y="19734"/>
                  </a:lnTo>
                  <a:lnTo>
                    <a:pt x="123246" y="10712"/>
                  </a:lnTo>
                  <a:lnTo>
                    <a:pt x="112604" y="3656"/>
                  </a:lnTo>
                  <a:lnTo>
                    <a:pt x="99397" y="330"/>
                  </a:lnTo>
                  <a:lnTo>
                    <a:pt x="79918" y="0"/>
                  </a:lnTo>
                  <a:lnTo>
                    <a:pt x="67444" y="2845"/>
                  </a:lnTo>
                  <a:lnTo>
                    <a:pt x="50827" y="12702"/>
                  </a:lnTo>
                  <a:lnTo>
                    <a:pt x="22624" y="40548"/>
                  </a:lnTo>
                  <a:lnTo>
                    <a:pt x="1392" y="70258"/>
                  </a:lnTo>
                  <a:lnTo>
                    <a:pt x="81" y="75057"/>
                  </a:lnTo>
                  <a:lnTo>
                    <a:pt x="0" y="79050"/>
                  </a:lnTo>
                  <a:lnTo>
                    <a:pt x="3679" y="89256"/>
                  </a:lnTo>
                  <a:lnTo>
                    <a:pt x="7631" y="97548"/>
                  </a:lnTo>
                  <a:lnTo>
                    <a:pt x="16267" y="104408"/>
                  </a:lnTo>
                  <a:lnTo>
                    <a:pt x="51467" y="120226"/>
                  </a:lnTo>
                  <a:lnTo>
                    <a:pt x="82563" y="133662"/>
                  </a:lnTo>
                  <a:lnTo>
                    <a:pt x="116703" y="156274"/>
                  </a:lnTo>
                  <a:lnTo>
                    <a:pt x="126656" y="166492"/>
                  </a:lnTo>
                  <a:lnTo>
                    <a:pt x="133725" y="178971"/>
                  </a:lnTo>
                  <a:lnTo>
                    <a:pt x="138375" y="199384"/>
                  </a:lnTo>
                  <a:lnTo>
                    <a:pt x="135229" y="211316"/>
                  </a:lnTo>
                  <a:lnTo>
                    <a:pt x="120275" y="231912"/>
                  </a:lnTo>
                  <a:lnTo>
                    <a:pt x="102904" y="246467"/>
                  </a:lnTo>
                  <a:lnTo>
                    <a:pt x="89567" y="251821"/>
                  </a:lnTo>
                  <a:lnTo>
                    <a:pt x="76495" y="253407"/>
                  </a:lnTo>
                  <a:lnTo>
                    <a:pt x="65394" y="251466"/>
                  </a:lnTo>
                  <a:lnTo>
                    <a:pt x="54011" y="245911"/>
                  </a:lnTo>
                  <a:lnTo>
                    <a:pt x="50374" y="241520"/>
                  </a:lnTo>
                  <a:lnTo>
                    <a:pt x="48758" y="236129"/>
                  </a:lnTo>
                  <a:lnTo>
                    <a:pt x="48039" y="228441"/>
                  </a:lnTo>
                  <a:lnTo>
                    <a:pt x="49435" y="224962"/>
                  </a:lnTo>
                  <a:lnTo>
                    <a:pt x="68895" y="1989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409"/>
            <p:cNvSpPr/>
            <p:nvPr/>
          </p:nvSpPr>
          <p:spPr bwMode="auto">
            <a:xfrm>
              <a:off x="4501678" y="1100138"/>
              <a:ext cx="520379" cy="577531"/>
            </a:xfrm>
            <a:custGeom>
              <a:avLst/>
              <a:gdLst/>
              <a:ahLst/>
              <a:cxnLst/>
              <a:rect l="0" t="0" r="0" b="0"/>
              <a:pathLst>
                <a:path w="520379" h="577531">
                  <a:moveTo>
                    <a:pt x="34603" y="550068"/>
                  </a:moveTo>
                  <a:lnTo>
                    <a:pt x="15471" y="568407"/>
                  </a:lnTo>
                  <a:lnTo>
                    <a:pt x="10754" y="570125"/>
                  </a:lnTo>
                  <a:lnTo>
                    <a:pt x="9179" y="571377"/>
                  </a:lnTo>
                  <a:lnTo>
                    <a:pt x="6168" y="576137"/>
                  </a:lnTo>
                  <a:lnTo>
                    <a:pt x="2651" y="577530"/>
                  </a:lnTo>
                  <a:lnTo>
                    <a:pt x="1395" y="577107"/>
                  </a:lnTo>
                  <a:lnTo>
                    <a:pt x="558" y="576032"/>
                  </a:lnTo>
                  <a:lnTo>
                    <a:pt x="0" y="574521"/>
                  </a:lnTo>
                  <a:lnTo>
                    <a:pt x="3008" y="564810"/>
                  </a:lnTo>
                  <a:lnTo>
                    <a:pt x="17635" y="536321"/>
                  </a:lnTo>
                  <a:lnTo>
                    <a:pt x="40159" y="501016"/>
                  </a:lnTo>
                  <a:lnTo>
                    <a:pt x="62472" y="469530"/>
                  </a:lnTo>
                  <a:lnTo>
                    <a:pt x="76201" y="451132"/>
                  </a:lnTo>
                  <a:lnTo>
                    <a:pt x="90910" y="431723"/>
                  </a:lnTo>
                  <a:lnTo>
                    <a:pt x="107066" y="410053"/>
                  </a:lnTo>
                  <a:lnTo>
                    <a:pt x="124187" y="386875"/>
                  </a:lnTo>
                  <a:lnTo>
                    <a:pt x="141951" y="362691"/>
                  </a:lnTo>
                  <a:lnTo>
                    <a:pt x="163318" y="338632"/>
                  </a:lnTo>
                  <a:lnTo>
                    <a:pt x="187088" y="314654"/>
                  </a:lnTo>
                  <a:lnTo>
                    <a:pt x="212460" y="290732"/>
                  </a:lnTo>
                  <a:lnTo>
                    <a:pt x="238106" y="266052"/>
                  </a:lnTo>
                  <a:lnTo>
                    <a:pt x="263934" y="240868"/>
                  </a:lnTo>
                  <a:lnTo>
                    <a:pt x="289884" y="215347"/>
                  </a:lnTo>
                  <a:lnTo>
                    <a:pt x="315916" y="190396"/>
                  </a:lnTo>
                  <a:lnTo>
                    <a:pt x="342001" y="165824"/>
                  </a:lnTo>
                  <a:lnTo>
                    <a:pt x="368123" y="141506"/>
                  </a:lnTo>
                  <a:lnTo>
                    <a:pt x="391887" y="120531"/>
                  </a:lnTo>
                  <a:lnTo>
                    <a:pt x="414080" y="101785"/>
                  </a:lnTo>
                  <a:lnTo>
                    <a:pt x="435225" y="84525"/>
                  </a:lnTo>
                  <a:lnTo>
                    <a:pt x="467187" y="54764"/>
                  </a:lnTo>
                  <a:lnTo>
                    <a:pt x="498797" y="22047"/>
                  </a:lnTo>
                  <a:lnTo>
                    <a:pt x="5203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410"/>
            <p:cNvSpPr/>
            <p:nvPr/>
          </p:nvSpPr>
          <p:spPr bwMode="auto">
            <a:xfrm>
              <a:off x="6736556" y="635794"/>
              <a:ext cx="192883" cy="3793"/>
            </a:xfrm>
            <a:custGeom>
              <a:avLst/>
              <a:gdLst/>
              <a:ahLst/>
              <a:cxnLst/>
              <a:rect l="0" t="0" r="0" b="0"/>
              <a:pathLst>
                <a:path w="192883" h="3793">
                  <a:moveTo>
                    <a:pt x="0" y="0"/>
                  </a:moveTo>
                  <a:lnTo>
                    <a:pt x="34321" y="3792"/>
                  </a:lnTo>
                  <a:lnTo>
                    <a:pt x="60528" y="2358"/>
                  </a:lnTo>
                  <a:lnTo>
                    <a:pt x="95987" y="699"/>
                  </a:lnTo>
                  <a:lnTo>
                    <a:pt x="120713" y="310"/>
                  </a:lnTo>
                  <a:lnTo>
                    <a:pt x="144932" y="138"/>
                  </a:lnTo>
                  <a:lnTo>
                    <a:pt x="176910" y="41"/>
                  </a:lnTo>
                  <a:lnTo>
                    <a:pt x="1928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411"/>
            <p:cNvSpPr/>
            <p:nvPr/>
          </p:nvSpPr>
          <p:spPr bwMode="auto">
            <a:xfrm>
              <a:off x="7108031" y="601442"/>
              <a:ext cx="133905" cy="343512"/>
            </a:xfrm>
            <a:custGeom>
              <a:avLst/>
              <a:gdLst/>
              <a:ahLst/>
              <a:cxnLst/>
              <a:rect l="0" t="0" r="0" b="0"/>
              <a:pathLst>
                <a:path w="133905" h="343512">
                  <a:moveTo>
                    <a:pt x="0" y="77214"/>
                  </a:moveTo>
                  <a:lnTo>
                    <a:pt x="0" y="109136"/>
                  </a:lnTo>
                  <a:lnTo>
                    <a:pt x="794" y="122744"/>
                  </a:lnTo>
                  <a:lnTo>
                    <a:pt x="5704" y="136037"/>
                  </a:lnTo>
                  <a:lnTo>
                    <a:pt x="16793" y="150626"/>
                  </a:lnTo>
                  <a:lnTo>
                    <a:pt x="23603" y="153498"/>
                  </a:lnTo>
                  <a:lnTo>
                    <a:pt x="27642" y="154264"/>
                  </a:lnTo>
                  <a:lnTo>
                    <a:pt x="31128" y="153981"/>
                  </a:lnTo>
                  <a:lnTo>
                    <a:pt x="48745" y="145718"/>
                  </a:lnTo>
                  <a:lnTo>
                    <a:pt x="55532" y="139146"/>
                  </a:lnTo>
                  <a:lnTo>
                    <a:pt x="60400" y="130933"/>
                  </a:lnTo>
                  <a:lnTo>
                    <a:pt x="63525" y="110609"/>
                  </a:lnTo>
                  <a:lnTo>
                    <a:pt x="64193" y="76908"/>
                  </a:lnTo>
                  <a:lnTo>
                    <a:pt x="62158" y="48579"/>
                  </a:lnTo>
                  <a:lnTo>
                    <a:pt x="57016" y="24319"/>
                  </a:lnTo>
                  <a:lnTo>
                    <a:pt x="50326" y="13412"/>
                  </a:lnTo>
                  <a:lnTo>
                    <a:pt x="53893" y="13066"/>
                  </a:lnTo>
                  <a:lnTo>
                    <a:pt x="76751" y="19084"/>
                  </a:lnTo>
                  <a:lnTo>
                    <a:pt x="90651" y="15981"/>
                  </a:lnTo>
                  <a:lnTo>
                    <a:pt x="123041" y="1708"/>
                  </a:lnTo>
                  <a:lnTo>
                    <a:pt x="129562" y="0"/>
                  </a:lnTo>
                  <a:lnTo>
                    <a:pt x="131619" y="1132"/>
                  </a:lnTo>
                  <a:lnTo>
                    <a:pt x="132990" y="3474"/>
                  </a:lnTo>
                  <a:lnTo>
                    <a:pt x="133904" y="6623"/>
                  </a:lnTo>
                  <a:lnTo>
                    <a:pt x="129668" y="36077"/>
                  </a:lnTo>
                  <a:lnTo>
                    <a:pt x="125627" y="59725"/>
                  </a:lnTo>
                  <a:lnTo>
                    <a:pt x="119070" y="88227"/>
                  </a:lnTo>
                  <a:lnTo>
                    <a:pt x="110864" y="119415"/>
                  </a:lnTo>
                  <a:lnTo>
                    <a:pt x="101925" y="151797"/>
                  </a:lnTo>
                  <a:lnTo>
                    <a:pt x="94777" y="184710"/>
                  </a:lnTo>
                  <a:lnTo>
                    <a:pt x="89748" y="216271"/>
                  </a:lnTo>
                  <a:lnTo>
                    <a:pt x="87514" y="243528"/>
                  </a:lnTo>
                  <a:lnTo>
                    <a:pt x="86520" y="268871"/>
                  </a:lnTo>
                  <a:lnTo>
                    <a:pt x="88077" y="301218"/>
                  </a:lnTo>
                  <a:lnTo>
                    <a:pt x="95715" y="329689"/>
                  </a:lnTo>
                  <a:lnTo>
                    <a:pt x="102531" y="341816"/>
                  </a:lnTo>
                  <a:lnTo>
                    <a:pt x="104867" y="343309"/>
                  </a:lnTo>
                  <a:lnTo>
                    <a:pt x="107218" y="343511"/>
                  </a:lnTo>
                  <a:lnTo>
                    <a:pt x="109578" y="342852"/>
                  </a:lnTo>
                  <a:lnTo>
                    <a:pt x="111152" y="340825"/>
                  </a:lnTo>
                  <a:lnTo>
                    <a:pt x="117678" y="310385"/>
                  </a:lnTo>
                  <a:lnTo>
                    <a:pt x="116536" y="281945"/>
                  </a:lnTo>
                  <a:lnTo>
                    <a:pt x="107377" y="249618"/>
                  </a:lnTo>
                  <a:lnTo>
                    <a:pt x="94610" y="214904"/>
                  </a:lnTo>
                  <a:lnTo>
                    <a:pt x="76074" y="184728"/>
                  </a:lnTo>
                  <a:lnTo>
                    <a:pt x="56163" y="162330"/>
                  </a:lnTo>
                  <a:lnTo>
                    <a:pt x="54905" y="159358"/>
                  </a:lnTo>
                  <a:lnTo>
                    <a:pt x="54860" y="156583"/>
                  </a:lnTo>
                  <a:lnTo>
                    <a:pt x="57150" y="1486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3412"/>
            <p:cNvSpPr/>
            <p:nvPr/>
          </p:nvSpPr>
          <p:spPr bwMode="auto">
            <a:xfrm>
              <a:off x="7322344" y="496218"/>
              <a:ext cx="85631" cy="187679"/>
            </a:xfrm>
            <a:custGeom>
              <a:avLst/>
              <a:gdLst/>
              <a:ahLst/>
              <a:cxnLst/>
              <a:rect l="0" t="0" r="0" b="0"/>
              <a:pathLst>
                <a:path w="85631" h="187679">
                  <a:moveTo>
                    <a:pt x="71437" y="25276"/>
                  </a:moveTo>
                  <a:lnTo>
                    <a:pt x="75230" y="21483"/>
                  </a:lnTo>
                  <a:lnTo>
                    <a:pt x="77092" y="17505"/>
                  </a:lnTo>
                  <a:lnTo>
                    <a:pt x="77588" y="15333"/>
                  </a:lnTo>
                  <a:lnTo>
                    <a:pt x="85005" y="3967"/>
                  </a:lnTo>
                  <a:lnTo>
                    <a:pt x="85512" y="0"/>
                  </a:lnTo>
                  <a:lnTo>
                    <a:pt x="85630" y="1607"/>
                  </a:lnTo>
                  <a:lnTo>
                    <a:pt x="79565" y="23534"/>
                  </a:lnTo>
                  <a:lnTo>
                    <a:pt x="78775" y="54271"/>
                  </a:lnTo>
                  <a:lnTo>
                    <a:pt x="78638" y="85549"/>
                  </a:lnTo>
                  <a:lnTo>
                    <a:pt x="77804" y="115278"/>
                  </a:lnTo>
                  <a:lnTo>
                    <a:pt x="72930" y="149534"/>
                  </a:lnTo>
                  <a:lnTo>
                    <a:pt x="69763" y="166868"/>
                  </a:lnTo>
                  <a:lnTo>
                    <a:pt x="64221" y="185297"/>
                  </a:lnTo>
                  <a:lnTo>
                    <a:pt x="62657" y="186726"/>
                  </a:lnTo>
                  <a:lnTo>
                    <a:pt x="60822" y="187678"/>
                  </a:lnTo>
                  <a:lnTo>
                    <a:pt x="58804" y="186725"/>
                  </a:lnTo>
                  <a:lnTo>
                    <a:pt x="54445" y="181433"/>
                  </a:lnTo>
                  <a:lnTo>
                    <a:pt x="39476" y="153694"/>
                  </a:lnTo>
                  <a:lnTo>
                    <a:pt x="25102" y="126914"/>
                  </a:lnTo>
                  <a:lnTo>
                    <a:pt x="0" y="89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3413"/>
            <p:cNvSpPr/>
            <p:nvPr/>
          </p:nvSpPr>
          <p:spPr bwMode="auto">
            <a:xfrm>
              <a:off x="7272338" y="467295"/>
              <a:ext cx="371476" cy="159782"/>
            </a:xfrm>
            <a:custGeom>
              <a:avLst/>
              <a:gdLst/>
              <a:ahLst/>
              <a:cxnLst/>
              <a:rect l="0" t="0" r="0" b="0"/>
              <a:pathLst>
                <a:path w="371476" h="159782">
                  <a:moveTo>
                    <a:pt x="0" y="47055"/>
                  </a:moveTo>
                  <a:lnTo>
                    <a:pt x="793" y="78373"/>
                  </a:lnTo>
                  <a:lnTo>
                    <a:pt x="9942" y="101871"/>
                  </a:lnTo>
                  <a:lnTo>
                    <a:pt x="24377" y="116125"/>
                  </a:lnTo>
                  <a:lnTo>
                    <a:pt x="43735" y="126611"/>
                  </a:lnTo>
                  <a:lnTo>
                    <a:pt x="78106" y="131561"/>
                  </a:lnTo>
                  <a:lnTo>
                    <a:pt x="110014" y="131625"/>
                  </a:lnTo>
                  <a:lnTo>
                    <a:pt x="139929" y="126176"/>
                  </a:lnTo>
                  <a:lnTo>
                    <a:pt x="167313" y="114860"/>
                  </a:lnTo>
                  <a:lnTo>
                    <a:pt x="186187" y="100659"/>
                  </a:lnTo>
                  <a:lnTo>
                    <a:pt x="211677" y="68019"/>
                  </a:lnTo>
                  <a:lnTo>
                    <a:pt x="227939" y="32706"/>
                  </a:lnTo>
                  <a:lnTo>
                    <a:pt x="235286" y="285"/>
                  </a:lnTo>
                  <a:lnTo>
                    <a:pt x="234645" y="0"/>
                  </a:lnTo>
                  <a:lnTo>
                    <a:pt x="231816" y="1800"/>
                  </a:lnTo>
                  <a:lnTo>
                    <a:pt x="225760" y="11068"/>
                  </a:lnTo>
                  <a:lnTo>
                    <a:pt x="212135" y="40817"/>
                  </a:lnTo>
                  <a:lnTo>
                    <a:pt x="205407" y="55395"/>
                  </a:lnTo>
                  <a:lnTo>
                    <a:pt x="198971" y="88507"/>
                  </a:lnTo>
                  <a:lnTo>
                    <a:pt x="194084" y="118214"/>
                  </a:lnTo>
                  <a:lnTo>
                    <a:pt x="199138" y="147595"/>
                  </a:lnTo>
                  <a:lnTo>
                    <a:pt x="201021" y="150594"/>
                  </a:lnTo>
                  <a:lnTo>
                    <a:pt x="207347" y="156043"/>
                  </a:lnTo>
                  <a:lnTo>
                    <a:pt x="215450" y="158994"/>
                  </a:lnTo>
                  <a:lnTo>
                    <a:pt x="219833" y="159781"/>
                  </a:lnTo>
                  <a:lnTo>
                    <a:pt x="237379" y="157096"/>
                  </a:lnTo>
                  <a:lnTo>
                    <a:pt x="269561" y="141166"/>
                  </a:lnTo>
                  <a:lnTo>
                    <a:pt x="290137" y="126852"/>
                  </a:lnTo>
                  <a:lnTo>
                    <a:pt x="310055" y="108384"/>
                  </a:lnTo>
                  <a:lnTo>
                    <a:pt x="303547" y="114979"/>
                  </a:lnTo>
                  <a:lnTo>
                    <a:pt x="301597" y="121164"/>
                  </a:lnTo>
                  <a:lnTo>
                    <a:pt x="301076" y="125036"/>
                  </a:lnTo>
                  <a:lnTo>
                    <a:pt x="302616" y="131455"/>
                  </a:lnTo>
                  <a:lnTo>
                    <a:pt x="305151" y="137747"/>
                  </a:lnTo>
                  <a:lnTo>
                    <a:pt x="307373" y="148627"/>
                  </a:lnTo>
                  <a:lnTo>
                    <a:pt x="308897" y="150489"/>
                  </a:lnTo>
                  <a:lnTo>
                    <a:pt x="310706" y="151730"/>
                  </a:lnTo>
                  <a:lnTo>
                    <a:pt x="320837" y="153476"/>
                  </a:lnTo>
                  <a:lnTo>
                    <a:pt x="327273" y="151768"/>
                  </a:lnTo>
                  <a:lnTo>
                    <a:pt x="330101" y="150201"/>
                  </a:lnTo>
                  <a:lnTo>
                    <a:pt x="331985" y="147569"/>
                  </a:lnTo>
                  <a:lnTo>
                    <a:pt x="345552" y="113564"/>
                  </a:lnTo>
                  <a:lnTo>
                    <a:pt x="349452" y="92012"/>
                  </a:lnTo>
                  <a:lnTo>
                    <a:pt x="349926" y="84599"/>
                  </a:lnTo>
                  <a:lnTo>
                    <a:pt x="355744" y="107641"/>
                  </a:lnTo>
                  <a:lnTo>
                    <a:pt x="371475" y="1399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3414"/>
            <p:cNvSpPr/>
            <p:nvPr/>
          </p:nvSpPr>
          <p:spPr bwMode="auto">
            <a:xfrm>
              <a:off x="7729842" y="337645"/>
              <a:ext cx="206722" cy="314554"/>
            </a:xfrm>
            <a:custGeom>
              <a:avLst/>
              <a:gdLst/>
              <a:ahLst/>
              <a:cxnLst/>
              <a:rect l="0" t="0" r="0" b="0"/>
              <a:pathLst>
                <a:path w="206722" h="314554">
                  <a:moveTo>
                    <a:pt x="71133" y="48118"/>
                  </a:moveTo>
                  <a:lnTo>
                    <a:pt x="67340" y="44325"/>
                  </a:lnTo>
                  <a:lnTo>
                    <a:pt x="65478" y="40347"/>
                  </a:lnTo>
                  <a:lnTo>
                    <a:pt x="64076" y="28061"/>
                  </a:lnTo>
                  <a:lnTo>
                    <a:pt x="63997" y="32958"/>
                  </a:lnTo>
                  <a:lnTo>
                    <a:pt x="59081" y="45858"/>
                  </a:lnTo>
                  <a:lnTo>
                    <a:pt x="53347" y="81128"/>
                  </a:lnTo>
                  <a:lnTo>
                    <a:pt x="46990" y="112050"/>
                  </a:lnTo>
                  <a:lnTo>
                    <a:pt x="44528" y="136857"/>
                  </a:lnTo>
                  <a:lnTo>
                    <a:pt x="42639" y="162963"/>
                  </a:lnTo>
                  <a:lnTo>
                    <a:pt x="39155" y="187796"/>
                  </a:lnTo>
                  <a:lnTo>
                    <a:pt x="37077" y="212061"/>
                  </a:lnTo>
                  <a:lnTo>
                    <a:pt x="35360" y="236075"/>
                  </a:lnTo>
                  <a:lnTo>
                    <a:pt x="30724" y="269526"/>
                  </a:lnTo>
                  <a:lnTo>
                    <a:pt x="28594" y="301651"/>
                  </a:lnTo>
                  <a:lnTo>
                    <a:pt x="26298" y="309759"/>
                  </a:lnTo>
                  <a:lnTo>
                    <a:pt x="23425" y="314421"/>
                  </a:lnTo>
                  <a:lnTo>
                    <a:pt x="22659" y="314553"/>
                  </a:lnTo>
                  <a:lnTo>
                    <a:pt x="22148" y="313848"/>
                  </a:lnTo>
                  <a:lnTo>
                    <a:pt x="25444" y="294018"/>
                  </a:lnTo>
                  <a:lnTo>
                    <a:pt x="22758" y="264557"/>
                  </a:lnTo>
                  <a:lnTo>
                    <a:pt x="21610" y="229899"/>
                  </a:lnTo>
                  <a:lnTo>
                    <a:pt x="21342" y="203522"/>
                  </a:lnTo>
                  <a:lnTo>
                    <a:pt x="19106" y="175924"/>
                  </a:lnTo>
                  <a:lnTo>
                    <a:pt x="15466" y="149370"/>
                  </a:lnTo>
                  <a:lnTo>
                    <a:pt x="9748" y="116571"/>
                  </a:lnTo>
                  <a:lnTo>
                    <a:pt x="7701" y="87538"/>
                  </a:lnTo>
                  <a:lnTo>
                    <a:pt x="4893" y="58109"/>
                  </a:lnTo>
                  <a:lnTo>
                    <a:pt x="152" y="34707"/>
                  </a:lnTo>
                  <a:lnTo>
                    <a:pt x="0" y="32034"/>
                  </a:lnTo>
                  <a:lnTo>
                    <a:pt x="692" y="30251"/>
                  </a:lnTo>
                  <a:lnTo>
                    <a:pt x="1947" y="29063"/>
                  </a:lnTo>
                  <a:lnTo>
                    <a:pt x="3577" y="28271"/>
                  </a:lnTo>
                  <a:lnTo>
                    <a:pt x="5459" y="28536"/>
                  </a:lnTo>
                  <a:lnTo>
                    <a:pt x="14181" y="32549"/>
                  </a:lnTo>
                  <a:lnTo>
                    <a:pt x="16496" y="32976"/>
                  </a:lnTo>
                  <a:lnTo>
                    <a:pt x="27339" y="41162"/>
                  </a:lnTo>
                  <a:lnTo>
                    <a:pt x="48441" y="71185"/>
                  </a:lnTo>
                  <a:lnTo>
                    <a:pt x="66591" y="99241"/>
                  </a:lnTo>
                  <a:lnTo>
                    <a:pt x="85464" y="134534"/>
                  </a:lnTo>
                  <a:lnTo>
                    <a:pt x="99721" y="166856"/>
                  </a:lnTo>
                  <a:lnTo>
                    <a:pt x="113999" y="202362"/>
                  </a:lnTo>
                  <a:lnTo>
                    <a:pt x="128284" y="235107"/>
                  </a:lnTo>
                  <a:lnTo>
                    <a:pt x="144687" y="265711"/>
                  </a:lnTo>
                  <a:lnTo>
                    <a:pt x="167161" y="298287"/>
                  </a:lnTo>
                  <a:lnTo>
                    <a:pt x="176668" y="310416"/>
                  </a:lnTo>
                  <a:lnTo>
                    <a:pt x="178002" y="309502"/>
                  </a:lnTo>
                  <a:lnTo>
                    <a:pt x="181601" y="304253"/>
                  </a:lnTo>
                  <a:lnTo>
                    <a:pt x="188889" y="271214"/>
                  </a:lnTo>
                  <a:lnTo>
                    <a:pt x="191485" y="237251"/>
                  </a:lnTo>
                  <a:lnTo>
                    <a:pt x="194208" y="210758"/>
                  </a:lnTo>
                  <a:lnTo>
                    <a:pt x="197270" y="183108"/>
                  </a:lnTo>
                  <a:lnTo>
                    <a:pt x="198631" y="154945"/>
                  </a:lnTo>
                  <a:lnTo>
                    <a:pt x="201353" y="128669"/>
                  </a:lnTo>
                  <a:lnTo>
                    <a:pt x="204415" y="103762"/>
                  </a:lnTo>
                  <a:lnTo>
                    <a:pt x="206138" y="69014"/>
                  </a:lnTo>
                  <a:lnTo>
                    <a:pt x="206721" y="37252"/>
                  </a:lnTo>
                  <a:lnTo>
                    <a:pt x="206007" y="25826"/>
                  </a:lnTo>
                  <a:lnTo>
                    <a:pt x="200012" y="0"/>
                  </a:lnTo>
                  <a:lnTo>
                    <a:pt x="199914" y="164"/>
                  </a:lnTo>
                  <a:lnTo>
                    <a:pt x="199721" y="123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3415"/>
            <p:cNvSpPr/>
            <p:nvPr/>
          </p:nvSpPr>
          <p:spPr bwMode="auto">
            <a:xfrm>
              <a:off x="7988427" y="357482"/>
              <a:ext cx="148305" cy="294158"/>
            </a:xfrm>
            <a:custGeom>
              <a:avLst/>
              <a:gdLst/>
              <a:ahLst/>
              <a:cxnLst/>
              <a:rect l="0" t="0" r="0" b="0"/>
              <a:pathLst>
                <a:path w="148305" h="294158">
                  <a:moveTo>
                    <a:pt x="48292" y="6849"/>
                  </a:moveTo>
                  <a:lnTo>
                    <a:pt x="48292" y="699"/>
                  </a:lnTo>
                  <a:lnTo>
                    <a:pt x="49086" y="367"/>
                  </a:lnTo>
                  <a:lnTo>
                    <a:pt x="52085" y="0"/>
                  </a:lnTo>
                  <a:lnTo>
                    <a:pt x="52408" y="695"/>
                  </a:lnTo>
                  <a:lnTo>
                    <a:pt x="50651" y="3585"/>
                  </a:lnTo>
                  <a:lnTo>
                    <a:pt x="49070" y="4673"/>
                  </a:lnTo>
                  <a:lnTo>
                    <a:pt x="45198" y="5882"/>
                  </a:lnTo>
                  <a:lnTo>
                    <a:pt x="43849" y="7792"/>
                  </a:lnTo>
                  <a:lnTo>
                    <a:pt x="33535" y="37875"/>
                  </a:lnTo>
                  <a:lnTo>
                    <a:pt x="24387" y="68276"/>
                  </a:lnTo>
                  <a:lnTo>
                    <a:pt x="21100" y="95517"/>
                  </a:lnTo>
                  <a:lnTo>
                    <a:pt x="16334" y="127489"/>
                  </a:lnTo>
                  <a:lnTo>
                    <a:pt x="13688" y="162098"/>
                  </a:lnTo>
                  <a:lnTo>
                    <a:pt x="12903" y="193695"/>
                  </a:lnTo>
                  <a:lnTo>
                    <a:pt x="16463" y="226958"/>
                  </a:lnTo>
                  <a:lnTo>
                    <a:pt x="19868" y="262347"/>
                  </a:lnTo>
                  <a:lnTo>
                    <a:pt x="26142" y="293746"/>
                  </a:lnTo>
                  <a:lnTo>
                    <a:pt x="26381" y="294157"/>
                  </a:lnTo>
                  <a:lnTo>
                    <a:pt x="26541" y="293638"/>
                  </a:lnTo>
                  <a:lnTo>
                    <a:pt x="26048" y="265909"/>
                  </a:lnTo>
                  <a:lnTo>
                    <a:pt x="21945" y="237242"/>
                  </a:lnTo>
                  <a:lnTo>
                    <a:pt x="19583" y="202819"/>
                  </a:lnTo>
                  <a:lnTo>
                    <a:pt x="16218" y="176497"/>
                  </a:lnTo>
                  <a:lnTo>
                    <a:pt x="12076" y="151040"/>
                  </a:lnTo>
                  <a:lnTo>
                    <a:pt x="7590" y="126497"/>
                  </a:lnTo>
                  <a:lnTo>
                    <a:pt x="1395" y="91954"/>
                  </a:lnTo>
                  <a:lnTo>
                    <a:pt x="0" y="66726"/>
                  </a:lnTo>
                  <a:lnTo>
                    <a:pt x="5642" y="35079"/>
                  </a:lnTo>
                  <a:lnTo>
                    <a:pt x="7159" y="32813"/>
                  </a:lnTo>
                  <a:lnTo>
                    <a:pt x="8963" y="31302"/>
                  </a:lnTo>
                  <a:lnTo>
                    <a:pt x="15202" y="29623"/>
                  </a:lnTo>
                  <a:lnTo>
                    <a:pt x="32142" y="28546"/>
                  </a:lnTo>
                  <a:lnTo>
                    <a:pt x="62182" y="33242"/>
                  </a:lnTo>
                  <a:lnTo>
                    <a:pt x="96573" y="34993"/>
                  </a:lnTo>
                  <a:lnTo>
                    <a:pt x="126532" y="39131"/>
                  </a:lnTo>
                  <a:lnTo>
                    <a:pt x="148304" y="497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416"/>
            <p:cNvSpPr/>
            <p:nvPr/>
          </p:nvSpPr>
          <p:spPr bwMode="auto">
            <a:xfrm>
              <a:off x="7931930" y="500356"/>
              <a:ext cx="206830" cy="13995"/>
            </a:xfrm>
            <a:custGeom>
              <a:avLst/>
              <a:gdLst/>
              <a:ahLst/>
              <a:cxnLst/>
              <a:rect l="0" t="0" r="0" b="0"/>
              <a:pathLst>
                <a:path w="206830" h="13995">
                  <a:moveTo>
                    <a:pt x="26208" y="6850"/>
                  </a:moveTo>
                  <a:lnTo>
                    <a:pt x="22415" y="3058"/>
                  </a:lnTo>
                  <a:lnTo>
                    <a:pt x="20504" y="2735"/>
                  </a:lnTo>
                  <a:lnTo>
                    <a:pt x="18437" y="3313"/>
                  </a:lnTo>
                  <a:lnTo>
                    <a:pt x="16265" y="4492"/>
                  </a:lnTo>
                  <a:lnTo>
                    <a:pt x="0" y="6643"/>
                  </a:lnTo>
                  <a:lnTo>
                    <a:pt x="4" y="6712"/>
                  </a:lnTo>
                  <a:lnTo>
                    <a:pt x="16453" y="6044"/>
                  </a:lnTo>
                  <a:lnTo>
                    <a:pt x="52028" y="698"/>
                  </a:lnTo>
                  <a:lnTo>
                    <a:pt x="82982" y="0"/>
                  </a:lnTo>
                  <a:lnTo>
                    <a:pt x="117289" y="3586"/>
                  </a:lnTo>
                  <a:lnTo>
                    <a:pt x="148798" y="5883"/>
                  </a:lnTo>
                  <a:lnTo>
                    <a:pt x="181392" y="11569"/>
                  </a:lnTo>
                  <a:lnTo>
                    <a:pt x="206653" y="13781"/>
                  </a:lnTo>
                  <a:lnTo>
                    <a:pt x="206829" y="13852"/>
                  </a:lnTo>
                  <a:lnTo>
                    <a:pt x="204801" y="139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417"/>
            <p:cNvSpPr/>
            <p:nvPr/>
          </p:nvSpPr>
          <p:spPr bwMode="auto">
            <a:xfrm>
              <a:off x="8136830" y="329216"/>
              <a:ext cx="135632" cy="332362"/>
            </a:xfrm>
            <a:custGeom>
              <a:avLst/>
              <a:gdLst/>
              <a:ahLst/>
              <a:cxnLst/>
              <a:rect l="0" t="0" r="0" b="0"/>
              <a:pathLst>
                <a:path w="135632" h="332362">
                  <a:moveTo>
                    <a:pt x="71339" y="42259"/>
                  </a:moveTo>
                  <a:lnTo>
                    <a:pt x="71339" y="38467"/>
                  </a:lnTo>
                  <a:lnTo>
                    <a:pt x="70545" y="37349"/>
                  </a:lnTo>
                  <a:lnTo>
                    <a:pt x="69222" y="36605"/>
                  </a:lnTo>
                  <a:lnTo>
                    <a:pt x="67546" y="36108"/>
                  </a:lnTo>
                  <a:lnTo>
                    <a:pt x="66429" y="36571"/>
                  </a:lnTo>
                  <a:lnTo>
                    <a:pt x="65684" y="37673"/>
                  </a:lnTo>
                  <a:lnTo>
                    <a:pt x="65188" y="39202"/>
                  </a:lnTo>
                  <a:lnTo>
                    <a:pt x="64063" y="40221"/>
                  </a:lnTo>
                  <a:lnTo>
                    <a:pt x="56555" y="43973"/>
                  </a:lnTo>
                  <a:lnTo>
                    <a:pt x="54339" y="45783"/>
                  </a:lnTo>
                  <a:lnTo>
                    <a:pt x="47428" y="59707"/>
                  </a:lnTo>
                  <a:lnTo>
                    <a:pt x="41262" y="94798"/>
                  </a:lnTo>
                  <a:lnTo>
                    <a:pt x="35175" y="123707"/>
                  </a:lnTo>
                  <a:lnTo>
                    <a:pt x="30660" y="146721"/>
                  </a:lnTo>
                  <a:lnTo>
                    <a:pt x="26007" y="172824"/>
                  </a:lnTo>
                  <a:lnTo>
                    <a:pt x="21294" y="198184"/>
                  </a:lnTo>
                  <a:lnTo>
                    <a:pt x="14177" y="232657"/>
                  </a:lnTo>
                  <a:lnTo>
                    <a:pt x="9158" y="262979"/>
                  </a:lnTo>
                  <a:lnTo>
                    <a:pt x="3670" y="297878"/>
                  </a:lnTo>
                  <a:lnTo>
                    <a:pt x="0" y="327008"/>
                  </a:lnTo>
                  <a:lnTo>
                    <a:pt x="700" y="292174"/>
                  </a:lnTo>
                  <a:lnTo>
                    <a:pt x="4813" y="263769"/>
                  </a:lnTo>
                  <a:lnTo>
                    <a:pt x="6053" y="239133"/>
                  </a:lnTo>
                  <a:lnTo>
                    <a:pt x="8721" y="210192"/>
                  </a:lnTo>
                  <a:lnTo>
                    <a:pt x="12552" y="179602"/>
                  </a:lnTo>
                  <a:lnTo>
                    <a:pt x="16902" y="150132"/>
                  </a:lnTo>
                  <a:lnTo>
                    <a:pt x="23597" y="121159"/>
                  </a:lnTo>
                  <a:lnTo>
                    <a:pt x="31070" y="93201"/>
                  </a:lnTo>
                  <a:lnTo>
                    <a:pt x="37037" y="67545"/>
                  </a:lnTo>
                  <a:lnTo>
                    <a:pt x="48652" y="38374"/>
                  </a:lnTo>
                  <a:lnTo>
                    <a:pt x="61890" y="13681"/>
                  </a:lnTo>
                  <a:lnTo>
                    <a:pt x="70049" y="6274"/>
                  </a:lnTo>
                  <a:lnTo>
                    <a:pt x="78968" y="2453"/>
                  </a:lnTo>
                  <a:lnTo>
                    <a:pt x="93837" y="0"/>
                  </a:lnTo>
                  <a:lnTo>
                    <a:pt x="101446" y="3898"/>
                  </a:lnTo>
                  <a:lnTo>
                    <a:pt x="105698" y="7160"/>
                  </a:lnTo>
                  <a:lnTo>
                    <a:pt x="110422" y="15018"/>
                  </a:lnTo>
                  <a:lnTo>
                    <a:pt x="119407" y="49872"/>
                  </a:lnTo>
                  <a:lnTo>
                    <a:pt x="126239" y="82703"/>
                  </a:lnTo>
                  <a:lnTo>
                    <a:pt x="130928" y="108653"/>
                  </a:lnTo>
                  <a:lnTo>
                    <a:pt x="133542" y="136061"/>
                  </a:lnTo>
                  <a:lnTo>
                    <a:pt x="134704" y="164118"/>
                  </a:lnTo>
                  <a:lnTo>
                    <a:pt x="135220" y="192462"/>
                  </a:lnTo>
                  <a:lnTo>
                    <a:pt x="135449" y="218818"/>
                  </a:lnTo>
                  <a:lnTo>
                    <a:pt x="135578" y="253852"/>
                  </a:lnTo>
                  <a:lnTo>
                    <a:pt x="135616" y="282224"/>
                  </a:lnTo>
                  <a:lnTo>
                    <a:pt x="135630" y="314777"/>
                  </a:lnTo>
                  <a:lnTo>
                    <a:pt x="135631" y="325039"/>
                  </a:lnTo>
                  <a:lnTo>
                    <a:pt x="134838" y="328410"/>
                  </a:lnTo>
                  <a:lnTo>
                    <a:pt x="133516" y="330658"/>
                  </a:lnTo>
                  <a:lnTo>
                    <a:pt x="131840" y="332156"/>
                  </a:lnTo>
                  <a:lnTo>
                    <a:pt x="129929" y="332361"/>
                  </a:lnTo>
                  <a:lnTo>
                    <a:pt x="125690" y="330473"/>
                  </a:lnTo>
                  <a:lnTo>
                    <a:pt x="114201" y="3137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418"/>
            <p:cNvSpPr/>
            <p:nvPr/>
          </p:nvSpPr>
          <p:spPr bwMode="auto">
            <a:xfrm>
              <a:off x="8101013" y="542925"/>
              <a:ext cx="135732" cy="21432"/>
            </a:xfrm>
            <a:custGeom>
              <a:avLst/>
              <a:gdLst/>
              <a:ahLst/>
              <a:cxnLst/>
              <a:rect l="0" t="0" r="0" b="0"/>
              <a:pathLst>
                <a:path w="135732" h="21432">
                  <a:moveTo>
                    <a:pt x="0" y="21431"/>
                  </a:moveTo>
                  <a:lnTo>
                    <a:pt x="30528" y="21431"/>
                  </a:lnTo>
                  <a:lnTo>
                    <a:pt x="58329" y="21431"/>
                  </a:lnTo>
                  <a:lnTo>
                    <a:pt x="91455" y="19315"/>
                  </a:lnTo>
                  <a:lnTo>
                    <a:pt x="121904" y="13362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5" name="SMARTInkShape-Group728"/>
          <p:cNvGrpSpPr/>
          <p:nvPr/>
        </p:nvGrpSpPr>
        <p:grpSpPr>
          <a:xfrm>
            <a:off x="5709842" y="3636169"/>
            <a:ext cx="1768941" cy="42863"/>
            <a:chOff x="5709842" y="3636169"/>
            <a:chExt cx="1768941" cy="42863"/>
          </a:xfrm>
        </p:grpSpPr>
        <p:sp>
          <p:nvSpPr>
            <p:cNvPr id="33" name="SMARTInkShape-3419"/>
            <p:cNvSpPr/>
            <p:nvPr/>
          </p:nvSpPr>
          <p:spPr bwMode="auto">
            <a:xfrm>
              <a:off x="6793706" y="3644400"/>
              <a:ext cx="685077" cy="34632"/>
            </a:xfrm>
            <a:custGeom>
              <a:avLst/>
              <a:gdLst/>
              <a:ahLst/>
              <a:cxnLst/>
              <a:rect l="0" t="0" r="0" b="0"/>
              <a:pathLst>
                <a:path w="685077" h="34632">
                  <a:moveTo>
                    <a:pt x="0" y="34631"/>
                  </a:moveTo>
                  <a:lnTo>
                    <a:pt x="0" y="30839"/>
                  </a:lnTo>
                  <a:lnTo>
                    <a:pt x="1588" y="29722"/>
                  </a:lnTo>
                  <a:lnTo>
                    <a:pt x="31063" y="19847"/>
                  </a:lnTo>
                  <a:lnTo>
                    <a:pt x="37378" y="17632"/>
                  </a:lnTo>
                  <a:lnTo>
                    <a:pt x="71913" y="18985"/>
                  </a:lnTo>
                  <a:lnTo>
                    <a:pt x="96255" y="19740"/>
                  </a:lnTo>
                  <a:lnTo>
                    <a:pt x="125065" y="20076"/>
                  </a:lnTo>
                  <a:lnTo>
                    <a:pt x="157184" y="20224"/>
                  </a:lnTo>
                  <a:lnTo>
                    <a:pt x="192627" y="20291"/>
                  </a:lnTo>
                  <a:lnTo>
                    <a:pt x="211762" y="19515"/>
                  </a:lnTo>
                  <a:lnTo>
                    <a:pt x="231662" y="18204"/>
                  </a:lnTo>
                  <a:lnTo>
                    <a:pt x="252072" y="16536"/>
                  </a:lnTo>
                  <a:lnTo>
                    <a:pt x="272029" y="15424"/>
                  </a:lnTo>
                  <a:lnTo>
                    <a:pt x="291685" y="14682"/>
                  </a:lnTo>
                  <a:lnTo>
                    <a:pt x="311138" y="14188"/>
                  </a:lnTo>
                  <a:lnTo>
                    <a:pt x="332044" y="13065"/>
                  </a:lnTo>
                  <a:lnTo>
                    <a:pt x="353919" y="11523"/>
                  </a:lnTo>
                  <a:lnTo>
                    <a:pt x="376440" y="9701"/>
                  </a:lnTo>
                  <a:lnTo>
                    <a:pt x="397804" y="8486"/>
                  </a:lnTo>
                  <a:lnTo>
                    <a:pt x="418396" y="7676"/>
                  </a:lnTo>
                  <a:lnTo>
                    <a:pt x="438474" y="7136"/>
                  </a:lnTo>
                  <a:lnTo>
                    <a:pt x="459004" y="5983"/>
                  </a:lnTo>
                  <a:lnTo>
                    <a:pt x="479834" y="4420"/>
                  </a:lnTo>
                  <a:lnTo>
                    <a:pt x="500864" y="2584"/>
                  </a:lnTo>
                  <a:lnTo>
                    <a:pt x="521235" y="1360"/>
                  </a:lnTo>
                  <a:lnTo>
                    <a:pt x="541165" y="544"/>
                  </a:lnTo>
                  <a:lnTo>
                    <a:pt x="560802" y="0"/>
                  </a:lnTo>
                  <a:lnTo>
                    <a:pt x="579449" y="431"/>
                  </a:lnTo>
                  <a:lnTo>
                    <a:pt x="614984" y="3027"/>
                  </a:lnTo>
                  <a:lnTo>
                    <a:pt x="642949" y="6827"/>
                  </a:lnTo>
                  <a:lnTo>
                    <a:pt x="672310" y="13428"/>
                  </a:lnTo>
                  <a:lnTo>
                    <a:pt x="679188" y="15734"/>
                  </a:lnTo>
                  <a:lnTo>
                    <a:pt x="682979" y="18064"/>
                  </a:lnTo>
                  <a:lnTo>
                    <a:pt x="684713" y="20412"/>
                  </a:lnTo>
                  <a:lnTo>
                    <a:pt x="685076" y="22770"/>
                  </a:lnTo>
                  <a:lnTo>
                    <a:pt x="682142" y="24343"/>
                  </a:lnTo>
                  <a:lnTo>
                    <a:pt x="657225" y="27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" name="SMARTInkShape-3420"/>
            <p:cNvSpPr/>
            <p:nvPr/>
          </p:nvSpPr>
          <p:spPr bwMode="auto">
            <a:xfrm>
              <a:off x="5709842" y="3636169"/>
              <a:ext cx="1362472" cy="35685"/>
            </a:xfrm>
            <a:custGeom>
              <a:avLst/>
              <a:gdLst/>
              <a:ahLst/>
              <a:cxnLst/>
              <a:rect l="0" t="0" r="0" b="0"/>
              <a:pathLst>
                <a:path w="1362472" h="35685">
                  <a:moveTo>
                    <a:pt x="12302" y="28575"/>
                  </a:moveTo>
                  <a:lnTo>
                    <a:pt x="0" y="22424"/>
                  </a:lnTo>
                  <a:lnTo>
                    <a:pt x="926" y="22093"/>
                  </a:lnTo>
                  <a:lnTo>
                    <a:pt x="6187" y="21725"/>
                  </a:lnTo>
                  <a:lnTo>
                    <a:pt x="39043" y="27124"/>
                  </a:lnTo>
                  <a:lnTo>
                    <a:pt x="71025" y="26028"/>
                  </a:lnTo>
                  <a:lnTo>
                    <a:pt x="95551" y="23474"/>
                  </a:lnTo>
                  <a:lnTo>
                    <a:pt x="124972" y="22339"/>
                  </a:lnTo>
                  <a:lnTo>
                    <a:pt x="158686" y="19718"/>
                  </a:lnTo>
                  <a:lnTo>
                    <a:pt x="176566" y="17908"/>
                  </a:lnTo>
                  <a:lnTo>
                    <a:pt x="195630" y="15907"/>
                  </a:lnTo>
                  <a:lnTo>
                    <a:pt x="215483" y="13780"/>
                  </a:lnTo>
                  <a:lnTo>
                    <a:pt x="235863" y="11568"/>
                  </a:lnTo>
                  <a:lnTo>
                    <a:pt x="257386" y="9299"/>
                  </a:lnTo>
                  <a:lnTo>
                    <a:pt x="279672" y="6993"/>
                  </a:lnTo>
                  <a:lnTo>
                    <a:pt x="302468" y="4662"/>
                  </a:lnTo>
                  <a:lnTo>
                    <a:pt x="326395" y="3108"/>
                  </a:lnTo>
                  <a:lnTo>
                    <a:pt x="351079" y="2072"/>
                  </a:lnTo>
                  <a:lnTo>
                    <a:pt x="376266" y="1381"/>
                  </a:lnTo>
                  <a:lnTo>
                    <a:pt x="401788" y="1714"/>
                  </a:lnTo>
                  <a:lnTo>
                    <a:pt x="427534" y="2730"/>
                  </a:lnTo>
                  <a:lnTo>
                    <a:pt x="453429" y="4201"/>
                  </a:lnTo>
                  <a:lnTo>
                    <a:pt x="481012" y="5976"/>
                  </a:lnTo>
                  <a:lnTo>
                    <a:pt x="509719" y="7952"/>
                  </a:lnTo>
                  <a:lnTo>
                    <a:pt x="539176" y="10064"/>
                  </a:lnTo>
                  <a:lnTo>
                    <a:pt x="569132" y="12266"/>
                  </a:lnTo>
                  <a:lnTo>
                    <a:pt x="599423" y="14527"/>
                  </a:lnTo>
                  <a:lnTo>
                    <a:pt x="629934" y="16828"/>
                  </a:lnTo>
                  <a:lnTo>
                    <a:pt x="661388" y="18363"/>
                  </a:lnTo>
                  <a:lnTo>
                    <a:pt x="693469" y="19385"/>
                  </a:lnTo>
                  <a:lnTo>
                    <a:pt x="725970" y="20067"/>
                  </a:lnTo>
                  <a:lnTo>
                    <a:pt x="758749" y="21316"/>
                  </a:lnTo>
                  <a:lnTo>
                    <a:pt x="791715" y="22941"/>
                  </a:lnTo>
                  <a:lnTo>
                    <a:pt x="824804" y="24819"/>
                  </a:lnTo>
                  <a:lnTo>
                    <a:pt x="857976" y="26865"/>
                  </a:lnTo>
                  <a:lnTo>
                    <a:pt x="891203" y="29022"/>
                  </a:lnTo>
                  <a:lnTo>
                    <a:pt x="924467" y="31254"/>
                  </a:lnTo>
                  <a:lnTo>
                    <a:pt x="956962" y="32743"/>
                  </a:lnTo>
                  <a:lnTo>
                    <a:pt x="988944" y="33735"/>
                  </a:lnTo>
                  <a:lnTo>
                    <a:pt x="1020584" y="34396"/>
                  </a:lnTo>
                  <a:lnTo>
                    <a:pt x="1051996" y="34837"/>
                  </a:lnTo>
                  <a:lnTo>
                    <a:pt x="1083257" y="35131"/>
                  </a:lnTo>
                  <a:lnTo>
                    <a:pt x="1114415" y="35327"/>
                  </a:lnTo>
                  <a:lnTo>
                    <a:pt x="1143919" y="35457"/>
                  </a:lnTo>
                  <a:lnTo>
                    <a:pt x="1172319" y="35544"/>
                  </a:lnTo>
                  <a:lnTo>
                    <a:pt x="1199984" y="35603"/>
                  </a:lnTo>
                  <a:lnTo>
                    <a:pt x="1224778" y="35641"/>
                  </a:lnTo>
                  <a:lnTo>
                    <a:pt x="1247657" y="35667"/>
                  </a:lnTo>
                  <a:lnTo>
                    <a:pt x="1269259" y="35684"/>
                  </a:lnTo>
                  <a:lnTo>
                    <a:pt x="1303845" y="31470"/>
                  </a:lnTo>
                  <a:lnTo>
                    <a:pt x="1330065" y="23511"/>
                  </a:lnTo>
                  <a:lnTo>
                    <a:pt x="136247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36" name="SMARTInkShape-3421"/>
          <p:cNvSpPr/>
          <p:nvPr/>
        </p:nvSpPr>
        <p:spPr bwMode="auto">
          <a:xfrm>
            <a:off x="2393156" y="5257800"/>
            <a:ext cx="950120" cy="42776"/>
          </a:xfrm>
          <a:custGeom>
            <a:avLst/>
            <a:gdLst/>
            <a:ahLst/>
            <a:cxnLst/>
            <a:rect l="0" t="0" r="0" b="0"/>
            <a:pathLst>
              <a:path w="950120" h="42776">
                <a:moveTo>
                  <a:pt x="7144" y="0"/>
                </a:moveTo>
                <a:lnTo>
                  <a:pt x="7144" y="6151"/>
                </a:lnTo>
                <a:lnTo>
                  <a:pt x="0" y="14288"/>
                </a:lnTo>
                <a:lnTo>
                  <a:pt x="6151" y="14288"/>
                </a:lnTo>
                <a:lnTo>
                  <a:pt x="12651" y="19197"/>
                </a:lnTo>
                <a:lnTo>
                  <a:pt x="20118" y="21137"/>
                </a:lnTo>
                <a:lnTo>
                  <a:pt x="53192" y="21426"/>
                </a:lnTo>
                <a:lnTo>
                  <a:pt x="80063" y="21430"/>
                </a:lnTo>
                <a:lnTo>
                  <a:pt x="103846" y="21430"/>
                </a:lnTo>
                <a:lnTo>
                  <a:pt x="130292" y="21431"/>
                </a:lnTo>
                <a:lnTo>
                  <a:pt x="160578" y="17638"/>
                </a:lnTo>
                <a:lnTo>
                  <a:pt x="193880" y="14729"/>
                </a:lnTo>
                <a:lnTo>
                  <a:pt x="227938" y="14346"/>
                </a:lnTo>
                <a:lnTo>
                  <a:pt x="258186" y="14295"/>
                </a:lnTo>
                <a:lnTo>
                  <a:pt x="287373" y="14289"/>
                </a:lnTo>
                <a:lnTo>
                  <a:pt x="307662" y="16404"/>
                </a:lnTo>
                <a:lnTo>
                  <a:pt x="339644" y="20438"/>
                </a:lnTo>
                <a:lnTo>
                  <a:pt x="372536" y="23417"/>
                </a:lnTo>
                <a:lnTo>
                  <a:pt x="387028" y="25489"/>
                </a:lnTo>
                <a:lnTo>
                  <a:pt x="417968" y="22468"/>
                </a:lnTo>
                <a:lnTo>
                  <a:pt x="451328" y="21568"/>
                </a:lnTo>
                <a:lnTo>
                  <a:pt x="486497" y="21458"/>
                </a:lnTo>
                <a:lnTo>
                  <a:pt x="520225" y="21437"/>
                </a:lnTo>
                <a:lnTo>
                  <a:pt x="555522" y="16523"/>
                </a:lnTo>
                <a:lnTo>
                  <a:pt x="590951" y="14729"/>
                </a:lnTo>
                <a:lnTo>
                  <a:pt x="624908" y="14375"/>
                </a:lnTo>
                <a:lnTo>
                  <a:pt x="656486" y="14305"/>
                </a:lnTo>
                <a:lnTo>
                  <a:pt x="685654" y="14291"/>
                </a:lnTo>
                <a:lnTo>
                  <a:pt x="720706" y="14288"/>
                </a:lnTo>
                <a:lnTo>
                  <a:pt x="737241" y="15082"/>
                </a:lnTo>
                <a:lnTo>
                  <a:pt x="771470" y="20990"/>
                </a:lnTo>
                <a:lnTo>
                  <a:pt x="805567" y="21420"/>
                </a:lnTo>
                <a:lnTo>
                  <a:pt x="823815" y="21430"/>
                </a:lnTo>
                <a:lnTo>
                  <a:pt x="825435" y="22224"/>
                </a:lnTo>
                <a:lnTo>
                  <a:pt x="826515" y="23547"/>
                </a:lnTo>
                <a:lnTo>
                  <a:pt x="827235" y="25223"/>
                </a:lnTo>
                <a:lnTo>
                  <a:pt x="828509" y="26340"/>
                </a:lnTo>
                <a:lnTo>
                  <a:pt x="832041" y="27582"/>
                </a:lnTo>
                <a:lnTo>
                  <a:pt x="866391" y="28563"/>
                </a:lnTo>
                <a:lnTo>
                  <a:pt x="874013" y="29363"/>
                </a:lnTo>
                <a:lnTo>
                  <a:pt x="880046" y="32365"/>
                </a:lnTo>
                <a:lnTo>
                  <a:pt x="882766" y="32689"/>
                </a:lnTo>
                <a:lnTo>
                  <a:pt x="917774" y="28580"/>
                </a:lnTo>
                <a:lnTo>
                  <a:pt x="941861" y="28575"/>
                </a:lnTo>
                <a:lnTo>
                  <a:pt x="950119" y="35719"/>
                </a:lnTo>
                <a:lnTo>
                  <a:pt x="946327" y="35719"/>
                </a:lnTo>
                <a:lnTo>
                  <a:pt x="945210" y="36513"/>
                </a:lnTo>
                <a:lnTo>
                  <a:pt x="944465" y="37836"/>
                </a:lnTo>
                <a:lnTo>
                  <a:pt x="943269" y="41870"/>
                </a:lnTo>
                <a:lnTo>
                  <a:pt x="940989" y="42421"/>
                </a:lnTo>
                <a:lnTo>
                  <a:pt x="933058" y="42775"/>
                </a:lnTo>
                <a:lnTo>
                  <a:pt x="901600" y="36704"/>
                </a:lnTo>
                <a:lnTo>
                  <a:pt x="864394" y="214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56" name="SMARTInkShape-Group730"/>
          <p:cNvGrpSpPr/>
          <p:nvPr/>
        </p:nvGrpSpPr>
        <p:grpSpPr>
          <a:xfrm>
            <a:off x="3436144" y="4066707"/>
            <a:ext cx="2927102" cy="655313"/>
            <a:chOff x="3436144" y="4066707"/>
            <a:chExt cx="2927102" cy="655313"/>
          </a:xfrm>
        </p:grpSpPr>
        <p:sp>
          <p:nvSpPr>
            <p:cNvPr id="37" name="SMARTInkShape-3422"/>
            <p:cNvSpPr/>
            <p:nvPr/>
          </p:nvSpPr>
          <p:spPr bwMode="auto">
            <a:xfrm>
              <a:off x="3436144" y="4579144"/>
              <a:ext cx="228601" cy="142876"/>
            </a:xfrm>
            <a:custGeom>
              <a:avLst/>
              <a:gdLst/>
              <a:ahLst/>
              <a:cxnLst/>
              <a:rect l="0" t="0" r="0" b="0"/>
              <a:pathLst>
                <a:path w="228601" h="142876">
                  <a:moveTo>
                    <a:pt x="0" y="142875"/>
                  </a:moveTo>
                  <a:lnTo>
                    <a:pt x="9943" y="132932"/>
                  </a:lnTo>
                  <a:lnTo>
                    <a:pt x="39145" y="119272"/>
                  </a:lnTo>
                  <a:lnTo>
                    <a:pt x="67425" y="104396"/>
                  </a:lnTo>
                  <a:lnTo>
                    <a:pt x="100940" y="84907"/>
                  </a:lnTo>
                  <a:lnTo>
                    <a:pt x="125031" y="70280"/>
                  </a:lnTo>
                  <a:lnTo>
                    <a:pt x="151613" y="53196"/>
                  </a:lnTo>
                  <a:lnTo>
                    <a:pt x="185769" y="29520"/>
                  </a:lnTo>
                  <a:lnTo>
                    <a:pt x="221313" y="8522"/>
                  </a:lnTo>
                  <a:lnTo>
                    <a:pt x="2286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3423"/>
            <p:cNvSpPr/>
            <p:nvPr/>
          </p:nvSpPr>
          <p:spPr bwMode="auto">
            <a:xfrm>
              <a:off x="3779131" y="4343703"/>
              <a:ext cx="182672" cy="240207"/>
            </a:xfrm>
            <a:custGeom>
              <a:avLst/>
              <a:gdLst/>
              <a:ahLst/>
              <a:cxnLst/>
              <a:rect l="0" t="0" r="0" b="0"/>
              <a:pathLst>
                <a:path w="182672" h="240207">
                  <a:moveTo>
                    <a:pt x="7057" y="35416"/>
                  </a:moveTo>
                  <a:lnTo>
                    <a:pt x="207" y="35416"/>
                  </a:lnTo>
                  <a:lnTo>
                    <a:pt x="0" y="43001"/>
                  </a:lnTo>
                  <a:lnTo>
                    <a:pt x="9864" y="76586"/>
                  </a:lnTo>
                  <a:lnTo>
                    <a:pt x="16708" y="103000"/>
                  </a:lnTo>
                  <a:lnTo>
                    <a:pt x="23763" y="134728"/>
                  </a:lnTo>
                  <a:lnTo>
                    <a:pt x="27088" y="165471"/>
                  </a:lnTo>
                  <a:lnTo>
                    <a:pt x="31865" y="194689"/>
                  </a:lnTo>
                  <a:lnTo>
                    <a:pt x="34888" y="225715"/>
                  </a:lnTo>
                  <a:lnTo>
                    <a:pt x="35533" y="240206"/>
                  </a:lnTo>
                  <a:lnTo>
                    <a:pt x="34773" y="240205"/>
                  </a:lnTo>
                  <a:lnTo>
                    <a:pt x="31810" y="238088"/>
                  </a:lnTo>
                  <a:lnTo>
                    <a:pt x="21887" y="224848"/>
                  </a:lnTo>
                  <a:lnTo>
                    <a:pt x="17617" y="210360"/>
                  </a:lnTo>
                  <a:lnTo>
                    <a:pt x="13096" y="182236"/>
                  </a:lnTo>
                  <a:lnTo>
                    <a:pt x="8846" y="148768"/>
                  </a:lnTo>
                  <a:lnTo>
                    <a:pt x="7587" y="115833"/>
                  </a:lnTo>
                  <a:lnTo>
                    <a:pt x="9330" y="85966"/>
                  </a:lnTo>
                  <a:lnTo>
                    <a:pt x="17031" y="51222"/>
                  </a:lnTo>
                  <a:lnTo>
                    <a:pt x="27651" y="32514"/>
                  </a:lnTo>
                  <a:lnTo>
                    <a:pt x="32692" y="28719"/>
                  </a:lnTo>
                  <a:lnTo>
                    <a:pt x="64760" y="18335"/>
                  </a:lnTo>
                  <a:lnTo>
                    <a:pt x="98594" y="14050"/>
                  </a:lnTo>
                  <a:lnTo>
                    <a:pt x="133735" y="8500"/>
                  </a:lnTo>
                  <a:lnTo>
                    <a:pt x="165408" y="6266"/>
                  </a:lnTo>
                  <a:lnTo>
                    <a:pt x="182671" y="719"/>
                  </a:lnTo>
                  <a:lnTo>
                    <a:pt x="182077" y="378"/>
                  </a:lnTo>
                  <a:lnTo>
                    <a:pt x="177183" y="0"/>
                  </a:lnTo>
                  <a:lnTo>
                    <a:pt x="157075" y="68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3424"/>
            <p:cNvSpPr/>
            <p:nvPr/>
          </p:nvSpPr>
          <p:spPr bwMode="auto">
            <a:xfrm>
              <a:off x="3750469" y="4443413"/>
              <a:ext cx="235745" cy="41601"/>
            </a:xfrm>
            <a:custGeom>
              <a:avLst/>
              <a:gdLst/>
              <a:ahLst/>
              <a:cxnLst/>
              <a:rect l="0" t="0" r="0" b="0"/>
              <a:pathLst>
                <a:path w="235745" h="41601">
                  <a:moveTo>
                    <a:pt x="0" y="14287"/>
                  </a:moveTo>
                  <a:lnTo>
                    <a:pt x="0" y="24230"/>
                  </a:lnTo>
                  <a:lnTo>
                    <a:pt x="3792" y="34872"/>
                  </a:lnTo>
                  <a:lnTo>
                    <a:pt x="7290" y="37535"/>
                  </a:lnTo>
                  <a:lnTo>
                    <a:pt x="17528" y="40495"/>
                  </a:lnTo>
                  <a:lnTo>
                    <a:pt x="45090" y="41600"/>
                  </a:lnTo>
                  <a:lnTo>
                    <a:pt x="76683" y="37020"/>
                  </a:lnTo>
                  <a:lnTo>
                    <a:pt x="102344" y="32857"/>
                  </a:lnTo>
                  <a:lnTo>
                    <a:pt x="127507" y="28361"/>
                  </a:lnTo>
                  <a:lnTo>
                    <a:pt x="161869" y="19251"/>
                  </a:lnTo>
                  <a:lnTo>
                    <a:pt x="192159" y="10731"/>
                  </a:lnTo>
                  <a:lnTo>
                    <a:pt x="227417" y="2706"/>
                  </a:lnTo>
                  <a:lnTo>
                    <a:pt x="2357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3425"/>
            <p:cNvSpPr/>
            <p:nvPr/>
          </p:nvSpPr>
          <p:spPr bwMode="auto">
            <a:xfrm>
              <a:off x="3989241" y="4436269"/>
              <a:ext cx="18404" cy="110048"/>
            </a:xfrm>
            <a:custGeom>
              <a:avLst/>
              <a:gdLst/>
              <a:ahLst/>
              <a:cxnLst/>
              <a:rect l="0" t="0" r="0" b="0"/>
              <a:pathLst>
                <a:path w="18404" h="110048">
                  <a:moveTo>
                    <a:pt x="4115" y="0"/>
                  </a:moveTo>
                  <a:lnTo>
                    <a:pt x="4115" y="3792"/>
                  </a:lnTo>
                  <a:lnTo>
                    <a:pt x="0" y="17888"/>
                  </a:lnTo>
                  <a:lnTo>
                    <a:pt x="3649" y="50260"/>
                  </a:lnTo>
                  <a:lnTo>
                    <a:pt x="4771" y="66045"/>
                  </a:lnTo>
                  <a:lnTo>
                    <a:pt x="10960" y="100958"/>
                  </a:lnTo>
                  <a:lnTo>
                    <a:pt x="11170" y="109112"/>
                  </a:lnTo>
                  <a:lnTo>
                    <a:pt x="11993" y="110047"/>
                  </a:lnTo>
                  <a:lnTo>
                    <a:pt x="13336" y="109878"/>
                  </a:lnTo>
                  <a:lnTo>
                    <a:pt x="15025" y="108971"/>
                  </a:lnTo>
                  <a:lnTo>
                    <a:pt x="16902" y="101613"/>
                  </a:lnTo>
                  <a:lnTo>
                    <a:pt x="18403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3426"/>
            <p:cNvSpPr/>
            <p:nvPr/>
          </p:nvSpPr>
          <p:spPr bwMode="auto">
            <a:xfrm>
              <a:off x="3993498" y="4321969"/>
              <a:ext cx="35578" cy="64295"/>
            </a:xfrm>
            <a:custGeom>
              <a:avLst/>
              <a:gdLst/>
              <a:ahLst/>
              <a:cxnLst/>
              <a:rect l="0" t="0" r="0" b="0"/>
              <a:pathLst>
                <a:path w="35578" h="64295">
                  <a:moveTo>
                    <a:pt x="14146" y="0"/>
                  </a:moveTo>
                  <a:lnTo>
                    <a:pt x="3504" y="10642"/>
                  </a:lnTo>
                  <a:lnTo>
                    <a:pt x="1478" y="14784"/>
                  </a:lnTo>
                  <a:lnTo>
                    <a:pt x="0" y="36389"/>
                  </a:lnTo>
                  <a:lnTo>
                    <a:pt x="715" y="44748"/>
                  </a:lnTo>
                  <a:lnTo>
                    <a:pt x="3679" y="51109"/>
                  </a:lnTo>
                  <a:lnTo>
                    <a:pt x="13602" y="59152"/>
                  </a:lnTo>
                  <a:lnTo>
                    <a:pt x="35577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3427"/>
            <p:cNvSpPr/>
            <p:nvPr/>
          </p:nvSpPr>
          <p:spPr bwMode="auto">
            <a:xfrm>
              <a:off x="4096686" y="4400550"/>
              <a:ext cx="139559" cy="105589"/>
            </a:xfrm>
            <a:custGeom>
              <a:avLst/>
              <a:gdLst/>
              <a:ahLst/>
              <a:cxnLst/>
              <a:rect l="0" t="0" r="0" b="0"/>
              <a:pathLst>
                <a:path w="139559" h="105589">
                  <a:moveTo>
                    <a:pt x="32402" y="0"/>
                  </a:moveTo>
                  <a:lnTo>
                    <a:pt x="32402" y="3792"/>
                  </a:lnTo>
                  <a:lnTo>
                    <a:pt x="11226" y="38076"/>
                  </a:lnTo>
                  <a:lnTo>
                    <a:pt x="6019" y="57848"/>
                  </a:lnTo>
                  <a:lnTo>
                    <a:pt x="2360" y="76672"/>
                  </a:lnTo>
                  <a:lnTo>
                    <a:pt x="467" y="82071"/>
                  </a:lnTo>
                  <a:lnTo>
                    <a:pt x="0" y="86464"/>
                  </a:lnTo>
                  <a:lnTo>
                    <a:pt x="3166" y="101864"/>
                  </a:lnTo>
                  <a:lnTo>
                    <a:pt x="4180" y="103628"/>
                  </a:lnTo>
                  <a:lnTo>
                    <a:pt x="5650" y="104804"/>
                  </a:lnTo>
                  <a:lnTo>
                    <a:pt x="7423" y="105588"/>
                  </a:lnTo>
                  <a:lnTo>
                    <a:pt x="8606" y="105317"/>
                  </a:lnTo>
                  <a:lnTo>
                    <a:pt x="9394" y="104342"/>
                  </a:lnTo>
                  <a:lnTo>
                    <a:pt x="14451" y="93283"/>
                  </a:lnTo>
                  <a:lnTo>
                    <a:pt x="33886" y="62710"/>
                  </a:lnTo>
                  <a:lnTo>
                    <a:pt x="49834" y="36993"/>
                  </a:lnTo>
                  <a:lnTo>
                    <a:pt x="77712" y="13083"/>
                  </a:lnTo>
                  <a:lnTo>
                    <a:pt x="87200" y="9784"/>
                  </a:lnTo>
                  <a:lnTo>
                    <a:pt x="91159" y="9697"/>
                  </a:lnTo>
                  <a:lnTo>
                    <a:pt x="97674" y="11718"/>
                  </a:lnTo>
                  <a:lnTo>
                    <a:pt x="103216" y="17379"/>
                  </a:lnTo>
                  <a:lnTo>
                    <a:pt x="110798" y="31608"/>
                  </a:lnTo>
                  <a:lnTo>
                    <a:pt x="115955" y="48788"/>
                  </a:lnTo>
                  <a:lnTo>
                    <a:pt x="117936" y="84129"/>
                  </a:lnTo>
                  <a:lnTo>
                    <a:pt x="118089" y="100667"/>
                  </a:lnTo>
                  <a:lnTo>
                    <a:pt x="118895" y="102830"/>
                  </a:lnTo>
                  <a:lnTo>
                    <a:pt x="120226" y="104272"/>
                  </a:lnTo>
                  <a:lnTo>
                    <a:pt x="121908" y="105234"/>
                  </a:lnTo>
                  <a:lnTo>
                    <a:pt x="123822" y="105081"/>
                  </a:lnTo>
                  <a:lnTo>
                    <a:pt x="128066" y="102795"/>
                  </a:lnTo>
                  <a:lnTo>
                    <a:pt x="139558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3428"/>
            <p:cNvSpPr/>
            <p:nvPr/>
          </p:nvSpPr>
          <p:spPr bwMode="auto">
            <a:xfrm>
              <a:off x="4251645" y="4246758"/>
              <a:ext cx="248919" cy="245128"/>
            </a:xfrm>
            <a:custGeom>
              <a:avLst/>
              <a:gdLst/>
              <a:ahLst/>
              <a:cxnLst/>
              <a:rect l="0" t="0" r="0" b="0"/>
              <a:pathLst>
                <a:path w="248919" h="245128">
                  <a:moveTo>
                    <a:pt x="27461" y="168080"/>
                  </a:moveTo>
                  <a:lnTo>
                    <a:pt x="21758" y="174576"/>
                  </a:lnTo>
                  <a:lnTo>
                    <a:pt x="9122" y="199397"/>
                  </a:lnTo>
                  <a:lnTo>
                    <a:pt x="0" y="233358"/>
                  </a:lnTo>
                  <a:lnTo>
                    <a:pt x="423" y="236204"/>
                  </a:lnTo>
                  <a:lnTo>
                    <a:pt x="3008" y="241484"/>
                  </a:lnTo>
                  <a:lnTo>
                    <a:pt x="4810" y="243210"/>
                  </a:lnTo>
                  <a:lnTo>
                    <a:pt x="8927" y="245127"/>
                  </a:lnTo>
                  <a:lnTo>
                    <a:pt x="11136" y="244845"/>
                  </a:lnTo>
                  <a:lnTo>
                    <a:pt x="26537" y="236583"/>
                  </a:lnTo>
                  <a:lnTo>
                    <a:pt x="33136" y="230011"/>
                  </a:lnTo>
                  <a:lnTo>
                    <a:pt x="52815" y="208250"/>
                  </a:lnTo>
                  <a:lnTo>
                    <a:pt x="74009" y="193683"/>
                  </a:lnTo>
                  <a:lnTo>
                    <a:pt x="77543" y="192292"/>
                  </a:lnTo>
                  <a:lnTo>
                    <a:pt x="80693" y="192952"/>
                  </a:lnTo>
                  <a:lnTo>
                    <a:pt x="104614" y="216646"/>
                  </a:lnTo>
                  <a:lnTo>
                    <a:pt x="107524" y="217445"/>
                  </a:lnTo>
                  <a:lnTo>
                    <a:pt x="115860" y="217959"/>
                  </a:lnTo>
                  <a:lnTo>
                    <a:pt x="126590" y="214256"/>
                  </a:lnTo>
                  <a:lnTo>
                    <a:pt x="133166" y="208182"/>
                  </a:lnTo>
                  <a:lnTo>
                    <a:pt x="156548" y="174354"/>
                  </a:lnTo>
                  <a:lnTo>
                    <a:pt x="168368" y="151418"/>
                  </a:lnTo>
                  <a:lnTo>
                    <a:pt x="176897" y="122397"/>
                  </a:lnTo>
                  <a:lnTo>
                    <a:pt x="184451" y="90779"/>
                  </a:lnTo>
                  <a:lnTo>
                    <a:pt x="191716" y="61303"/>
                  </a:lnTo>
                  <a:lnTo>
                    <a:pt x="197490" y="26690"/>
                  </a:lnTo>
                  <a:lnTo>
                    <a:pt x="194698" y="8006"/>
                  </a:lnTo>
                  <a:lnTo>
                    <a:pt x="192133" y="4214"/>
                  </a:lnTo>
                  <a:lnTo>
                    <a:pt x="188837" y="1686"/>
                  </a:lnTo>
                  <a:lnTo>
                    <a:pt x="185051" y="0"/>
                  </a:lnTo>
                  <a:lnTo>
                    <a:pt x="180940" y="464"/>
                  </a:lnTo>
                  <a:lnTo>
                    <a:pt x="172138" y="5213"/>
                  </a:lnTo>
                  <a:lnTo>
                    <a:pt x="158259" y="20604"/>
                  </a:lnTo>
                  <a:lnTo>
                    <a:pt x="147884" y="47830"/>
                  </a:lnTo>
                  <a:lnTo>
                    <a:pt x="139783" y="81032"/>
                  </a:lnTo>
                  <a:lnTo>
                    <a:pt x="136148" y="112214"/>
                  </a:lnTo>
                  <a:lnTo>
                    <a:pt x="135071" y="141561"/>
                  </a:lnTo>
                  <a:lnTo>
                    <a:pt x="139053" y="158675"/>
                  </a:lnTo>
                  <a:lnTo>
                    <a:pt x="146907" y="173425"/>
                  </a:lnTo>
                  <a:lnTo>
                    <a:pt x="158336" y="185272"/>
                  </a:lnTo>
                  <a:lnTo>
                    <a:pt x="169236" y="191596"/>
                  </a:lnTo>
                  <a:lnTo>
                    <a:pt x="174365" y="193282"/>
                  </a:lnTo>
                  <a:lnTo>
                    <a:pt x="186414" y="193039"/>
                  </a:lnTo>
                  <a:lnTo>
                    <a:pt x="192961" y="191863"/>
                  </a:lnTo>
                  <a:lnTo>
                    <a:pt x="204469" y="184206"/>
                  </a:lnTo>
                  <a:lnTo>
                    <a:pt x="229659" y="152300"/>
                  </a:lnTo>
                  <a:lnTo>
                    <a:pt x="248918" y="1180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429"/>
            <p:cNvSpPr/>
            <p:nvPr/>
          </p:nvSpPr>
          <p:spPr bwMode="auto">
            <a:xfrm>
              <a:off x="4573948" y="4300538"/>
              <a:ext cx="101644" cy="128142"/>
            </a:xfrm>
            <a:custGeom>
              <a:avLst/>
              <a:gdLst/>
              <a:ahLst/>
              <a:cxnLst/>
              <a:rect l="0" t="0" r="0" b="0"/>
              <a:pathLst>
                <a:path w="101644" h="128142">
                  <a:moveTo>
                    <a:pt x="69490" y="0"/>
                  </a:moveTo>
                  <a:lnTo>
                    <a:pt x="59547" y="0"/>
                  </a:lnTo>
                  <a:lnTo>
                    <a:pt x="55016" y="2116"/>
                  </a:lnTo>
                  <a:lnTo>
                    <a:pt x="52697" y="3792"/>
                  </a:lnTo>
                  <a:lnTo>
                    <a:pt x="45641" y="13735"/>
                  </a:lnTo>
                  <a:lnTo>
                    <a:pt x="42315" y="22943"/>
                  </a:lnTo>
                  <a:lnTo>
                    <a:pt x="43653" y="30305"/>
                  </a:lnTo>
                  <a:lnTo>
                    <a:pt x="47688" y="38868"/>
                  </a:lnTo>
                  <a:lnTo>
                    <a:pt x="63894" y="58221"/>
                  </a:lnTo>
                  <a:lnTo>
                    <a:pt x="91945" y="76917"/>
                  </a:lnTo>
                  <a:lnTo>
                    <a:pt x="101051" y="94246"/>
                  </a:lnTo>
                  <a:lnTo>
                    <a:pt x="101643" y="97756"/>
                  </a:lnTo>
                  <a:lnTo>
                    <a:pt x="100184" y="105888"/>
                  </a:lnTo>
                  <a:lnTo>
                    <a:pt x="94773" y="112678"/>
                  </a:lnTo>
                  <a:lnTo>
                    <a:pt x="86283" y="118342"/>
                  </a:lnTo>
                  <a:lnTo>
                    <a:pt x="68116" y="125198"/>
                  </a:lnTo>
                  <a:lnTo>
                    <a:pt x="33590" y="128141"/>
                  </a:lnTo>
                  <a:lnTo>
                    <a:pt x="16078" y="124662"/>
                  </a:lnTo>
                  <a:lnTo>
                    <a:pt x="4628" y="118605"/>
                  </a:lnTo>
                  <a:lnTo>
                    <a:pt x="2436" y="114789"/>
                  </a:lnTo>
                  <a:lnTo>
                    <a:pt x="0" y="104198"/>
                  </a:lnTo>
                  <a:lnTo>
                    <a:pt x="2422" y="84848"/>
                  </a:lnTo>
                  <a:lnTo>
                    <a:pt x="26627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430"/>
            <p:cNvSpPr/>
            <p:nvPr/>
          </p:nvSpPr>
          <p:spPr bwMode="auto">
            <a:xfrm>
              <a:off x="4722998" y="4214813"/>
              <a:ext cx="34741" cy="216522"/>
            </a:xfrm>
            <a:custGeom>
              <a:avLst/>
              <a:gdLst/>
              <a:ahLst/>
              <a:cxnLst/>
              <a:rect l="0" t="0" r="0" b="0"/>
              <a:pathLst>
                <a:path w="34741" h="216522">
                  <a:moveTo>
                    <a:pt x="34740" y="0"/>
                  </a:moveTo>
                  <a:lnTo>
                    <a:pt x="28589" y="0"/>
                  </a:lnTo>
                  <a:lnTo>
                    <a:pt x="11589" y="16093"/>
                  </a:lnTo>
                  <a:lnTo>
                    <a:pt x="3979" y="31226"/>
                  </a:lnTo>
                  <a:lnTo>
                    <a:pt x="0" y="63376"/>
                  </a:lnTo>
                  <a:lnTo>
                    <a:pt x="105" y="91714"/>
                  </a:lnTo>
                  <a:lnTo>
                    <a:pt x="4810" y="124100"/>
                  </a:lnTo>
                  <a:lnTo>
                    <a:pt x="11231" y="153363"/>
                  </a:lnTo>
                  <a:lnTo>
                    <a:pt x="22874" y="188588"/>
                  </a:lnTo>
                  <a:lnTo>
                    <a:pt x="33801" y="216434"/>
                  </a:lnTo>
                  <a:lnTo>
                    <a:pt x="34114" y="216521"/>
                  </a:lnTo>
                  <a:lnTo>
                    <a:pt x="34616" y="214748"/>
                  </a:lnTo>
                  <a:lnTo>
                    <a:pt x="13308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431"/>
            <p:cNvSpPr/>
            <p:nvPr/>
          </p:nvSpPr>
          <p:spPr bwMode="auto">
            <a:xfrm>
              <a:off x="4660949" y="4307681"/>
              <a:ext cx="161083" cy="28430"/>
            </a:xfrm>
            <a:custGeom>
              <a:avLst/>
              <a:gdLst/>
              <a:ahLst/>
              <a:cxnLst/>
              <a:rect l="0" t="0" r="0" b="0"/>
              <a:pathLst>
                <a:path w="161083" h="28430">
                  <a:moveTo>
                    <a:pt x="11064" y="0"/>
                  </a:moveTo>
                  <a:lnTo>
                    <a:pt x="4913" y="0"/>
                  </a:lnTo>
                  <a:lnTo>
                    <a:pt x="422" y="3792"/>
                  </a:lnTo>
                  <a:lnTo>
                    <a:pt x="0" y="4910"/>
                  </a:lnTo>
                  <a:lnTo>
                    <a:pt x="513" y="5655"/>
                  </a:lnTo>
                  <a:lnTo>
                    <a:pt x="1649" y="6151"/>
                  </a:lnTo>
                  <a:lnTo>
                    <a:pt x="2406" y="7276"/>
                  </a:lnTo>
                  <a:lnTo>
                    <a:pt x="3247" y="10642"/>
                  </a:lnTo>
                  <a:lnTo>
                    <a:pt x="9971" y="14784"/>
                  </a:lnTo>
                  <a:lnTo>
                    <a:pt x="20897" y="18477"/>
                  </a:lnTo>
                  <a:lnTo>
                    <a:pt x="54280" y="24835"/>
                  </a:lnTo>
                  <a:lnTo>
                    <a:pt x="88274" y="27837"/>
                  </a:lnTo>
                  <a:lnTo>
                    <a:pt x="121330" y="28429"/>
                  </a:lnTo>
                  <a:lnTo>
                    <a:pt x="151967" y="27762"/>
                  </a:lnTo>
                  <a:lnTo>
                    <a:pt x="155005" y="26446"/>
                  </a:lnTo>
                  <a:lnTo>
                    <a:pt x="161082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7" name="SMARTInkShape-3432"/>
            <p:cNvSpPr/>
            <p:nvPr/>
          </p:nvSpPr>
          <p:spPr bwMode="auto">
            <a:xfrm>
              <a:off x="4800628" y="4202816"/>
              <a:ext cx="312853" cy="201508"/>
            </a:xfrm>
            <a:custGeom>
              <a:avLst/>
              <a:gdLst/>
              <a:ahLst/>
              <a:cxnLst/>
              <a:rect l="0" t="0" r="0" b="0"/>
              <a:pathLst>
                <a:path w="312853" h="201508">
                  <a:moveTo>
                    <a:pt x="14260" y="133440"/>
                  </a:moveTo>
                  <a:lnTo>
                    <a:pt x="10467" y="133440"/>
                  </a:lnTo>
                  <a:lnTo>
                    <a:pt x="9350" y="134234"/>
                  </a:lnTo>
                  <a:lnTo>
                    <a:pt x="8605" y="135557"/>
                  </a:lnTo>
                  <a:lnTo>
                    <a:pt x="452" y="167283"/>
                  </a:lnTo>
                  <a:lnTo>
                    <a:pt x="0" y="191868"/>
                  </a:lnTo>
                  <a:lnTo>
                    <a:pt x="784" y="193824"/>
                  </a:lnTo>
                  <a:lnTo>
                    <a:pt x="2101" y="195127"/>
                  </a:lnTo>
                  <a:lnTo>
                    <a:pt x="7747" y="199078"/>
                  </a:lnTo>
                  <a:lnTo>
                    <a:pt x="9918" y="201011"/>
                  </a:lnTo>
                  <a:lnTo>
                    <a:pt x="12159" y="201507"/>
                  </a:lnTo>
                  <a:lnTo>
                    <a:pt x="14446" y="201043"/>
                  </a:lnTo>
                  <a:lnTo>
                    <a:pt x="21459" y="196598"/>
                  </a:lnTo>
                  <a:lnTo>
                    <a:pt x="45365" y="172936"/>
                  </a:lnTo>
                  <a:lnTo>
                    <a:pt x="68176" y="137530"/>
                  </a:lnTo>
                  <a:lnTo>
                    <a:pt x="70984" y="133979"/>
                  </a:lnTo>
                  <a:lnTo>
                    <a:pt x="71283" y="137392"/>
                  </a:lnTo>
                  <a:lnTo>
                    <a:pt x="64920" y="164767"/>
                  </a:lnTo>
                  <a:lnTo>
                    <a:pt x="64291" y="194926"/>
                  </a:lnTo>
                  <a:lnTo>
                    <a:pt x="65077" y="195862"/>
                  </a:lnTo>
                  <a:lnTo>
                    <a:pt x="68066" y="196902"/>
                  </a:lnTo>
                  <a:lnTo>
                    <a:pt x="78003" y="197488"/>
                  </a:lnTo>
                  <a:lnTo>
                    <a:pt x="81362" y="195982"/>
                  </a:lnTo>
                  <a:lnTo>
                    <a:pt x="90674" y="185485"/>
                  </a:lnTo>
                  <a:lnTo>
                    <a:pt x="112233" y="154199"/>
                  </a:lnTo>
                  <a:lnTo>
                    <a:pt x="126893" y="119667"/>
                  </a:lnTo>
                  <a:lnTo>
                    <a:pt x="142883" y="87731"/>
                  </a:lnTo>
                  <a:lnTo>
                    <a:pt x="153353" y="58602"/>
                  </a:lnTo>
                  <a:lnTo>
                    <a:pt x="164002" y="27023"/>
                  </a:lnTo>
                  <a:lnTo>
                    <a:pt x="170988" y="0"/>
                  </a:lnTo>
                  <a:lnTo>
                    <a:pt x="170339" y="30"/>
                  </a:lnTo>
                  <a:lnTo>
                    <a:pt x="167501" y="2180"/>
                  </a:lnTo>
                  <a:lnTo>
                    <a:pt x="147372" y="30654"/>
                  </a:lnTo>
                  <a:lnTo>
                    <a:pt x="134010" y="61219"/>
                  </a:lnTo>
                  <a:lnTo>
                    <a:pt x="127013" y="76736"/>
                  </a:lnTo>
                  <a:lnTo>
                    <a:pt x="122521" y="108334"/>
                  </a:lnTo>
                  <a:lnTo>
                    <a:pt x="122701" y="120695"/>
                  </a:lnTo>
                  <a:lnTo>
                    <a:pt x="127265" y="139453"/>
                  </a:lnTo>
                  <a:lnTo>
                    <a:pt x="131424" y="147490"/>
                  </a:lnTo>
                  <a:lnTo>
                    <a:pt x="142020" y="156477"/>
                  </a:lnTo>
                  <a:lnTo>
                    <a:pt x="150681" y="159554"/>
                  </a:lnTo>
                  <a:lnTo>
                    <a:pt x="155214" y="160374"/>
                  </a:lnTo>
                  <a:lnTo>
                    <a:pt x="164483" y="159169"/>
                  </a:lnTo>
                  <a:lnTo>
                    <a:pt x="187161" y="151928"/>
                  </a:lnTo>
                  <a:lnTo>
                    <a:pt x="196409" y="145361"/>
                  </a:lnTo>
                  <a:lnTo>
                    <a:pt x="225388" y="110329"/>
                  </a:lnTo>
                  <a:lnTo>
                    <a:pt x="232303" y="101016"/>
                  </a:lnTo>
                  <a:lnTo>
                    <a:pt x="234705" y="94817"/>
                  </a:lnTo>
                  <a:lnTo>
                    <a:pt x="235042" y="94991"/>
                  </a:lnTo>
                  <a:lnTo>
                    <a:pt x="235582" y="104767"/>
                  </a:lnTo>
                  <a:lnTo>
                    <a:pt x="236502" y="135955"/>
                  </a:lnTo>
                  <a:lnTo>
                    <a:pt x="239505" y="145406"/>
                  </a:lnTo>
                  <a:lnTo>
                    <a:pt x="249451" y="159651"/>
                  </a:lnTo>
                  <a:lnTo>
                    <a:pt x="255843" y="164933"/>
                  </a:lnTo>
                  <a:lnTo>
                    <a:pt x="262123" y="167281"/>
                  </a:lnTo>
                  <a:lnTo>
                    <a:pt x="283683" y="168912"/>
                  </a:lnTo>
                  <a:lnTo>
                    <a:pt x="290902" y="166932"/>
                  </a:lnTo>
                  <a:lnTo>
                    <a:pt x="293937" y="165293"/>
                  </a:lnTo>
                  <a:lnTo>
                    <a:pt x="309419" y="146209"/>
                  </a:lnTo>
                  <a:lnTo>
                    <a:pt x="312129" y="140967"/>
                  </a:lnTo>
                  <a:lnTo>
                    <a:pt x="312852" y="138458"/>
                  </a:lnTo>
                  <a:lnTo>
                    <a:pt x="312540" y="135992"/>
                  </a:lnTo>
                  <a:lnTo>
                    <a:pt x="310076" y="131135"/>
                  </a:lnTo>
                  <a:lnTo>
                    <a:pt x="302102" y="128447"/>
                  </a:lnTo>
                  <a:lnTo>
                    <a:pt x="267385" y="126485"/>
                  </a:lnTo>
                  <a:lnTo>
                    <a:pt x="232535" y="130126"/>
                  </a:lnTo>
                  <a:lnTo>
                    <a:pt x="200730" y="132458"/>
                  </a:lnTo>
                  <a:lnTo>
                    <a:pt x="178566" y="1334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8" name="SMARTInkShape-3433"/>
            <p:cNvSpPr/>
            <p:nvPr/>
          </p:nvSpPr>
          <p:spPr bwMode="auto">
            <a:xfrm>
              <a:off x="4836319" y="4221956"/>
              <a:ext cx="292895" cy="21433"/>
            </a:xfrm>
            <a:custGeom>
              <a:avLst/>
              <a:gdLst/>
              <a:ahLst/>
              <a:cxnLst/>
              <a:rect l="0" t="0" r="0" b="0"/>
              <a:pathLst>
                <a:path w="292895" h="21433">
                  <a:moveTo>
                    <a:pt x="0" y="21432"/>
                  </a:moveTo>
                  <a:lnTo>
                    <a:pt x="11406" y="16522"/>
                  </a:lnTo>
                  <a:lnTo>
                    <a:pt x="41169" y="14582"/>
                  </a:lnTo>
                  <a:lnTo>
                    <a:pt x="71377" y="10583"/>
                  </a:lnTo>
                  <a:lnTo>
                    <a:pt x="105462" y="8163"/>
                  </a:lnTo>
                  <a:lnTo>
                    <a:pt x="131010" y="7597"/>
                  </a:lnTo>
                  <a:lnTo>
                    <a:pt x="158239" y="7345"/>
                  </a:lnTo>
                  <a:lnTo>
                    <a:pt x="186216" y="7234"/>
                  </a:lnTo>
                  <a:lnTo>
                    <a:pt x="214525" y="7184"/>
                  </a:lnTo>
                  <a:lnTo>
                    <a:pt x="242188" y="6368"/>
                  </a:lnTo>
                  <a:lnTo>
                    <a:pt x="276105" y="2240"/>
                  </a:lnTo>
                  <a:lnTo>
                    <a:pt x="2928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9" name="SMARTInkShape-3434"/>
            <p:cNvSpPr/>
            <p:nvPr/>
          </p:nvSpPr>
          <p:spPr bwMode="auto">
            <a:xfrm>
              <a:off x="5193506" y="4218403"/>
              <a:ext cx="106077" cy="276901"/>
            </a:xfrm>
            <a:custGeom>
              <a:avLst/>
              <a:gdLst/>
              <a:ahLst/>
              <a:cxnLst/>
              <a:rect l="0" t="0" r="0" b="0"/>
              <a:pathLst>
                <a:path w="106077" h="276901">
                  <a:moveTo>
                    <a:pt x="0" y="67847"/>
                  </a:moveTo>
                  <a:lnTo>
                    <a:pt x="0" y="75432"/>
                  </a:lnTo>
                  <a:lnTo>
                    <a:pt x="2117" y="81272"/>
                  </a:lnTo>
                  <a:lnTo>
                    <a:pt x="12357" y="96346"/>
                  </a:lnTo>
                  <a:lnTo>
                    <a:pt x="14223" y="101151"/>
                  </a:lnTo>
                  <a:lnTo>
                    <a:pt x="17698" y="105932"/>
                  </a:lnTo>
                  <a:lnTo>
                    <a:pt x="21889" y="108586"/>
                  </a:lnTo>
                  <a:lnTo>
                    <a:pt x="31047" y="110290"/>
                  </a:lnTo>
                  <a:lnTo>
                    <a:pt x="38127" y="110585"/>
                  </a:lnTo>
                  <a:lnTo>
                    <a:pt x="39706" y="109039"/>
                  </a:lnTo>
                  <a:lnTo>
                    <a:pt x="41459" y="103088"/>
                  </a:lnTo>
                  <a:lnTo>
                    <a:pt x="42781" y="71648"/>
                  </a:lnTo>
                  <a:lnTo>
                    <a:pt x="43650" y="37538"/>
                  </a:lnTo>
                  <a:lnTo>
                    <a:pt x="52805" y="13164"/>
                  </a:lnTo>
                  <a:lnTo>
                    <a:pt x="57336" y="7824"/>
                  </a:lnTo>
                  <a:lnTo>
                    <a:pt x="66712" y="605"/>
                  </a:lnTo>
                  <a:lnTo>
                    <a:pt x="69081" y="0"/>
                  </a:lnTo>
                  <a:lnTo>
                    <a:pt x="71454" y="391"/>
                  </a:lnTo>
                  <a:lnTo>
                    <a:pt x="84759" y="6721"/>
                  </a:lnTo>
                  <a:lnTo>
                    <a:pt x="87462" y="10428"/>
                  </a:lnTo>
                  <a:lnTo>
                    <a:pt x="95949" y="40177"/>
                  </a:lnTo>
                  <a:lnTo>
                    <a:pt x="102601" y="68556"/>
                  </a:lnTo>
                  <a:lnTo>
                    <a:pt x="102014" y="102100"/>
                  </a:lnTo>
                  <a:lnTo>
                    <a:pt x="96814" y="137175"/>
                  </a:lnTo>
                  <a:lnTo>
                    <a:pt x="94622" y="162953"/>
                  </a:lnTo>
                  <a:lnTo>
                    <a:pt x="93648" y="188697"/>
                  </a:lnTo>
                  <a:lnTo>
                    <a:pt x="93100" y="221042"/>
                  </a:lnTo>
                  <a:lnTo>
                    <a:pt x="92915" y="256182"/>
                  </a:lnTo>
                  <a:lnTo>
                    <a:pt x="92878" y="275088"/>
                  </a:lnTo>
                  <a:lnTo>
                    <a:pt x="93669" y="276651"/>
                  </a:lnTo>
                  <a:lnTo>
                    <a:pt x="94990" y="276900"/>
                  </a:lnTo>
                  <a:lnTo>
                    <a:pt x="96664" y="276272"/>
                  </a:lnTo>
                  <a:lnTo>
                    <a:pt x="97780" y="275059"/>
                  </a:lnTo>
                  <a:lnTo>
                    <a:pt x="103511" y="261390"/>
                  </a:lnTo>
                  <a:lnTo>
                    <a:pt x="106076" y="240728"/>
                  </a:lnTo>
                  <a:lnTo>
                    <a:pt x="101240" y="211005"/>
                  </a:lnTo>
                  <a:lnTo>
                    <a:pt x="90336" y="178832"/>
                  </a:lnTo>
                  <a:lnTo>
                    <a:pt x="78561" y="155879"/>
                  </a:lnTo>
                  <a:lnTo>
                    <a:pt x="71438" y="1464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3435"/>
            <p:cNvSpPr/>
            <p:nvPr/>
          </p:nvSpPr>
          <p:spPr bwMode="auto">
            <a:xfrm>
              <a:off x="5393531" y="4229100"/>
              <a:ext cx="50008" cy="162733"/>
            </a:xfrm>
            <a:custGeom>
              <a:avLst/>
              <a:gdLst/>
              <a:ahLst/>
              <a:cxnLst/>
              <a:rect l="0" t="0" r="0" b="0"/>
              <a:pathLst>
                <a:path w="50008" h="162733">
                  <a:moveTo>
                    <a:pt x="50007" y="0"/>
                  </a:moveTo>
                  <a:lnTo>
                    <a:pt x="50007" y="3792"/>
                  </a:lnTo>
                  <a:lnTo>
                    <a:pt x="42731" y="32905"/>
                  </a:lnTo>
                  <a:lnTo>
                    <a:pt x="37339" y="65619"/>
                  </a:lnTo>
                  <a:lnTo>
                    <a:pt x="36039" y="98863"/>
                  </a:lnTo>
                  <a:lnTo>
                    <a:pt x="35762" y="133463"/>
                  </a:lnTo>
                  <a:lnTo>
                    <a:pt x="36532" y="143454"/>
                  </a:lnTo>
                  <a:lnTo>
                    <a:pt x="41872" y="158993"/>
                  </a:lnTo>
                  <a:lnTo>
                    <a:pt x="41409" y="160764"/>
                  </a:lnTo>
                  <a:lnTo>
                    <a:pt x="40306" y="161945"/>
                  </a:lnTo>
                  <a:lnTo>
                    <a:pt x="38777" y="162732"/>
                  </a:lnTo>
                  <a:lnTo>
                    <a:pt x="37758" y="161669"/>
                  </a:lnTo>
                  <a:lnTo>
                    <a:pt x="34735" y="152589"/>
                  </a:lnTo>
                  <a:lnTo>
                    <a:pt x="16312" y="119517"/>
                  </a:lnTo>
                  <a:lnTo>
                    <a:pt x="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1" name="SMARTInkShape-3436"/>
            <p:cNvSpPr/>
            <p:nvPr/>
          </p:nvSpPr>
          <p:spPr bwMode="auto">
            <a:xfrm>
              <a:off x="5350669" y="4247628"/>
              <a:ext cx="313795" cy="130948"/>
            </a:xfrm>
            <a:custGeom>
              <a:avLst/>
              <a:gdLst/>
              <a:ahLst/>
              <a:cxnLst/>
              <a:rect l="0" t="0" r="0" b="0"/>
              <a:pathLst>
                <a:path w="313795" h="130948">
                  <a:moveTo>
                    <a:pt x="0" y="10047"/>
                  </a:moveTo>
                  <a:lnTo>
                    <a:pt x="0" y="13839"/>
                  </a:lnTo>
                  <a:lnTo>
                    <a:pt x="2117" y="17818"/>
                  </a:lnTo>
                  <a:lnTo>
                    <a:pt x="5703" y="23819"/>
                  </a:lnTo>
                  <a:lnTo>
                    <a:pt x="16793" y="46198"/>
                  </a:lnTo>
                  <a:lnTo>
                    <a:pt x="31434" y="58506"/>
                  </a:lnTo>
                  <a:lnTo>
                    <a:pt x="50853" y="68414"/>
                  </a:lnTo>
                  <a:lnTo>
                    <a:pt x="78748" y="73170"/>
                  </a:lnTo>
                  <a:lnTo>
                    <a:pt x="107189" y="71993"/>
                  </a:lnTo>
                  <a:lnTo>
                    <a:pt x="142250" y="59847"/>
                  </a:lnTo>
                  <a:lnTo>
                    <a:pt x="165594" y="46695"/>
                  </a:lnTo>
                  <a:lnTo>
                    <a:pt x="178534" y="33429"/>
                  </a:lnTo>
                  <a:lnTo>
                    <a:pt x="195048" y="9039"/>
                  </a:lnTo>
                  <a:lnTo>
                    <a:pt x="195913" y="6200"/>
                  </a:lnTo>
                  <a:lnTo>
                    <a:pt x="195696" y="3514"/>
                  </a:lnTo>
                  <a:lnTo>
                    <a:pt x="194758" y="929"/>
                  </a:lnTo>
                  <a:lnTo>
                    <a:pt x="194132" y="0"/>
                  </a:lnTo>
                  <a:lnTo>
                    <a:pt x="193715" y="174"/>
                  </a:lnTo>
                  <a:lnTo>
                    <a:pt x="180546" y="33896"/>
                  </a:lnTo>
                  <a:lnTo>
                    <a:pt x="173941" y="66721"/>
                  </a:lnTo>
                  <a:lnTo>
                    <a:pt x="172557" y="77834"/>
                  </a:lnTo>
                  <a:lnTo>
                    <a:pt x="175570" y="93015"/>
                  </a:lnTo>
                  <a:lnTo>
                    <a:pt x="181490" y="103775"/>
                  </a:lnTo>
                  <a:lnTo>
                    <a:pt x="185966" y="107266"/>
                  </a:lnTo>
                  <a:lnTo>
                    <a:pt x="192949" y="109232"/>
                  </a:lnTo>
                  <a:lnTo>
                    <a:pt x="195308" y="109508"/>
                  </a:lnTo>
                  <a:lnTo>
                    <a:pt x="210499" y="104247"/>
                  </a:lnTo>
                  <a:lnTo>
                    <a:pt x="219497" y="100068"/>
                  </a:lnTo>
                  <a:lnTo>
                    <a:pt x="252437" y="64378"/>
                  </a:lnTo>
                  <a:lnTo>
                    <a:pt x="276777" y="33616"/>
                  </a:lnTo>
                  <a:lnTo>
                    <a:pt x="277387" y="34490"/>
                  </a:lnTo>
                  <a:lnTo>
                    <a:pt x="278064" y="39696"/>
                  </a:lnTo>
                  <a:lnTo>
                    <a:pt x="271299" y="74690"/>
                  </a:lnTo>
                  <a:lnTo>
                    <a:pt x="259143" y="109941"/>
                  </a:lnTo>
                  <a:lnTo>
                    <a:pt x="258486" y="114743"/>
                  </a:lnTo>
                  <a:lnTo>
                    <a:pt x="259875" y="122195"/>
                  </a:lnTo>
                  <a:lnTo>
                    <a:pt x="261356" y="125294"/>
                  </a:lnTo>
                  <a:lnTo>
                    <a:pt x="263137" y="127359"/>
                  </a:lnTo>
                  <a:lnTo>
                    <a:pt x="267233" y="129655"/>
                  </a:lnTo>
                  <a:lnTo>
                    <a:pt x="274002" y="130947"/>
                  </a:lnTo>
                  <a:lnTo>
                    <a:pt x="284827" y="127537"/>
                  </a:lnTo>
                  <a:lnTo>
                    <a:pt x="298088" y="117707"/>
                  </a:lnTo>
                  <a:lnTo>
                    <a:pt x="308279" y="104741"/>
                  </a:lnTo>
                  <a:lnTo>
                    <a:pt x="311638" y="95525"/>
                  </a:lnTo>
                  <a:lnTo>
                    <a:pt x="313794" y="84258"/>
                  </a:lnTo>
                  <a:lnTo>
                    <a:pt x="313177" y="84127"/>
                  </a:lnTo>
                  <a:lnTo>
                    <a:pt x="310375" y="86099"/>
                  </a:lnTo>
                  <a:lnTo>
                    <a:pt x="308601" y="89621"/>
                  </a:lnTo>
                  <a:lnTo>
                    <a:pt x="308127" y="91671"/>
                  </a:lnTo>
                  <a:lnTo>
                    <a:pt x="307018" y="93038"/>
                  </a:lnTo>
                  <a:lnTo>
                    <a:pt x="300037" y="95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" name="SMARTInkShape-3437"/>
            <p:cNvSpPr/>
            <p:nvPr/>
          </p:nvSpPr>
          <p:spPr bwMode="auto">
            <a:xfrm>
              <a:off x="5782795" y="4139083"/>
              <a:ext cx="246531" cy="237747"/>
            </a:xfrm>
            <a:custGeom>
              <a:avLst/>
              <a:gdLst/>
              <a:ahLst/>
              <a:cxnLst/>
              <a:rect l="0" t="0" r="0" b="0"/>
              <a:pathLst>
                <a:path w="246531" h="237747">
                  <a:moveTo>
                    <a:pt x="17930" y="54298"/>
                  </a:moveTo>
                  <a:lnTo>
                    <a:pt x="27873" y="54298"/>
                  </a:lnTo>
                  <a:lnTo>
                    <a:pt x="32403" y="56415"/>
                  </a:lnTo>
                  <a:lnTo>
                    <a:pt x="34723" y="58090"/>
                  </a:lnTo>
                  <a:lnTo>
                    <a:pt x="36269" y="60795"/>
                  </a:lnTo>
                  <a:lnTo>
                    <a:pt x="38445" y="72980"/>
                  </a:lnTo>
                  <a:lnTo>
                    <a:pt x="39240" y="108676"/>
                  </a:lnTo>
                  <a:lnTo>
                    <a:pt x="35533" y="139643"/>
                  </a:lnTo>
                  <a:lnTo>
                    <a:pt x="29408" y="170161"/>
                  </a:lnTo>
                  <a:lnTo>
                    <a:pt x="19433" y="203214"/>
                  </a:lnTo>
                  <a:lnTo>
                    <a:pt x="4444" y="234883"/>
                  </a:lnTo>
                  <a:lnTo>
                    <a:pt x="2590" y="236600"/>
                  </a:lnTo>
                  <a:lnTo>
                    <a:pt x="559" y="237746"/>
                  </a:lnTo>
                  <a:lnTo>
                    <a:pt x="0" y="237715"/>
                  </a:lnTo>
                  <a:lnTo>
                    <a:pt x="2211" y="233086"/>
                  </a:lnTo>
                  <a:lnTo>
                    <a:pt x="4806" y="221220"/>
                  </a:lnTo>
                  <a:lnTo>
                    <a:pt x="23473" y="185641"/>
                  </a:lnTo>
                  <a:lnTo>
                    <a:pt x="33419" y="154686"/>
                  </a:lnTo>
                  <a:lnTo>
                    <a:pt x="41393" y="120379"/>
                  </a:lnTo>
                  <a:lnTo>
                    <a:pt x="48783" y="88871"/>
                  </a:lnTo>
                  <a:lnTo>
                    <a:pt x="55999" y="59427"/>
                  </a:lnTo>
                  <a:lnTo>
                    <a:pt x="66522" y="29414"/>
                  </a:lnTo>
                  <a:lnTo>
                    <a:pt x="66994" y="29771"/>
                  </a:lnTo>
                  <a:lnTo>
                    <a:pt x="67518" y="34401"/>
                  </a:lnTo>
                  <a:lnTo>
                    <a:pt x="61749" y="66989"/>
                  </a:lnTo>
                  <a:lnTo>
                    <a:pt x="60982" y="97639"/>
                  </a:lnTo>
                  <a:lnTo>
                    <a:pt x="61642" y="124202"/>
                  </a:lnTo>
                  <a:lnTo>
                    <a:pt x="68575" y="159505"/>
                  </a:lnTo>
                  <a:lnTo>
                    <a:pt x="77588" y="189645"/>
                  </a:lnTo>
                  <a:lnTo>
                    <a:pt x="84642" y="207554"/>
                  </a:lnTo>
                  <a:lnTo>
                    <a:pt x="87805" y="211238"/>
                  </a:lnTo>
                  <a:lnTo>
                    <a:pt x="95552" y="215330"/>
                  </a:lnTo>
                  <a:lnTo>
                    <a:pt x="105046" y="217634"/>
                  </a:lnTo>
                  <a:lnTo>
                    <a:pt x="112475" y="213940"/>
                  </a:lnTo>
                  <a:lnTo>
                    <a:pt x="130180" y="198633"/>
                  </a:lnTo>
                  <a:lnTo>
                    <a:pt x="140442" y="177409"/>
                  </a:lnTo>
                  <a:lnTo>
                    <a:pt x="144718" y="147220"/>
                  </a:lnTo>
                  <a:lnTo>
                    <a:pt x="147834" y="122584"/>
                  </a:lnTo>
                  <a:lnTo>
                    <a:pt x="151071" y="97348"/>
                  </a:lnTo>
                  <a:lnTo>
                    <a:pt x="153688" y="65290"/>
                  </a:lnTo>
                  <a:lnTo>
                    <a:pt x="159164" y="30246"/>
                  </a:lnTo>
                  <a:lnTo>
                    <a:pt x="162436" y="12776"/>
                  </a:lnTo>
                  <a:lnTo>
                    <a:pt x="166292" y="4094"/>
                  </a:lnTo>
                  <a:lnTo>
                    <a:pt x="170652" y="235"/>
                  </a:lnTo>
                  <a:lnTo>
                    <a:pt x="172926" y="0"/>
                  </a:lnTo>
                  <a:lnTo>
                    <a:pt x="177569" y="1855"/>
                  </a:lnTo>
                  <a:lnTo>
                    <a:pt x="179125" y="4255"/>
                  </a:lnTo>
                  <a:lnTo>
                    <a:pt x="180853" y="11155"/>
                  </a:lnTo>
                  <a:lnTo>
                    <a:pt x="185855" y="17396"/>
                  </a:lnTo>
                  <a:lnTo>
                    <a:pt x="209635" y="35179"/>
                  </a:lnTo>
                  <a:lnTo>
                    <a:pt x="223074" y="38579"/>
                  </a:lnTo>
                  <a:lnTo>
                    <a:pt x="227718" y="37469"/>
                  </a:lnTo>
                  <a:lnTo>
                    <a:pt x="246530" y="257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3" name="SMARTInkShape-3438"/>
            <p:cNvSpPr/>
            <p:nvPr/>
          </p:nvSpPr>
          <p:spPr bwMode="auto">
            <a:xfrm>
              <a:off x="6008662" y="4115808"/>
              <a:ext cx="197091" cy="229648"/>
            </a:xfrm>
            <a:custGeom>
              <a:avLst/>
              <a:gdLst/>
              <a:ahLst/>
              <a:cxnLst/>
              <a:rect l="0" t="0" r="0" b="0"/>
              <a:pathLst>
                <a:path w="197091" h="229648">
                  <a:moveTo>
                    <a:pt x="56382" y="41855"/>
                  </a:moveTo>
                  <a:lnTo>
                    <a:pt x="52590" y="41855"/>
                  </a:lnTo>
                  <a:lnTo>
                    <a:pt x="51472" y="42648"/>
                  </a:lnTo>
                  <a:lnTo>
                    <a:pt x="50727" y="43971"/>
                  </a:lnTo>
                  <a:lnTo>
                    <a:pt x="42937" y="64652"/>
                  </a:lnTo>
                  <a:lnTo>
                    <a:pt x="29149" y="88750"/>
                  </a:lnTo>
                  <a:lnTo>
                    <a:pt x="14755" y="123613"/>
                  </a:lnTo>
                  <a:lnTo>
                    <a:pt x="3121" y="156165"/>
                  </a:lnTo>
                  <a:lnTo>
                    <a:pt x="0" y="190229"/>
                  </a:lnTo>
                  <a:lnTo>
                    <a:pt x="126" y="220878"/>
                  </a:lnTo>
                  <a:lnTo>
                    <a:pt x="3069" y="228048"/>
                  </a:lnTo>
                  <a:lnTo>
                    <a:pt x="4171" y="229483"/>
                  </a:lnTo>
                  <a:lnTo>
                    <a:pt x="4906" y="229647"/>
                  </a:lnTo>
                  <a:lnTo>
                    <a:pt x="20910" y="205050"/>
                  </a:lnTo>
                  <a:lnTo>
                    <a:pt x="26557" y="178138"/>
                  </a:lnTo>
                  <a:lnTo>
                    <a:pt x="32110" y="145382"/>
                  </a:lnTo>
                  <a:lnTo>
                    <a:pt x="34903" y="110541"/>
                  </a:lnTo>
                  <a:lnTo>
                    <a:pt x="39611" y="75876"/>
                  </a:lnTo>
                  <a:lnTo>
                    <a:pt x="42152" y="45938"/>
                  </a:lnTo>
                  <a:lnTo>
                    <a:pt x="48148" y="10466"/>
                  </a:lnTo>
                  <a:lnTo>
                    <a:pt x="49305" y="6641"/>
                  </a:lnTo>
                  <a:lnTo>
                    <a:pt x="50870" y="4092"/>
                  </a:lnTo>
                  <a:lnTo>
                    <a:pt x="52708" y="2392"/>
                  </a:lnTo>
                  <a:lnTo>
                    <a:pt x="58982" y="503"/>
                  </a:lnTo>
                  <a:lnTo>
                    <a:pt x="62878" y="0"/>
                  </a:lnTo>
                  <a:lnTo>
                    <a:pt x="93664" y="5231"/>
                  </a:lnTo>
                  <a:lnTo>
                    <a:pt x="125894" y="11660"/>
                  </a:lnTo>
                  <a:lnTo>
                    <a:pt x="159492" y="22905"/>
                  </a:lnTo>
                  <a:lnTo>
                    <a:pt x="194381" y="27294"/>
                  </a:lnTo>
                  <a:lnTo>
                    <a:pt x="197090" y="27446"/>
                  </a:lnTo>
                  <a:lnTo>
                    <a:pt x="187423" y="28337"/>
                  </a:lnTo>
                  <a:lnTo>
                    <a:pt x="170682" y="347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4" name="SMARTInkShape-3439"/>
            <p:cNvSpPr/>
            <p:nvPr/>
          </p:nvSpPr>
          <p:spPr bwMode="auto">
            <a:xfrm>
              <a:off x="6015038" y="4193381"/>
              <a:ext cx="235744" cy="56161"/>
            </a:xfrm>
            <a:custGeom>
              <a:avLst/>
              <a:gdLst/>
              <a:ahLst/>
              <a:cxnLst/>
              <a:rect l="0" t="0" r="0" b="0"/>
              <a:pathLst>
                <a:path w="235744" h="56161">
                  <a:moveTo>
                    <a:pt x="0" y="50007"/>
                  </a:moveTo>
                  <a:lnTo>
                    <a:pt x="6150" y="50007"/>
                  </a:lnTo>
                  <a:lnTo>
                    <a:pt x="10641" y="53799"/>
                  </a:lnTo>
                  <a:lnTo>
                    <a:pt x="16900" y="55661"/>
                  </a:lnTo>
                  <a:lnTo>
                    <a:pt x="44940" y="56160"/>
                  </a:lnTo>
                  <a:lnTo>
                    <a:pt x="79461" y="51457"/>
                  </a:lnTo>
                  <a:lnTo>
                    <a:pt x="107417" y="50436"/>
                  </a:lnTo>
                  <a:lnTo>
                    <a:pt x="141515" y="46299"/>
                  </a:lnTo>
                  <a:lnTo>
                    <a:pt x="171181" y="37838"/>
                  </a:lnTo>
                  <a:lnTo>
                    <a:pt x="192008" y="30085"/>
                  </a:lnTo>
                  <a:lnTo>
                    <a:pt x="226873" y="6065"/>
                  </a:lnTo>
                  <a:lnTo>
                    <a:pt x="2357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5" name="SMARTInkShape-3440"/>
            <p:cNvSpPr/>
            <p:nvPr/>
          </p:nvSpPr>
          <p:spPr bwMode="auto">
            <a:xfrm>
              <a:off x="6215896" y="4066707"/>
              <a:ext cx="147350" cy="281811"/>
            </a:xfrm>
            <a:custGeom>
              <a:avLst/>
              <a:gdLst/>
              <a:ahLst/>
              <a:cxnLst/>
              <a:rect l="0" t="0" r="0" b="0"/>
              <a:pathLst>
                <a:path w="147350" h="281811">
                  <a:moveTo>
                    <a:pt x="77748" y="33806"/>
                  </a:moveTo>
                  <a:lnTo>
                    <a:pt x="77748" y="30013"/>
                  </a:lnTo>
                  <a:lnTo>
                    <a:pt x="78542" y="28896"/>
                  </a:lnTo>
                  <a:lnTo>
                    <a:pt x="79865" y="28151"/>
                  </a:lnTo>
                  <a:lnTo>
                    <a:pt x="84597" y="26749"/>
                  </a:lnTo>
                  <a:lnTo>
                    <a:pt x="67780" y="56740"/>
                  </a:lnTo>
                  <a:lnTo>
                    <a:pt x="54583" y="88342"/>
                  </a:lnTo>
                  <a:lnTo>
                    <a:pt x="41516" y="118756"/>
                  </a:lnTo>
                  <a:lnTo>
                    <a:pt x="27589" y="147876"/>
                  </a:lnTo>
                  <a:lnTo>
                    <a:pt x="13409" y="176613"/>
                  </a:lnTo>
                  <a:lnTo>
                    <a:pt x="3386" y="203119"/>
                  </a:lnTo>
                  <a:lnTo>
                    <a:pt x="0" y="229616"/>
                  </a:lnTo>
                  <a:lnTo>
                    <a:pt x="3206" y="245194"/>
                  </a:lnTo>
                  <a:lnTo>
                    <a:pt x="5034" y="247756"/>
                  </a:lnTo>
                  <a:lnTo>
                    <a:pt x="7047" y="248670"/>
                  </a:lnTo>
                  <a:lnTo>
                    <a:pt x="9183" y="248486"/>
                  </a:lnTo>
                  <a:lnTo>
                    <a:pt x="10606" y="247570"/>
                  </a:lnTo>
                  <a:lnTo>
                    <a:pt x="11556" y="246165"/>
                  </a:lnTo>
                  <a:lnTo>
                    <a:pt x="23286" y="213807"/>
                  </a:lnTo>
                  <a:lnTo>
                    <a:pt x="30213" y="187593"/>
                  </a:lnTo>
                  <a:lnTo>
                    <a:pt x="37293" y="155925"/>
                  </a:lnTo>
                  <a:lnTo>
                    <a:pt x="44418" y="121406"/>
                  </a:lnTo>
                  <a:lnTo>
                    <a:pt x="55349" y="86043"/>
                  </a:lnTo>
                  <a:lnTo>
                    <a:pt x="68641" y="54222"/>
                  </a:lnTo>
                  <a:lnTo>
                    <a:pt x="97745" y="20952"/>
                  </a:lnTo>
                  <a:lnTo>
                    <a:pt x="117945" y="4544"/>
                  </a:lnTo>
                  <a:lnTo>
                    <a:pt x="132433" y="0"/>
                  </a:lnTo>
                  <a:lnTo>
                    <a:pt x="139887" y="1054"/>
                  </a:lnTo>
                  <a:lnTo>
                    <a:pt x="142987" y="2446"/>
                  </a:lnTo>
                  <a:lnTo>
                    <a:pt x="145053" y="4168"/>
                  </a:lnTo>
                  <a:lnTo>
                    <a:pt x="147349" y="8198"/>
                  </a:lnTo>
                  <a:lnTo>
                    <a:pt x="144849" y="22514"/>
                  </a:lnTo>
                  <a:lnTo>
                    <a:pt x="131983" y="54388"/>
                  </a:lnTo>
                  <a:lnTo>
                    <a:pt x="122746" y="83472"/>
                  </a:lnTo>
                  <a:lnTo>
                    <a:pt x="114680" y="108267"/>
                  </a:lnTo>
                  <a:lnTo>
                    <a:pt x="107920" y="133046"/>
                  </a:lnTo>
                  <a:lnTo>
                    <a:pt x="103064" y="157287"/>
                  </a:lnTo>
                  <a:lnTo>
                    <a:pt x="100906" y="181290"/>
                  </a:lnTo>
                  <a:lnTo>
                    <a:pt x="99946" y="205188"/>
                  </a:lnTo>
                  <a:lnTo>
                    <a:pt x="101523" y="236721"/>
                  </a:lnTo>
                  <a:lnTo>
                    <a:pt x="109167" y="264917"/>
                  </a:lnTo>
                  <a:lnTo>
                    <a:pt x="119240" y="281810"/>
                  </a:lnTo>
                  <a:lnTo>
                    <a:pt x="119696" y="281692"/>
                  </a:lnTo>
                  <a:lnTo>
                    <a:pt x="120204" y="279444"/>
                  </a:lnTo>
                  <a:lnTo>
                    <a:pt x="119737" y="260127"/>
                  </a:lnTo>
                  <a:lnTo>
                    <a:pt x="110707" y="231264"/>
                  </a:lnTo>
                  <a:lnTo>
                    <a:pt x="93871" y="199016"/>
                  </a:lnTo>
                  <a:lnTo>
                    <a:pt x="76175" y="176949"/>
                  </a:lnTo>
                  <a:lnTo>
                    <a:pt x="55850" y="162913"/>
                  </a:lnTo>
                  <a:lnTo>
                    <a:pt x="42332" y="157520"/>
                  </a:lnTo>
                  <a:lnTo>
                    <a:pt x="39056" y="157557"/>
                  </a:lnTo>
                  <a:lnTo>
                    <a:pt x="33299" y="159714"/>
                  </a:lnTo>
                  <a:lnTo>
                    <a:pt x="32240" y="161401"/>
                  </a:lnTo>
                  <a:lnTo>
                    <a:pt x="32328" y="163319"/>
                  </a:lnTo>
                  <a:lnTo>
                    <a:pt x="34543" y="167567"/>
                  </a:lnTo>
                  <a:lnTo>
                    <a:pt x="38173" y="172101"/>
                  </a:lnTo>
                  <a:lnTo>
                    <a:pt x="46665" y="174645"/>
                  </a:lnTo>
                  <a:lnTo>
                    <a:pt x="75312" y="176279"/>
                  </a:lnTo>
                  <a:lnTo>
                    <a:pt x="107492" y="170973"/>
                  </a:lnTo>
                  <a:lnTo>
                    <a:pt x="114246" y="170494"/>
                  </a:lnTo>
                  <a:lnTo>
                    <a:pt x="119542" y="168588"/>
                  </a:lnTo>
                  <a:lnTo>
                    <a:pt x="142042" y="1481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5653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4" y="1676400"/>
            <a:ext cx="9049706" cy="2492413"/>
          </a:xfrm>
          <a:prstGeom prst="rect">
            <a:avLst/>
          </a:prstGeom>
        </p:spPr>
      </p:pic>
      <p:grpSp>
        <p:nvGrpSpPr>
          <p:cNvPr id="7" name="SMARTInkShape-Group731"/>
          <p:cNvGrpSpPr/>
          <p:nvPr/>
        </p:nvGrpSpPr>
        <p:grpSpPr>
          <a:xfrm>
            <a:off x="5379287" y="2643529"/>
            <a:ext cx="405714" cy="363770"/>
            <a:chOff x="5379287" y="2643529"/>
            <a:chExt cx="405714" cy="363770"/>
          </a:xfrm>
        </p:grpSpPr>
        <p:sp>
          <p:nvSpPr>
            <p:cNvPr id="5" name="SMARTInkShape-3441"/>
            <p:cNvSpPr/>
            <p:nvPr/>
          </p:nvSpPr>
          <p:spPr bwMode="auto">
            <a:xfrm>
              <a:off x="5488375" y="2771784"/>
              <a:ext cx="122153" cy="152909"/>
            </a:xfrm>
            <a:custGeom>
              <a:avLst/>
              <a:gdLst/>
              <a:ahLst/>
              <a:cxnLst/>
              <a:rect l="0" t="0" r="0" b="0"/>
              <a:pathLst>
                <a:path w="122153" h="152909">
                  <a:moveTo>
                    <a:pt x="5169" y="21422"/>
                  </a:moveTo>
                  <a:lnTo>
                    <a:pt x="5169" y="14573"/>
                  </a:lnTo>
                  <a:lnTo>
                    <a:pt x="15811" y="3644"/>
                  </a:lnTo>
                  <a:lnTo>
                    <a:pt x="19953" y="1615"/>
                  </a:lnTo>
                  <a:lnTo>
                    <a:pt x="42040" y="205"/>
                  </a:lnTo>
                  <a:lnTo>
                    <a:pt x="75852" y="10"/>
                  </a:lnTo>
                  <a:lnTo>
                    <a:pt x="83679" y="0"/>
                  </a:lnTo>
                  <a:lnTo>
                    <a:pt x="89804" y="2111"/>
                  </a:lnTo>
                  <a:lnTo>
                    <a:pt x="92548" y="3786"/>
                  </a:lnTo>
                  <a:lnTo>
                    <a:pt x="94378" y="5696"/>
                  </a:lnTo>
                  <a:lnTo>
                    <a:pt x="96411" y="9935"/>
                  </a:lnTo>
                  <a:lnTo>
                    <a:pt x="95366" y="12970"/>
                  </a:lnTo>
                  <a:lnTo>
                    <a:pt x="89971" y="20576"/>
                  </a:lnTo>
                  <a:lnTo>
                    <a:pt x="73572" y="32691"/>
                  </a:lnTo>
                  <a:lnTo>
                    <a:pt x="41477" y="51676"/>
                  </a:lnTo>
                  <a:lnTo>
                    <a:pt x="27657" y="58178"/>
                  </a:lnTo>
                  <a:lnTo>
                    <a:pt x="21076" y="63078"/>
                  </a:lnTo>
                  <a:lnTo>
                    <a:pt x="21330" y="63481"/>
                  </a:lnTo>
                  <a:lnTo>
                    <a:pt x="23729" y="63927"/>
                  </a:lnTo>
                  <a:lnTo>
                    <a:pt x="33334" y="64179"/>
                  </a:lnTo>
                  <a:lnTo>
                    <a:pt x="63903" y="58125"/>
                  </a:lnTo>
                  <a:lnTo>
                    <a:pt x="86297" y="58129"/>
                  </a:lnTo>
                  <a:lnTo>
                    <a:pt x="99169" y="61020"/>
                  </a:lnTo>
                  <a:lnTo>
                    <a:pt x="108594" y="67067"/>
                  </a:lnTo>
                  <a:lnTo>
                    <a:pt x="121113" y="80092"/>
                  </a:lnTo>
                  <a:lnTo>
                    <a:pt x="122152" y="83554"/>
                  </a:lnTo>
                  <a:lnTo>
                    <a:pt x="121191" y="91634"/>
                  </a:lnTo>
                  <a:lnTo>
                    <a:pt x="112394" y="105108"/>
                  </a:lnTo>
                  <a:lnTo>
                    <a:pt x="82136" y="133371"/>
                  </a:lnTo>
                  <a:lnTo>
                    <a:pt x="49947" y="146694"/>
                  </a:lnTo>
                  <a:lnTo>
                    <a:pt x="27962" y="152908"/>
                  </a:lnTo>
                  <a:lnTo>
                    <a:pt x="16357" y="151827"/>
                  </a:lnTo>
                  <a:lnTo>
                    <a:pt x="8025" y="148701"/>
                  </a:lnTo>
                  <a:lnTo>
                    <a:pt x="4691" y="146756"/>
                  </a:lnTo>
                  <a:lnTo>
                    <a:pt x="988" y="142478"/>
                  </a:lnTo>
                  <a:lnTo>
                    <a:pt x="0" y="140226"/>
                  </a:lnTo>
                  <a:lnTo>
                    <a:pt x="136" y="138725"/>
                  </a:lnTo>
                  <a:lnTo>
                    <a:pt x="1019" y="137724"/>
                  </a:lnTo>
                  <a:lnTo>
                    <a:pt x="4118" y="135818"/>
                  </a:lnTo>
                  <a:lnTo>
                    <a:pt x="10325" y="131076"/>
                  </a:lnTo>
                  <a:lnTo>
                    <a:pt x="19456" y="1285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442"/>
            <p:cNvSpPr/>
            <p:nvPr/>
          </p:nvSpPr>
          <p:spPr bwMode="auto">
            <a:xfrm>
              <a:off x="5379287" y="2643529"/>
              <a:ext cx="405714" cy="363770"/>
            </a:xfrm>
            <a:custGeom>
              <a:avLst/>
              <a:gdLst/>
              <a:ahLst/>
              <a:cxnLst/>
              <a:rect l="0" t="0" r="0" b="0"/>
              <a:pathLst>
                <a:path w="405714" h="363770">
                  <a:moveTo>
                    <a:pt x="314282" y="121102"/>
                  </a:moveTo>
                  <a:lnTo>
                    <a:pt x="304339" y="121102"/>
                  </a:lnTo>
                  <a:lnTo>
                    <a:pt x="302891" y="120309"/>
                  </a:lnTo>
                  <a:lnTo>
                    <a:pt x="301925" y="118986"/>
                  </a:lnTo>
                  <a:lnTo>
                    <a:pt x="300059" y="115399"/>
                  </a:lnTo>
                  <a:lnTo>
                    <a:pt x="295339" y="108917"/>
                  </a:lnTo>
                  <a:lnTo>
                    <a:pt x="293957" y="104310"/>
                  </a:lnTo>
                  <a:lnTo>
                    <a:pt x="292794" y="102763"/>
                  </a:lnTo>
                  <a:lnTo>
                    <a:pt x="288159" y="99794"/>
                  </a:lnTo>
                  <a:lnTo>
                    <a:pt x="282237" y="89849"/>
                  </a:lnTo>
                  <a:lnTo>
                    <a:pt x="268676" y="76446"/>
                  </a:lnTo>
                  <a:lnTo>
                    <a:pt x="260111" y="71094"/>
                  </a:lnTo>
                  <a:lnTo>
                    <a:pt x="247990" y="57984"/>
                  </a:lnTo>
                  <a:lnTo>
                    <a:pt x="234335" y="47516"/>
                  </a:lnTo>
                  <a:lnTo>
                    <a:pt x="205764" y="12858"/>
                  </a:lnTo>
                  <a:lnTo>
                    <a:pt x="198318" y="9494"/>
                  </a:lnTo>
                  <a:lnTo>
                    <a:pt x="166547" y="809"/>
                  </a:lnTo>
                  <a:lnTo>
                    <a:pt x="152328" y="0"/>
                  </a:lnTo>
                  <a:lnTo>
                    <a:pt x="144935" y="1927"/>
                  </a:lnTo>
                  <a:lnTo>
                    <a:pt x="110519" y="21149"/>
                  </a:lnTo>
                  <a:lnTo>
                    <a:pt x="83749" y="33798"/>
                  </a:lnTo>
                  <a:lnTo>
                    <a:pt x="69940" y="45845"/>
                  </a:lnTo>
                  <a:lnTo>
                    <a:pt x="42386" y="78295"/>
                  </a:lnTo>
                  <a:lnTo>
                    <a:pt x="27476" y="97301"/>
                  </a:lnTo>
                  <a:lnTo>
                    <a:pt x="10353" y="125719"/>
                  </a:lnTo>
                  <a:lnTo>
                    <a:pt x="5626" y="140858"/>
                  </a:lnTo>
                  <a:lnTo>
                    <a:pt x="3736" y="143798"/>
                  </a:lnTo>
                  <a:lnTo>
                    <a:pt x="1076" y="155520"/>
                  </a:lnTo>
                  <a:lnTo>
                    <a:pt x="0" y="187996"/>
                  </a:lnTo>
                  <a:lnTo>
                    <a:pt x="3758" y="218277"/>
                  </a:lnTo>
                  <a:lnTo>
                    <a:pt x="16750" y="253785"/>
                  </a:lnTo>
                  <a:lnTo>
                    <a:pt x="26969" y="268461"/>
                  </a:lnTo>
                  <a:lnTo>
                    <a:pt x="61027" y="302794"/>
                  </a:lnTo>
                  <a:lnTo>
                    <a:pt x="95404" y="325012"/>
                  </a:lnTo>
                  <a:lnTo>
                    <a:pt x="130211" y="340100"/>
                  </a:lnTo>
                  <a:lnTo>
                    <a:pt x="160231" y="353664"/>
                  </a:lnTo>
                  <a:lnTo>
                    <a:pt x="195346" y="361476"/>
                  </a:lnTo>
                  <a:lnTo>
                    <a:pt x="230218" y="363769"/>
                  </a:lnTo>
                  <a:lnTo>
                    <a:pt x="259449" y="363177"/>
                  </a:lnTo>
                  <a:lnTo>
                    <a:pt x="292847" y="357286"/>
                  </a:lnTo>
                  <a:lnTo>
                    <a:pt x="302374" y="356248"/>
                  </a:lnTo>
                  <a:lnTo>
                    <a:pt x="326188" y="346929"/>
                  </a:lnTo>
                  <a:lnTo>
                    <a:pt x="358409" y="325880"/>
                  </a:lnTo>
                  <a:lnTo>
                    <a:pt x="384186" y="292366"/>
                  </a:lnTo>
                  <a:lnTo>
                    <a:pt x="403916" y="259355"/>
                  </a:lnTo>
                  <a:lnTo>
                    <a:pt x="405713" y="251075"/>
                  </a:lnTo>
                  <a:lnTo>
                    <a:pt x="404395" y="244220"/>
                  </a:lnTo>
                  <a:lnTo>
                    <a:pt x="390321" y="219825"/>
                  </a:lnTo>
                  <a:lnTo>
                    <a:pt x="362197" y="184330"/>
                  </a:lnTo>
                  <a:lnTo>
                    <a:pt x="333633" y="150976"/>
                  </a:lnTo>
                  <a:lnTo>
                    <a:pt x="316410" y="116033"/>
                  </a:lnTo>
                  <a:lnTo>
                    <a:pt x="314434" y="110118"/>
                  </a:lnTo>
                  <a:lnTo>
                    <a:pt x="308814" y="99853"/>
                  </a:lnTo>
                  <a:lnTo>
                    <a:pt x="308255" y="97411"/>
                  </a:lnTo>
                  <a:lnTo>
                    <a:pt x="307089" y="95783"/>
                  </a:lnTo>
                  <a:lnTo>
                    <a:pt x="305518" y="94698"/>
                  </a:lnTo>
                  <a:lnTo>
                    <a:pt x="303677" y="93974"/>
                  </a:lnTo>
                  <a:lnTo>
                    <a:pt x="302449" y="92698"/>
                  </a:lnTo>
                  <a:lnTo>
                    <a:pt x="301086" y="89164"/>
                  </a:lnTo>
                  <a:lnTo>
                    <a:pt x="299928" y="87904"/>
                  </a:lnTo>
                  <a:lnTo>
                    <a:pt x="285564" y="79876"/>
                  </a:lnTo>
                  <a:lnTo>
                    <a:pt x="273782" y="77661"/>
                  </a:lnTo>
                  <a:lnTo>
                    <a:pt x="261892" y="68325"/>
                  </a:lnTo>
                  <a:lnTo>
                    <a:pt x="252368" y="59907"/>
                  </a:lnTo>
                  <a:lnTo>
                    <a:pt x="245226" y="57726"/>
                  </a:lnTo>
                  <a:lnTo>
                    <a:pt x="222383" y="56844"/>
                  </a:lnTo>
                  <a:lnTo>
                    <a:pt x="215759" y="58941"/>
                  </a:lnTo>
                  <a:lnTo>
                    <a:pt x="210169" y="61725"/>
                  </a:lnTo>
                  <a:lnTo>
                    <a:pt x="199982" y="639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" name="SMARTInkShape-Group732"/>
          <p:cNvGrpSpPr/>
          <p:nvPr/>
        </p:nvGrpSpPr>
        <p:grpSpPr>
          <a:xfrm>
            <a:off x="6925635" y="2743200"/>
            <a:ext cx="217524" cy="230468"/>
            <a:chOff x="6925635" y="2743200"/>
            <a:chExt cx="217524" cy="230468"/>
          </a:xfrm>
        </p:grpSpPr>
        <p:sp>
          <p:nvSpPr>
            <p:cNvPr id="8" name="SMARTInkShape-3443"/>
            <p:cNvSpPr/>
            <p:nvPr/>
          </p:nvSpPr>
          <p:spPr bwMode="auto">
            <a:xfrm>
              <a:off x="7043869" y="2743200"/>
              <a:ext cx="64163" cy="230468"/>
            </a:xfrm>
            <a:custGeom>
              <a:avLst/>
              <a:gdLst/>
              <a:ahLst/>
              <a:cxnLst/>
              <a:rect l="0" t="0" r="0" b="0"/>
              <a:pathLst>
                <a:path w="64163" h="230468">
                  <a:moveTo>
                    <a:pt x="64162" y="0"/>
                  </a:moveTo>
                  <a:lnTo>
                    <a:pt x="60369" y="0"/>
                  </a:lnTo>
                  <a:lnTo>
                    <a:pt x="50427" y="3792"/>
                  </a:lnTo>
                  <a:lnTo>
                    <a:pt x="41219" y="9943"/>
                  </a:lnTo>
                  <a:lnTo>
                    <a:pt x="26441" y="39145"/>
                  </a:lnTo>
                  <a:lnTo>
                    <a:pt x="15679" y="67426"/>
                  </a:lnTo>
                  <a:lnTo>
                    <a:pt x="7463" y="100940"/>
                  </a:lnTo>
                  <a:lnTo>
                    <a:pt x="2119" y="133890"/>
                  </a:lnTo>
                  <a:lnTo>
                    <a:pt x="535" y="163761"/>
                  </a:lnTo>
                  <a:lnTo>
                    <a:pt x="0" y="198506"/>
                  </a:lnTo>
                  <a:lnTo>
                    <a:pt x="3699" y="217214"/>
                  </a:lnTo>
                  <a:lnTo>
                    <a:pt x="9773" y="225656"/>
                  </a:lnTo>
                  <a:lnTo>
                    <a:pt x="13615" y="229019"/>
                  </a:lnTo>
                  <a:lnTo>
                    <a:pt x="17764" y="230467"/>
                  </a:lnTo>
                  <a:lnTo>
                    <a:pt x="26608" y="229959"/>
                  </a:lnTo>
                  <a:lnTo>
                    <a:pt x="57019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444"/>
            <p:cNvSpPr/>
            <p:nvPr/>
          </p:nvSpPr>
          <p:spPr bwMode="auto">
            <a:xfrm>
              <a:off x="6925635" y="2760574"/>
              <a:ext cx="217524" cy="125374"/>
            </a:xfrm>
            <a:custGeom>
              <a:avLst/>
              <a:gdLst/>
              <a:ahLst/>
              <a:cxnLst/>
              <a:rect l="0" t="0" r="0" b="0"/>
              <a:pathLst>
                <a:path w="217524" h="125374">
                  <a:moveTo>
                    <a:pt x="25234" y="11201"/>
                  </a:moveTo>
                  <a:lnTo>
                    <a:pt x="25234" y="4351"/>
                  </a:lnTo>
                  <a:lnTo>
                    <a:pt x="29027" y="352"/>
                  </a:lnTo>
                  <a:lnTo>
                    <a:pt x="30144" y="0"/>
                  </a:lnTo>
                  <a:lnTo>
                    <a:pt x="30888" y="558"/>
                  </a:lnTo>
                  <a:lnTo>
                    <a:pt x="32352" y="3996"/>
                  </a:lnTo>
                  <a:lnTo>
                    <a:pt x="28578" y="7831"/>
                  </a:lnTo>
                  <a:lnTo>
                    <a:pt x="26720" y="13937"/>
                  </a:lnTo>
                  <a:lnTo>
                    <a:pt x="23842" y="36167"/>
                  </a:lnTo>
                  <a:lnTo>
                    <a:pt x="7377" y="70896"/>
                  </a:lnTo>
                  <a:lnTo>
                    <a:pt x="2392" y="93195"/>
                  </a:lnTo>
                  <a:lnTo>
                    <a:pt x="480" y="96820"/>
                  </a:lnTo>
                  <a:lnTo>
                    <a:pt x="0" y="100030"/>
                  </a:lnTo>
                  <a:lnTo>
                    <a:pt x="1583" y="105714"/>
                  </a:lnTo>
                  <a:lnTo>
                    <a:pt x="4704" y="107547"/>
                  </a:lnTo>
                  <a:lnTo>
                    <a:pt x="14522" y="109584"/>
                  </a:lnTo>
                  <a:lnTo>
                    <a:pt x="49252" y="105345"/>
                  </a:lnTo>
                  <a:lnTo>
                    <a:pt x="78124" y="102331"/>
                  </a:lnTo>
                  <a:lnTo>
                    <a:pt x="111813" y="98527"/>
                  </a:lnTo>
                  <a:lnTo>
                    <a:pt x="144814" y="97401"/>
                  </a:lnTo>
                  <a:lnTo>
                    <a:pt x="164106" y="98724"/>
                  </a:lnTo>
                  <a:lnTo>
                    <a:pt x="199508" y="113048"/>
                  </a:lnTo>
                  <a:lnTo>
                    <a:pt x="217523" y="125068"/>
                  </a:lnTo>
                  <a:lnTo>
                    <a:pt x="214147" y="125373"/>
                  </a:lnTo>
                  <a:lnTo>
                    <a:pt x="213089" y="124622"/>
                  </a:lnTo>
                  <a:lnTo>
                    <a:pt x="210971" y="1183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3" name="SMARTInkShape-Group733"/>
          <p:cNvGrpSpPr/>
          <p:nvPr/>
        </p:nvGrpSpPr>
        <p:grpSpPr>
          <a:xfrm>
            <a:off x="8322763" y="2721769"/>
            <a:ext cx="159493" cy="255638"/>
            <a:chOff x="8322763" y="2721769"/>
            <a:chExt cx="159493" cy="255638"/>
          </a:xfrm>
        </p:grpSpPr>
        <p:sp>
          <p:nvSpPr>
            <p:cNvPr id="11" name="SMARTInkShape-3445"/>
            <p:cNvSpPr/>
            <p:nvPr/>
          </p:nvSpPr>
          <p:spPr bwMode="auto">
            <a:xfrm>
              <a:off x="8322763" y="2764631"/>
              <a:ext cx="151920" cy="212776"/>
            </a:xfrm>
            <a:custGeom>
              <a:avLst/>
              <a:gdLst/>
              <a:ahLst/>
              <a:cxnLst/>
              <a:rect l="0" t="0" r="0" b="0"/>
              <a:pathLst>
                <a:path w="151920" h="212776">
                  <a:moveTo>
                    <a:pt x="6850" y="0"/>
                  </a:moveTo>
                  <a:lnTo>
                    <a:pt x="3057" y="0"/>
                  </a:lnTo>
                  <a:lnTo>
                    <a:pt x="1940" y="794"/>
                  </a:lnTo>
                  <a:lnTo>
                    <a:pt x="1195" y="2117"/>
                  </a:lnTo>
                  <a:lnTo>
                    <a:pt x="0" y="9943"/>
                  </a:lnTo>
                  <a:lnTo>
                    <a:pt x="1953" y="14473"/>
                  </a:lnTo>
                  <a:lnTo>
                    <a:pt x="4674" y="19133"/>
                  </a:lnTo>
                  <a:lnTo>
                    <a:pt x="6205" y="27012"/>
                  </a:lnTo>
                  <a:lnTo>
                    <a:pt x="6824" y="52094"/>
                  </a:lnTo>
                  <a:lnTo>
                    <a:pt x="8955" y="57020"/>
                  </a:lnTo>
                  <a:lnTo>
                    <a:pt x="23641" y="73811"/>
                  </a:lnTo>
                  <a:lnTo>
                    <a:pt x="28336" y="76461"/>
                  </a:lnTo>
                  <a:lnTo>
                    <a:pt x="33068" y="78433"/>
                  </a:lnTo>
                  <a:lnTo>
                    <a:pt x="37817" y="81955"/>
                  </a:lnTo>
                  <a:lnTo>
                    <a:pt x="44690" y="84049"/>
                  </a:lnTo>
                  <a:lnTo>
                    <a:pt x="79823" y="89420"/>
                  </a:lnTo>
                  <a:lnTo>
                    <a:pt x="111281" y="98685"/>
                  </a:lnTo>
                  <a:lnTo>
                    <a:pt x="123643" y="106302"/>
                  </a:lnTo>
                  <a:lnTo>
                    <a:pt x="139527" y="123307"/>
                  </a:lnTo>
                  <a:lnTo>
                    <a:pt x="150495" y="143427"/>
                  </a:lnTo>
                  <a:lnTo>
                    <a:pt x="151919" y="155291"/>
                  </a:lnTo>
                  <a:lnTo>
                    <a:pt x="151187" y="160678"/>
                  </a:lnTo>
                  <a:lnTo>
                    <a:pt x="146141" y="170896"/>
                  </a:lnTo>
                  <a:lnTo>
                    <a:pt x="137813" y="180729"/>
                  </a:lnTo>
                  <a:lnTo>
                    <a:pt x="118943" y="194396"/>
                  </a:lnTo>
                  <a:lnTo>
                    <a:pt x="84525" y="206528"/>
                  </a:lnTo>
                  <a:lnTo>
                    <a:pt x="50944" y="212775"/>
                  </a:lnTo>
                  <a:lnTo>
                    <a:pt x="44977" y="211700"/>
                  </a:lnTo>
                  <a:lnTo>
                    <a:pt x="36231" y="206273"/>
                  </a:lnTo>
                  <a:lnTo>
                    <a:pt x="35168" y="201809"/>
                  </a:lnTo>
                  <a:lnTo>
                    <a:pt x="38221" y="190499"/>
                  </a:lnTo>
                  <a:lnTo>
                    <a:pt x="64000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446"/>
            <p:cNvSpPr/>
            <p:nvPr/>
          </p:nvSpPr>
          <p:spPr bwMode="auto">
            <a:xfrm>
              <a:off x="8358277" y="2721769"/>
              <a:ext cx="123979" cy="27583"/>
            </a:xfrm>
            <a:custGeom>
              <a:avLst/>
              <a:gdLst/>
              <a:ahLst/>
              <a:cxnLst/>
              <a:rect l="0" t="0" r="0" b="0"/>
              <a:pathLst>
                <a:path w="123979" h="27583">
                  <a:moveTo>
                    <a:pt x="14198" y="21431"/>
                  </a:moveTo>
                  <a:lnTo>
                    <a:pt x="0" y="21431"/>
                  </a:lnTo>
                  <a:lnTo>
                    <a:pt x="12128" y="22225"/>
                  </a:lnTo>
                  <a:lnTo>
                    <a:pt x="39649" y="27582"/>
                  </a:lnTo>
                  <a:lnTo>
                    <a:pt x="71877" y="22790"/>
                  </a:lnTo>
                  <a:lnTo>
                    <a:pt x="105549" y="20816"/>
                  </a:lnTo>
                  <a:lnTo>
                    <a:pt x="122909" y="15304"/>
                  </a:lnTo>
                  <a:lnTo>
                    <a:pt x="123978" y="14171"/>
                  </a:lnTo>
                  <a:lnTo>
                    <a:pt x="123898" y="12623"/>
                  </a:lnTo>
                  <a:lnTo>
                    <a:pt x="121691" y="8785"/>
                  </a:lnTo>
                  <a:lnTo>
                    <a:pt x="118064" y="4434"/>
                  </a:lnTo>
                  <a:lnTo>
                    <a:pt x="113807" y="1970"/>
                  </a:lnTo>
                  <a:lnTo>
                    <a:pt x="9992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5" name="SMARTInkShape-Group734"/>
          <p:cNvGrpSpPr/>
          <p:nvPr/>
        </p:nvGrpSpPr>
        <p:grpSpPr>
          <a:xfrm>
            <a:off x="808686" y="3950494"/>
            <a:ext cx="1613046" cy="735635"/>
            <a:chOff x="808686" y="3950494"/>
            <a:chExt cx="1613046" cy="735635"/>
          </a:xfrm>
        </p:grpSpPr>
        <p:sp>
          <p:nvSpPr>
            <p:cNvPr id="14" name="SMARTInkShape-3447"/>
            <p:cNvSpPr/>
            <p:nvPr/>
          </p:nvSpPr>
          <p:spPr bwMode="auto">
            <a:xfrm>
              <a:off x="2265325" y="3950494"/>
              <a:ext cx="156407" cy="524159"/>
            </a:xfrm>
            <a:custGeom>
              <a:avLst/>
              <a:gdLst/>
              <a:ahLst/>
              <a:cxnLst/>
              <a:rect l="0" t="0" r="0" b="0"/>
              <a:pathLst>
                <a:path w="156407" h="524159">
                  <a:moveTo>
                    <a:pt x="134975" y="0"/>
                  </a:moveTo>
                  <a:lnTo>
                    <a:pt x="118182" y="0"/>
                  </a:lnTo>
                  <a:lnTo>
                    <a:pt x="113489" y="2116"/>
                  </a:lnTo>
                  <a:lnTo>
                    <a:pt x="111126" y="3792"/>
                  </a:lnTo>
                  <a:lnTo>
                    <a:pt x="108500" y="7771"/>
                  </a:lnTo>
                  <a:lnTo>
                    <a:pt x="107800" y="9943"/>
                  </a:lnTo>
                  <a:lnTo>
                    <a:pt x="83162" y="43064"/>
                  </a:lnTo>
                  <a:lnTo>
                    <a:pt x="54119" y="77109"/>
                  </a:lnTo>
                  <a:lnTo>
                    <a:pt x="19990" y="108040"/>
                  </a:lnTo>
                  <a:lnTo>
                    <a:pt x="0" y="120987"/>
                  </a:lnTo>
                  <a:lnTo>
                    <a:pt x="15404" y="121403"/>
                  </a:lnTo>
                  <a:lnTo>
                    <a:pt x="46249" y="115289"/>
                  </a:lnTo>
                  <a:lnTo>
                    <a:pt x="75389" y="114387"/>
                  </a:lnTo>
                  <a:lnTo>
                    <a:pt x="79376" y="118326"/>
                  </a:lnTo>
                  <a:lnTo>
                    <a:pt x="85923" y="133287"/>
                  </a:lnTo>
                  <a:lnTo>
                    <a:pt x="85128" y="151049"/>
                  </a:lnTo>
                  <a:lnTo>
                    <a:pt x="78690" y="169527"/>
                  </a:lnTo>
                  <a:lnTo>
                    <a:pt x="55154" y="205142"/>
                  </a:lnTo>
                  <a:lnTo>
                    <a:pt x="31366" y="235343"/>
                  </a:lnTo>
                  <a:lnTo>
                    <a:pt x="1103" y="269499"/>
                  </a:lnTo>
                  <a:lnTo>
                    <a:pt x="1277" y="270153"/>
                  </a:lnTo>
                  <a:lnTo>
                    <a:pt x="2187" y="270589"/>
                  </a:lnTo>
                  <a:lnTo>
                    <a:pt x="37342" y="271439"/>
                  </a:lnTo>
                  <a:lnTo>
                    <a:pt x="43692" y="271447"/>
                  </a:lnTo>
                  <a:lnTo>
                    <a:pt x="54982" y="275689"/>
                  </a:lnTo>
                  <a:lnTo>
                    <a:pt x="75165" y="287555"/>
                  </a:lnTo>
                  <a:lnTo>
                    <a:pt x="82728" y="296871"/>
                  </a:lnTo>
                  <a:lnTo>
                    <a:pt x="94051" y="322254"/>
                  </a:lnTo>
                  <a:lnTo>
                    <a:pt x="94826" y="338222"/>
                  </a:lnTo>
                  <a:lnTo>
                    <a:pt x="92917" y="367178"/>
                  </a:lnTo>
                  <a:lnTo>
                    <a:pt x="90234" y="398777"/>
                  </a:lnTo>
                  <a:lnTo>
                    <a:pt x="82295" y="428248"/>
                  </a:lnTo>
                  <a:lnTo>
                    <a:pt x="69183" y="462858"/>
                  </a:lnTo>
                  <a:lnTo>
                    <a:pt x="60537" y="491831"/>
                  </a:lnTo>
                  <a:lnTo>
                    <a:pt x="61675" y="503283"/>
                  </a:lnTo>
                  <a:lnTo>
                    <a:pt x="64826" y="511548"/>
                  </a:lnTo>
                  <a:lnTo>
                    <a:pt x="66778" y="514863"/>
                  </a:lnTo>
                  <a:lnTo>
                    <a:pt x="77109" y="523321"/>
                  </a:lnTo>
                  <a:lnTo>
                    <a:pt x="87826" y="524158"/>
                  </a:lnTo>
                  <a:lnTo>
                    <a:pt x="114108" y="518227"/>
                  </a:lnTo>
                  <a:lnTo>
                    <a:pt x="156406" y="4929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448"/>
            <p:cNvSpPr/>
            <p:nvPr/>
          </p:nvSpPr>
          <p:spPr bwMode="auto">
            <a:xfrm>
              <a:off x="1850231" y="4336256"/>
              <a:ext cx="142876" cy="21345"/>
            </a:xfrm>
            <a:custGeom>
              <a:avLst/>
              <a:gdLst/>
              <a:ahLst/>
              <a:cxnLst/>
              <a:rect l="0" t="0" r="0" b="0"/>
              <a:pathLst>
                <a:path w="142876" h="21345">
                  <a:moveTo>
                    <a:pt x="0" y="14288"/>
                  </a:moveTo>
                  <a:lnTo>
                    <a:pt x="3793" y="18080"/>
                  </a:lnTo>
                  <a:lnTo>
                    <a:pt x="7771" y="19942"/>
                  </a:lnTo>
                  <a:lnTo>
                    <a:pt x="37585" y="21344"/>
                  </a:lnTo>
                  <a:lnTo>
                    <a:pt x="69572" y="16505"/>
                  </a:lnTo>
                  <a:lnTo>
                    <a:pt x="99644" y="12609"/>
                  </a:lnTo>
                  <a:lnTo>
                    <a:pt x="133302" y="2954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449"/>
            <p:cNvSpPr/>
            <p:nvPr/>
          </p:nvSpPr>
          <p:spPr bwMode="auto">
            <a:xfrm>
              <a:off x="1828800" y="4264819"/>
              <a:ext cx="135732" cy="7145"/>
            </a:xfrm>
            <a:custGeom>
              <a:avLst/>
              <a:gdLst/>
              <a:ahLst/>
              <a:cxnLst/>
              <a:rect l="0" t="0" r="0" b="0"/>
              <a:pathLst>
                <a:path w="135732" h="7145">
                  <a:moveTo>
                    <a:pt x="0" y="7144"/>
                  </a:moveTo>
                  <a:lnTo>
                    <a:pt x="16316" y="6350"/>
                  </a:lnTo>
                  <a:lnTo>
                    <a:pt x="31645" y="3028"/>
                  </a:lnTo>
                  <a:lnTo>
                    <a:pt x="64698" y="6445"/>
                  </a:lnTo>
                  <a:lnTo>
                    <a:pt x="100066" y="7052"/>
                  </a:lnTo>
                  <a:lnTo>
                    <a:pt x="113530" y="6309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450"/>
            <p:cNvSpPr/>
            <p:nvPr/>
          </p:nvSpPr>
          <p:spPr bwMode="auto">
            <a:xfrm>
              <a:off x="1543050" y="4143375"/>
              <a:ext cx="126432" cy="371476"/>
            </a:xfrm>
            <a:custGeom>
              <a:avLst/>
              <a:gdLst/>
              <a:ahLst/>
              <a:cxnLst/>
              <a:rect l="0" t="0" r="0" b="0"/>
              <a:pathLst>
                <a:path w="126432" h="371476">
                  <a:moveTo>
                    <a:pt x="0" y="0"/>
                  </a:moveTo>
                  <a:lnTo>
                    <a:pt x="3792" y="0"/>
                  </a:lnTo>
                  <a:lnTo>
                    <a:pt x="7771" y="2117"/>
                  </a:lnTo>
                  <a:lnTo>
                    <a:pt x="20585" y="13735"/>
                  </a:lnTo>
                  <a:lnTo>
                    <a:pt x="39197" y="42724"/>
                  </a:lnTo>
                  <a:lnTo>
                    <a:pt x="58181" y="71308"/>
                  </a:lnTo>
                  <a:lnTo>
                    <a:pt x="71896" y="95986"/>
                  </a:lnTo>
                  <a:lnTo>
                    <a:pt x="83812" y="122829"/>
                  </a:lnTo>
                  <a:lnTo>
                    <a:pt x="95193" y="151428"/>
                  </a:lnTo>
                  <a:lnTo>
                    <a:pt x="108190" y="182660"/>
                  </a:lnTo>
                  <a:lnTo>
                    <a:pt x="117670" y="215061"/>
                  </a:lnTo>
                  <a:lnTo>
                    <a:pt x="123735" y="247189"/>
                  </a:lnTo>
                  <a:lnTo>
                    <a:pt x="126431" y="277343"/>
                  </a:lnTo>
                  <a:lnTo>
                    <a:pt x="125512" y="304503"/>
                  </a:lnTo>
                  <a:lnTo>
                    <a:pt x="118416" y="337873"/>
                  </a:lnTo>
                  <a:lnTo>
                    <a:pt x="105588" y="362897"/>
                  </a:lnTo>
                  <a:lnTo>
                    <a:pt x="102142" y="365756"/>
                  </a:lnTo>
                  <a:lnTo>
                    <a:pt x="85725" y="371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451"/>
            <p:cNvSpPr/>
            <p:nvPr/>
          </p:nvSpPr>
          <p:spPr bwMode="auto">
            <a:xfrm>
              <a:off x="1328738" y="4243388"/>
              <a:ext cx="178594" cy="195925"/>
            </a:xfrm>
            <a:custGeom>
              <a:avLst/>
              <a:gdLst/>
              <a:ahLst/>
              <a:cxnLst/>
              <a:rect l="0" t="0" r="0" b="0"/>
              <a:pathLst>
                <a:path w="178594" h="195925">
                  <a:moveTo>
                    <a:pt x="7143" y="0"/>
                  </a:moveTo>
                  <a:lnTo>
                    <a:pt x="7143" y="31520"/>
                  </a:lnTo>
                  <a:lnTo>
                    <a:pt x="5027" y="66798"/>
                  </a:lnTo>
                  <a:lnTo>
                    <a:pt x="1489" y="93610"/>
                  </a:lnTo>
                  <a:lnTo>
                    <a:pt x="441" y="121663"/>
                  </a:lnTo>
                  <a:lnTo>
                    <a:pt x="87" y="155794"/>
                  </a:lnTo>
                  <a:lnTo>
                    <a:pt x="2" y="184741"/>
                  </a:lnTo>
                  <a:lnTo>
                    <a:pt x="0" y="151391"/>
                  </a:lnTo>
                  <a:lnTo>
                    <a:pt x="0" y="120921"/>
                  </a:lnTo>
                  <a:lnTo>
                    <a:pt x="0" y="87267"/>
                  </a:lnTo>
                  <a:lnTo>
                    <a:pt x="0" y="51797"/>
                  </a:lnTo>
                  <a:lnTo>
                    <a:pt x="0" y="43393"/>
                  </a:lnTo>
                  <a:lnTo>
                    <a:pt x="2116" y="37013"/>
                  </a:lnTo>
                  <a:lnTo>
                    <a:pt x="3792" y="34200"/>
                  </a:lnTo>
                  <a:lnTo>
                    <a:pt x="4909" y="33119"/>
                  </a:lnTo>
                  <a:lnTo>
                    <a:pt x="5654" y="33191"/>
                  </a:lnTo>
                  <a:lnTo>
                    <a:pt x="8819" y="37086"/>
                  </a:lnTo>
                  <a:lnTo>
                    <a:pt x="14783" y="45384"/>
                  </a:lnTo>
                  <a:lnTo>
                    <a:pt x="21578" y="62130"/>
                  </a:lnTo>
                  <a:lnTo>
                    <a:pt x="30985" y="92441"/>
                  </a:lnTo>
                  <a:lnTo>
                    <a:pt x="40486" y="121359"/>
                  </a:lnTo>
                  <a:lnTo>
                    <a:pt x="52388" y="153359"/>
                  </a:lnTo>
                  <a:lnTo>
                    <a:pt x="64146" y="181538"/>
                  </a:lnTo>
                  <a:lnTo>
                    <a:pt x="65783" y="182938"/>
                  </a:lnTo>
                  <a:lnTo>
                    <a:pt x="67667" y="183871"/>
                  </a:lnTo>
                  <a:lnTo>
                    <a:pt x="68924" y="183699"/>
                  </a:lnTo>
                  <a:lnTo>
                    <a:pt x="69762" y="182791"/>
                  </a:lnTo>
                  <a:lnTo>
                    <a:pt x="70320" y="181392"/>
                  </a:lnTo>
                  <a:lnTo>
                    <a:pt x="71486" y="180459"/>
                  </a:lnTo>
                  <a:lnTo>
                    <a:pt x="74898" y="179422"/>
                  </a:lnTo>
                  <a:lnTo>
                    <a:pt x="76126" y="177558"/>
                  </a:lnTo>
                  <a:lnTo>
                    <a:pt x="84091" y="141908"/>
                  </a:lnTo>
                  <a:lnTo>
                    <a:pt x="85402" y="110316"/>
                  </a:lnTo>
                  <a:lnTo>
                    <a:pt x="89421" y="82868"/>
                  </a:lnTo>
                  <a:lnTo>
                    <a:pt x="97097" y="50853"/>
                  </a:lnTo>
                  <a:lnTo>
                    <a:pt x="100550" y="19418"/>
                  </a:lnTo>
                  <a:lnTo>
                    <a:pt x="101958" y="17707"/>
                  </a:lnTo>
                  <a:lnTo>
                    <a:pt x="103691" y="16567"/>
                  </a:lnTo>
                  <a:lnTo>
                    <a:pt x="104846" y="17395"/>
                  </a:lnTo>
                  <a:lnTo>
                    <a:pt x="112656" y="45287"/>
                  </a:lnTo>
                  <a:lnTo>
                    <a:pt x="121589" y="79530"/>
                  </a:lnTo>
                  <a:lnTo>
                    <a:pt x="128630" y="109554"/>
                  </a:lnTo>
                  <a:lnTo>
                    <a:pt x="137860" y="139352"/>
                  </a:lnTo>
                  <a:lnTo>
                    <a:pt x="155201" y="174546"/>
                  </a:lnTo>
                  <a:lnTo>
                    <a:pt x="162376" y="184732"/>
                  </a:lnTo>
                  <a:lnTo>
                    <a:pt x="167417" y="190053"/>
                  </a:lnTo>
                  <a:lnTo>
                    <a:pt x="169657" y="195064"/>
                  </a:lnTo>
                  <a:lnTo>
                    <a:pt x="171048" y="195924"/>
                  </a:lnTo>
                  <a:lnTo>
                    <a:pt x="172770" y="195703"/>
                  </a:lnTo>
                  <a:lnTo>
                    <a:pt x="174711" y="194762"/>
                  </a:lnTo>
                  <a:lnTo>
                    <a:pt x="176005" y="192547"/>
                  </a:lnTo>
                  <a:lnTo>
                    <a:pt x="178593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452"/>
            <p:cNvSpPr/>
            <p:nvPr/>
          </p:nvSpPr>
          <p:spPr bwMode="auto">
            <a:xfrm>
              <a:off x="1193007" y="4586288"/>
              <a:ext cx="57150" cy="88707"/>
            </a:xfrm>
            <a:custGeom>
              <a:avLst/>
              <a:gdLst/>
              <a:ahLst/>
              <a:cxnLst/>
              <a:rect l="0" t="0" r="0" b="0"/>
              <a:pathLst>
                <a:path w="57150" h="88707">
                  <a:moveTo>
                    <a:pt x="7143" y="0"/>
                  </a:moveTo>
                  <a:lnTo>
                    <a:pt x="3351" y="0"/>
                  </a:lnTo>
                  <a:lnTo>
                    <a:pt x="2234" y="793"/>
                  </a:lnTo>
                  <a:lnTo>
                    <a:pt x="1489" y="2116"/>
                  </a:lnTo>
                  <a:lnTo>
                    <a:pt x="294" y="9942"/>
                  </a:lnTo>
                  <a:lnTo>
                    <a:pt x="7" y="43268"/>
                  </a:lnTo>
                  <a:lnTo>
                    <a:pt x="0" y="65508"/>
                  </a:lnTo>
                  <a:lnTo>
                    <a:pt x="793" y="67485"/>
                  </a:lnTo>
                  <a:lnTo>
                    <a:pt x="2116" y="68802"/>
                  </a:lnTo>
                  <a:lnTo>
                    <a:pt x="3792" y="69680"/>
                  </a:lnTo>
                  <a:lnTo>
                    <a:pt x="4909" y="71060"/>
                  </a:lnTo>
                  <a:lnTo>
                    <a:pt x="7056" y="78240"/>
                  </a:lnTo>
                  <a:lnTo>
                    <a:pt x="7117" y="74688"/>
                  </a:lnTo>
                  <a:lnTo>
                    <a:pt x="9248" y="70765"/>
                  </a:lnTo>
                  <a:lnTo>
                    <a:pt x="12047" y="66376"/>
                  </a:lnTo>
                  <a:lnTo>
                    <a:pt x="13623" y="58649"/>
                  </a:lnTo>
                  <a:lnTo>
                    <a:pt x="14261" y="43570"/>
                  </a:lnTo>
                  <a:lnTo>
                    <a:pt x="14279" y="46864"/>
                  </a:lnTo>
                  <a:lnTo>
                    <a:pt x="16400" y="50726"/>
                  </a:lnTo>
                  <a:lnTo>
                    <a:pt x="19195" y="55088"/>
                  </a:lnTo>
                  <a:lnTo>
                    <a:pt x="20437" y="59673"/>
                  </a:lnTo>
                  <a:lnTo>
                    <a:pt x="38896" y="87815"/>
                  </a:lnTo>
                  <a:lnTo>
                    <a:pt x="41012" y="88706"/>
                  </a:lnTo>
                  <a:lnTo>
                    <a:pt x="43216" y="88506"/>
                  </a:lnTo>
                  <a:lnTo>
                    <a:pt x="45479" y="87579"/>
                  </a:lnTo>
                  <a:lnTo>
                    <a:pt x="46988" y="86167"/>
                  </a:lnTo>
                  <a:lnTo>
                    <a:pt x="57149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453"/>
            <p:cNvSpPr/>
            <p:nvPr/>
          </p:nvSpPr>
          <p:spPr bwMode="auto">
            <a:xfrm>
              <a:off x="1064419" y="4622006"/>
              <a:ext cx="100013" cy="21433"/>
            </a:xfrm>
            <a:custGeom>
              <a:avLst/>
              <a:gdLst/>
              <a:ahLst/>
              <a:cxnLst/>
              <a:rect l="0" t="0" r="0" b="0"/>
              <a:pathLst>
                <a:path w="100013" h="21433">
                  <a:moveTo>
                    <a:pt x="0" y="21432"/>
                  </a:moveTo>
                  <a:lnTo>
                    <a:pt x="16792" y="21432"/>
                  </a:lnTo>
                  <a:lnTo>
                    <a:pt x="52313" y="6958"/>
                  </a:lnTo>
                  <a:lnTo>
                    <a:pt x="75244" y="1375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3454"/>
            <p:cNvSpPr/>
            <p:nvPr/>
          </p:nvSpPr>
          <p:spPr bwMode="auto">
            <a:xfrm>
              <a:off x="1100138" y="4504507"/>
              <a:ext cx="28576" cy="181622"/>
            </a:xfrm>
            <a:custGeom>
              <a:avLst/>
              <a:gdLst/>
              <a:ahLst/>
              <a:cxnLst/>
              <a:rect l="0" t="0" r="0" b="0"/>
              <a:pathLst>
                <a:path w="28576" h="181622">
                  <a:moveTo>
                    <a:pt x="28575" y="24631"/>
                  </a:moveTo>
                  <a:lnTo>
                    <a:pt x="28575" y="14688"/>
                  </a:lnTo>
                  <a:lnTo>
                    <a:pt x="26458" y="10157"/>
                  </a:lnTo>
                  <a:lnTo>
                    <a:pt x="23665" y="5498"/>
                  </a:lnTo>
                  <a:lnTo>
                    <a:pt x="22093" y="0"/>
                  </a:lnTo>
                  <a:lnTo>
                    <a:pt x="21872" y="273"/>
                  </a:lnTo>
                  <a:lnTo>
                    <a:pt x="21448" y="33952"/>
                  </a:lnTo>
                  <a:lnTo>
                    <a:pt x="21434" y="68394"/>
                  </a:lnTo>
                  <a:lnTo>
                    <a:pt x="21431" y="101978"/>
                  </a:lnTo>
                  <a:lnTo>
                    <a:pt x="22225" y="131543"/>
                  </a:lnTo>
                  <a:lnTo>
                    <a:pt x="27582" y="163681"/>
                  </a:lnTo>
                  <a:lnTo>
                    <a:pt x="28487" y="179837"/>
                  </a:lnTo>
                  <a:lnTo>
                    <a:pt x="27723" y="180489"/>
                  </a:lnTo>
                  <a:lnTo>
                    <a:pt x="24756" y="181213"/>
                  </a:lnTo>
                  <a:lnTo>
                    <a:pt x="14831" y="181621"/>
                  </a:lnTo>
                  <a:lnTo>
                    <a:pt x="11475" y="180091"/>
                  </a:lnTo>
                  <a:lnTo>
                    <a:pt x="0" y="1675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3455"/>
            <p:cNvSpPr/>
            <p:nvPr/>
          </p:nvSpPr>
          <p:spPr bwMode="auto">
            <a:xfrm>
              <a:off x="985840" y="4500588"/>
              <a:ext cx="91345" cy="140865"/>
            </a:xfrm>
            <a:custGeom>
              <a:avLst/>
              <a:gdLst/>
              <a:ahLst/>
              <a:cxnLst/>
              <a:rect l="0" t="0" r="0" b="0"/>
              <a:pathLst>
                <a:path w="91345" h="140865">
                  <a:moveTo>
                    <a:pt x="14285" y="7118"/>
                  </a:moveTo>
                  <a:lnTo>
                    <a:pt x="14285" y="0"/>
                  </a:lnTo>
                  <a:lnTo>
                    <a:pt x="14285" y="33828"/>
                  </a:lnTo>
                  <a:lnTo>
                    <a:pt x="4342" y="65725"/>
                  </a:lnTo>
                  <a:lnTo>
                    <a:pt x="252" y="100587"/>
                  </a:lnTo>
                  <a:lnTo>
                    <a:pt x="31" y="106269"/>
                  </a:lnTo>
                  <a:lnTo>
                    <a:pt x="0" y="97112"/>
                  </a:lnTo>
                  <a:lnTo>
                    <a:pt x="6479" y="63020"/>
                  </a:lnTo>
                  <a:lnTo>
                    <a:pt x="9127" y="37563"/>
                  </a:lnTo>
                  <a:lnTo>
                    <a:pt x="13266" y="17013"/>
                  </a:lnTo>
                  <a:lnTo>
                    <a:pt x="13983" y="6257"/>
                  </a:lnTo>
                  <a:lnTo>
                    <a:pt x="14878" y="4957"/>
                  </a:lnTo>
                  <a:lnTo>
                    <a:pt x="16268" y="4884"/>
                  </a:lnTo>
                  <a:lnTo>
                    <a:pt x="17988" y="5628"/>
                  </a:lnTo>
                  <a:lnTo>
                    <a:pt x="24202" y="14261"/>
                  </a:lnTo>
                  <a:lnTo>
                    <a:pt x="35768" y="45894"/>
                  </a:lnTo>
                  <a:lnTo>
                    <a:pt x="45251" y="81541"/>
                  </a:lnTo>
                  <a:lnTo>
                    <a:pt x="55562" y="112659"/>
                  </a:lnTo>
                  <a:lnTo>
                    <a:pt x="76873" y="140864"/>
                  </a:lnTo>
                  <a:lnTo>
                    <a:pt x="78236" y="140732"/>
                  </a:lnTo>
                  <a:lnTo>
                    <a:pt x="81866" y="138469"/>
                  </a:lnTo>
                  <a:lnTo>
                    <a:pt x="84008" y="132701"/>
                  </a:lnTo>
                  <a:lnTo>
                    <a:pt x="90406" y="105000"/>
                  </a:lnTo>
                  <a:lnTo>
                    <a:pt x="91344" y="80394"/>
                  </a:lnTo>
                  <a:lnTo>
                    <a:pt x="87068" y="50344"/>
                  </a:lnTo>
                  <a:lnTo>
                    <a:pt x="85746" y="22078"/>
                  </a:lnTo>
                  <a:lnTo>
                    <a:pt x="85723" y="55009"/>
                  </a:lnTo>
                  <a:lnTo>
                    <a:pt x="85723" y="642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3456"/>
            <p:cNvSpPr/>
            <p:nvPr/>
          </p:nvSpPr>
          <p:spPr bwMode="auto">
            <a:xfrm>
              <a:off x="1160300" y="4115793"/>
              <a:ext cx="118432" cy="456208"/>
            </a:xfrm>
            <a:custGeom>
              <a:avLst/>
              <a:gdLst/>
              <a:ahLst/>
              <a:cxnLst/>
              <a:rect l="0" t="0" r="0" b="0"/>
              <a:pathLst>
                <a:path w="118432" h="456208">
                  <a:moveTo>
                    <a:pt x="89856" y="6151"/>
                  </a:moveTo>
                  <a:lnTo>
                    <a:pt x="83705" y="0"/>
                  </a:lnTo>
                  <a:lnTo>
                    <a:pt x="82581" y="463"/>
                  </a:lnTo>
                  <a:lnTo>
                    <a:pt x="79214" y="3094"/>
                  </a:lnTo>
                  <a:lnTo>
                    <a:pt x="72857" y="12830"/>
                  </a:lnTo>
                  <a:lnTo>
                    <a:pt x="62010" y="43336"/>
                  </a:lnTo>
                  <a:lnTo>
                    <a:pt x="51286" y="67127"/>
                  </a:lnTo>
                  <a:lnTo>
                    <a:pt x="40699" y="97810"/>
                  </a:lnTo>
                  <a:lnTo>
                    <a:pt x="29909" y="132613"/>
                  </a:lnTo>
                  <a:lnTo>
                    <a:pt x="23697" y="150784"/>
                  </a:lnTo>
                  <a:lnTo>
                    <a:pt x="17175" y="169248"/>
                  </a:lnTo>
                  <a:lnTo>
                    <a:pt x="12034" y="188701"/>
                  </a:lnTo>
                  <a:lnTo>
                    <a:pt x="7812" y="208814"/>
                  </a:lnTo>
                  <a:lnTo>
                    <a:pt x="4204" y="229366"/>
                  </a:lnTo>
                  <a:lnTo>
                    <a:pt x="1798" y="248623"/>
                  </a:lnTo>
                  <a:lnTo>
                    <a:pt x="195" y="267018"/>
                  </a:lnTo>
                  <a:lnTo>
                    <a:pt x="0" y="302273"/>
                  </a:lnTo>
                  <a:lnTo>
                    <a:pt x="5206" y="336462"/>
                  </a:lnTo>
                  <a:lnTo>
                    <a:pt x="14928" y="365945"/>
                  </a:lnTo>
                  <a:lnTo>
                    <a:pt x="27186" y="391485"/>
                  </a:lnTo>
                  <a:lnTo>
                    <a:pt x="49062" y="422919"/>
                  </a:lnTo>
                  <a:lnTo>
                    <a:pt x="69080" y="439825"/>
                  </a:lnTo>
                  <a:lnTo>
                    <a:pt x="89089" y="448926"/>
                  </a:lnTo>
                  <a:lnTo>
                    <a:pt x="118431" y="4562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3457"/>
            <p:cNvSpPr/>
            <p:nvPr/>
          </p:nvSpPr>
          <p:spPr bwMode="auto">
            <a:xfrm>
              <a:off x="808686" y="4215805"/>
              <a:ext cx="241446" cy="246643"/>
            </a:xfrm>
            <a:custGeom>
              <a:avLst/>
              <a:gdLst/>
              <a:ahLst/>
              <a:cxnLst/>
              <a:rect l="0" t="0" r="0" b="0"/>
              <a:pathLst>
                <a:path w="241446" h="246643">
                  <a:moveTo>
                    <a:pt x="62852" y="6151"/>
                  </a:moveTo>
                  <a:lnTo>
                    <a:pt x="52210" y="6151"/>
                  </a:lnTo>
                  <a:lnTo>
                    <a:pt x="50994" y="5358"/>
                  </a:lnTo>
                  <a:lnTo>
                    <a:pt x="50184" y="4035"/>
                  </a:lnTo>
                  <a:lnTo>
                    <a:pt x="48884" y="0"/>
                  </a:lnTo>
                  <a:lnTo>
                    <a:pt x="48592" y="5245"/>
                  </a:lnTo>
                  <a:lnTo>
                    <a:pt x="53479" y="11676"/>
                  </a:lnTo>
                  <a:lnTo>
                    <a:pt x="55047" y="18283"/>
                  </a:lnTo>
                  <a:lnTo>
                    <a:pt x="54718" y="28443"/>
                  </a:lnTo>
                  <a:lnTo>
                    <a:pt x="50015" y="63706"/>
                  </a:lnTo>
                  <a:lnTo>
                    <a:pt x="47621" y="82531"/>
                  </a:lnTo>
                  <a:lnTo>
                    <a:pt x="37349" y="111773"/>
                  </a:lnTo>
                  <a:lnTo>
                    <a:pt x="25044" y="145220"/>
                  </a:lnTo>
                  <a:lnTo>
                    <a:pt x="16019" y="179472"/>
                  </a:lnTo>
                  <a:lnTo>
                    <a:pt x="8318" y="209288"/>
                  </a:lnTo>
                  <a:lnTo>
                    <a:pt x="0" y="240923"/>
                  </a:lnTo>
                  <a:lnTo>
                    <a:pt x="1107" y="243628"/>
                  </a:lnTo>
                  <a:lnTo>
                    <a:pt x="3432" y="245432"/>
                  </a:lnTo>
                  <a:lnTo>
                    <a:pt x="6570" y="246634"/>
                  </a:lnTo>
                  <a:lnTo>
                    <a:pt x="9455" y="246642"/>
                  </a:lnTo>
                  <a:lnTo>
                    <a:pt x="26140" y="243068"/>
                  </a:lnTo>
                  <a:lnTo>
                    <a:pt x="59304" y="238334"/>
                  </a:lnTo>
                  <a:lnTo>
                    <a:pt x="87024" y="235813"/>
                  </a:lnTo>
                  <a:lnTo>
                    <a:pt x="115346" y="235066"/>
                  </a:lnTo>
                  <a:lnTo>
                    <a:pt x="147638" y="234845"/>
                  </a:lnTo>
                  <a:lnTo>
                    <a:pt x="178549" y="238571"/>
                  </a:lnTo>
                  <a:lnTo>
                    <a:pt x="207816" y="240910"/>
                  </a:lnTo>
                  <a:lnTo>
                    <a:pt x="241445" y="2418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47" name="SMARTInkShape-Group735"/>
          <p:cNvGrpSpPr/>
          <p:nvPr/>
        </p:nvGrpSpPr>
        <p:grpSpPr>
          <a:xfrm>
            <a:off x="2624541" y="3717120"/>
            <a:ext cx="5655066" cy="708953"/>
            <a:chOff x="2624541" y="3717120"/>
            <a:chExt cx="5655066" cy="708953"/>
          </a:xfrm>
        </p:grpSpPr>
        <p:sp>
          <p:nvSpPr>
            <p:cNvPr id="26" name="SMARTInkShape-3458"/>
            <p:cNvSpPr/>
            <p:nvPr/>
          </p:nvSpPr>
          <p:spPr bwMode="auto">
            <a:xfrm>
              <a:off x="6579394" y="3893638"/>
              <a:ext cx="142876" cy="176473"/>
            </a:xfrm>
            <a:custGeom>
              <a:avLst/>
              <a:gdLst/>
              <a:ahLst/>
              <a:cxnLst/>
              <a:rect l="0" t="0" r="0" b="0"/>
              <a:pathLst>
                <a:path w="142876" h="176473">
                  <a:moveTo>
                    <a:pt x="142875" y="6850"/>
                  </a:moveTo>
                  <a:lnTo>
                    <a:pt x="139082" y="3057"/>
                  </a:lnTo>
                  <a:lnTo>
                    <a:pt x="132987" y="1195"/>
                  </a:lnTo>
                  <a:lnTo>
                    <a:pt x="112346" y="0"/>
                  </a:lnTo>
                  <a:lnTo>
                    <a:pt x="92289" y="3585"/>
                  </a:lnTo>
                  <a:lnTo>
                    <a:pt x="75058" y="13467"/>
                  </a:lnTo>
                  <a:lnTo>
                    <a:pt x="63690" y="22657"/>
                  </a:lnTo>
                  <a:lnTo>
                    <a:pt x="60057" y="30014"/>
                  </a:lnTo>
                  <a:lnTo>
                    <a:pt x="59088" y="34199"/>
                  </a:lnTo>
                  <a:lnTo>
                    <a:pt x="59236" y="37782"/>
                  </a:lnTo>
                  <a:lnTo>
                    <a:pt x="61516" y="43881"/>
                  </a:lnTo>
                  <a:lnTo>
                    <a:pt x="74848" y="55569"/>
                  </a:lnTo>
                  <a:lnTo>
                    <a:pt x="107606" y="74893"/>
                  </a:lnTo>
                  <a:lnTo>
                    <a:pt x="132027" y="96666"/>
                  </a:lnTo>
                  <a:lnTo>
                    <a:pt x="138053" y="110797"/>
                  </a:lnTo>
                  <a:lnTo>
                    <a:pt x="139938" y="126074"/>
                  </a:lnTo>
                  <a:lnTo>
                    <a:pt x="138129" y="138155"/>
                  </a:lnTo>
                  <a:lnTo>
                    <a:pt x="130447" y="148816"/>
                  </a:lnTo>
                  <a:lnTo>
                    <a:pt x="118301" y="158052"/>
                  </a:lnTo>
                  <a:lnTo>
                    <a:pt x="92819" y="167714"/>
                  </a:lnTo>
                  <a:lnTo>
                    <a:pt x="61281" y="174810"/>
                  </a:lnTo>
                  <a:lnTo>
                    <a:pt x="33062" y="176472"/>
                  </a:lnTo>
                  <a:lnTo>
                    <a:pt x="19721" y="174047"/>
                  </a:lnTo>
                  <a:lnTo>
                    <a:pt x="3286" y="164427"/>
                  </a:lnTo>
                  <a:lnTo>
                    <a:pt x="603" y="159527"/>
                  </a:lnTo>
                  <a:lnTo>
                    <a:pt x="0" y="135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3459"/>
            <p:cNvSpPr/>
            <p:nvPr/>
          </p:nvSpPr>
          <p:spPr bwMode="auto">
            <a:xfrm>
              <a:off x="6744107" y="3943350"/>
              <a:ext cx="149613" cy="106207"/>
            </a:xfrm>
            <a:custGeom>
              <a:avLst/>
              <a:gdLst/>
              <a:ahLst/>
              <a:cxnLst/>
              <a:rect l="0" t="0" r="0" b="0"/>
              <a:pathLst>
                <a:path w="149613" h="106207">
                  <a:moveTo>
                    <a:pt x="21024" y="0"/>
                  </a:moveTo>
                  <a:lnTo>
                    <a:pt x="15321" y="6497"/>
                  </a:lnTo>
                  <a:lnTo>
                    <a:pt x="4231" y="30528"/>
                  </a:lnTo>
                  <a:lnTo>
                    <a:pt x="0" y="61666"/>
                  </a:lnTo>
                  <a:lnTo>
                    <a:pt x="6893" y="96014"/>
                  </a:lnTo>
                  <a:lnTo>
                    <a:pt x="10246" y="101675"/>
                  </a:lnTo>
                  <a:lnTo>
                    <a:pt x="14382" y="104720"/>
                  </a:lnTo>
                  <a:lnTo>
                    <a:pt x="16596" y="105532"/>
                  </a:lnTo>
                  <a:lnTo>
                    <a:pt x="18865" y="105280"/>
                  </a:lnTo>
                  <a:lnTo>
                    <a:pt x="23505" y="102883"/>
                  </a:lnTo>
                  <a:lnTo>
                    <a:pt x="45783" y="74223"/>
                  </a:lnTo>
                  <a:lnTo>
                    <a:pt x="68773" y="40035"/>
                  </a:lnTo>
                  <a:lnTo>
                    <a:pt x="88245" y="11005"/>
                  </a:lnTo>
                  <a:lnTo>
                    <a:pt x="90587" y="5685"/>
                  </a:lnTo>
                  <a:lnTo>
                    <a:pt x="91212" y="5377"/>
                  </a:lnTo>
                  <a:lnTo>
                    <a:pt x="91628" y="5966"/>
                  </a:lnTo>
                  <a:lnTo>
                    <a:pt x="92389" y="24568"/>
                  </a:lnTo>
                  <a:lnTo>
                    <a:pt x="92456" y="58419"/>
                  </a:lnTo>
                  <a:lnTo>
                    <a:pt x="93254" y="85182"/>
                  </a:lnTo>
                  <a:lnTo>
                    <a:pt x="96254" y="96332"/>
                  </a:lnTo>
                  <a:lnTo>
                    <a:pt x="98958" y="99940"/>
                  </a:lnTo>
                  <a:lnTo>
                    <a:pt x="106197" y="103949"/>
                  </a:lnTo>
                  <a:lnTo>
                    <a:pt x="119197" y="106206"/>
                  </a:lnTo>
                  <a:lnTo>
                    <a:pt x="149612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" name="SMARTInkShape-3460"/>
            <p:cNvSpPr/>
            <p:nvPr/>
          </p:nvSpPr>
          <p:spPr bwMode="auto">
            <a:xfrm>
              <a:off x="6962414" y="3871913"/>
              <a:ext cx="167050" cy="183778"/>
            </a:xfrm>
            <a:custGeom>
              <a:avLst/>
              <a:gdLst/>
              <a:ahLst/>
              <a:cxnLst/>
              <a:rect l="0" t="0" r="0" b="0"/>
              <a:pathLst>
                <a:path w="167050" h="183778">
                  <a:moveTo>
                    <a:pt x="52749" y="21431"/>
                  </a:moveTo>
                  <a:lnTo>
                    <a:pt x="52749" y="25223"/>
                  </a:lnTo>
                  <a:lnTo>
                    <a:pt x="51955" y="26340"/>
                  </a:lnTo>
                  <a:lnTo>
                    <a:pt x="50632" y="27085"/>
                  </a:lnTo>
                  <a:lnTo>
                    <a:pt x="48956" y="27582"/>
                  </a:lnTo>
                  <a:lnTo>
                    <a:pt x="44978" y="32367"/>
                  </a:lnTo>
                  <a:lnTo>
                    <a:pt x="39769" y="38991"/>
                  </a:lnTo>
                  <a:lnTo>
                    <a:pt x="23491" y="53945"/>
                  </a:lnTo>
                  <a:lnTo>
                    <a:pt x="11801" y="72604"/>
                  </a:lnTo>
                  <a:lnTo>
                    <a:pt x="739" y="104035"/>
                  </a:lnTo>
                  <a:lnTo>
                    <a:pt x="0" y="120056"/>
                  </a:lnTo>
                  <a:lnTo>
                    <a:pt x="5992" y="149745"/>
                  </a:lnTo>
                  <a:lnTo>
                    <a:pt x="14506" y="162068"/>
                  </a:lnTo>
                  <a:lnTo>
                    <a:pt x="26227" y="172042"/>
                  </a:lnTo>
                  <a:lnTo>
                    <a:pt x="46213" y="181326"/>
                  </a:lnTo>
                  <a:lnTo>
                    <a:pt x="60163" y="183777"/>
                  </a:lnTo>
                  <a:lnTo>
                    <a:pt x="85196" y="177572"/>
                  </a:lnTo>
                  <a:lnTo>
                    <a:pt x="105138" y="165679"/>
                  </a:lnTo>
                  <a:lnTo>
                    <a:pt x="124891" y="148308"/>
                  </a:lnTo>
                  <a:lnTo>
                    <a:pt x="138242" y="124288"/>
                  </a:lnTo>
                  <a:lnTo>
                    <a:pt x="147224" y="93270"/>
                  </a:lnTo>
                  <a:lnTo>
                    <a:pt x="154913" y="58944"/>
                  </a:lnTo>
                  <a:lnTo>
                    <a:pt x="16704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461"/>
            <p:cNvSpPr/>
            <p:nvPr/>
          </p:nvSpPr>
          <p:spPr bwMode="auto">
            <a:xfrm>
              <a:off x="7101839" y="3750469"/>
              <a:ext cx="234793" cy="337381"/>
            </a:xfrm>
            <a:custGeom>
              <a:avLst/>
              <a:gdLst/>
              <a:ahLst/>
              <a:cxnLst/>
              <a:rect l="0" t="0" r="0" b="0"/>
              <a:pathLst>
                <a:path w="234793" h="337381">
                  <a:moveTo>
                    <a:pt x="41911" y="0"/>
                  </a:moveTo>
                  <a:lnTo>
                    <a:pt x="38118" y="3792"/>
                  </a:lnTo>
                  <a:lnTo>
                    <a:pt x="36256" y="9887"/>
                  </a:lnTo>
                  <a:lnTo>
                    <a:pt x="33842" y="19475"/>
                  </a:lnTo>
                  <a:lnTo>
                    <a:pt x="21473" y="51501"/>
                  </a:lnTo>
                  <a:lnTo>
                    <a:pt x="13631" y="81141"/>
                  </a:lnTo>
                  <a:lnTo>
                    <a:pt x="6280" y="112941"/>
                  </a:lnTo>
                  <a:lnTo>
                    <a:pt x="1191" y="146706"/>
                  </a:lnTo>
                  <a:lnTo>
                    <a:pt x="0" y="171565"/>
                  </a:lnTo>
                  <a:lnTo>
                    <a:pt x="124" y="203410"/>
                  </a:lnTo>
                  <a:lnTo>
                    <a:pt x="4836" y="232160"/>
                  </a:lnTo>
                  <a:lnTo>
                    <a:pt x="12052" y="255319"/>
                  </a:lnTo>
                  <a:lnTo>
                    <a:pt x="23892" y="271794"/>
                  </a:lnTo>
                  <a:lnTo>
                    <a:pt x="32844" y="279018"/>
                  </a:lnTo>
                  <a:lnTo>
                    <a:pt x="39041" y="278881"/>
                  </a:lnTo>
                  <a:lnTo>
                    <a:pt x="69684" y="263667"/>
                  </a:lnTo>
                  <a:lnTo>
                    <a:pt x="98902" y="241347"/>
                  </a:lnTo>
                  <a:lnTo>
                    <a:pt x="120445" y="228585"/>
                  </a:lnTo>
                  <a:lnTo>
                    <a:pt x="138117" y="223568"/>
                  </a:lnTo>
                  <a:lnTo>
                    <a:pt x="146317" y="224512"/>
                  </a:lnTo>
                  <a:lnTo>
                    <a:pt x="149615" y="225874"/>
                  </a:lnTo>
                  <a:lnTo>
                    <a:pt x="151814" y="228370"/>
                  </a:lnTo>
                  <a:lnTo>
                    <a:pt x="154256" y="235377"/>
                  </a:lnTo>
                  <a:lnTo>
                    <a:pt x="155954" y="267328"/>
                  </a:lnTo>
                  <a:lnTo>
                    <a:pt x="154018" y="291668"/>
                  </a:lnTo>
                  <a:lnTo>
                    <a:pt x="152061" y="306636"/>
                  </a:lnTo>
                  <a:lnTo>
                    <a:pt x="155423" y="326863"/>
                  </a:lnTo>
                  <a:lnTo>
                    <a:pt x="159301" y="335243"/>
                  </a:lnTo>
                  <a:lnTo>
                    <a:pt x="161446" y="337002"/>
                  </a:lnTo>
                  <a:lnTo>
                    <a:pt x="163669" y="337380"/>
                  </a:lnTo>
                  <a:lnTo>
                    <a:pt x="176734" y="332285"/>
                  </a:lnTo>
                  <a:lnTo>
                    <a:pt x="209155" y="305783"/>
                  </a:lnTo>
                  <a:lnTo>
                    <a:pt x="234792" y="2857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462"/>
            <p:cNvSpPr/>
            <p:nvPr/>
          </p:nvSpPr>
          <p:spPr bwMode="auto">
            <a:xfrm>
              <a:off x="7458075" y="3757613"/>
              <a:ext cx="107157" cy="303676"/>
            </a:xfrm>
            <a:custGeom>
              <a:avLst/>
              <a:gdLst/>
              <a:ahLst/>
              <a:cxnLst/>
              <a:rect l="0" t="0" r="0" b="0"/>
              <a:pathLst>
                <a:path w="107157" h="303676">
                  <a:moveTo>
                    <a:pt x="107156" y="0"/>
                  </a:moveTo>
                  <a:lnTo>
                    <a:pt x="106363" y="13772"/>
                  </a:lnTo>
                  <a:lnTo>
                    <a:pt x="101005" y="47528"/>
                  </a:lnTo>
                  <a:lnTo>
                    <a:pt x="96514" y="82080"/>
                  </a:lnTo>
                  <a:lnTo>
                    <a:pt x="92373" y="108711"/>
                  </a:lnTo>
                  <a:lnTo>
                    <a:pt x="87886" y="137216"/>
                  </a:lnTo>
                  <a:lnTo>
                    <a:pt x="83245" y="168405"/>
                  </a:lnTo>
                  <a:lnTo>
                    <a:pt x="80654" y="196555"/>
                  </a:lnTo>
                  <a:lnTo>
                    <a:pt x="79503" y="222295"/>
                  </a:lnTo>
                  <a:lnTo>
                    <a:pt x="78854" y="257511"/>
                  </a:lnTo>
                  <a:lnTo>
                    <a:pt x="78636" y="289432"/>
                  </a:lnTo>
                  <a:lnTo>
                    <a:pt x="77812" y="299292"/>
                  </a:lnTo>
                  <a:lnTo>
                    <a:pt x="76481" y="301922"/>
                  </a:lnTo>
                  <a:lnTo>
                    <a:pt x="74799" y="303675"/>
                  </a:lnTo>
                  <a:lnTo>
                    <a:pt x="72092" y="303256"/>
                  </a:lnTo>
                  <a:lnTo>
                    <a:pt x="64849" y="298557"/>
                  </a:lnTo>
                  <a:lnTo>
                    <a:pt x="46160" y="268210"/>
                  </a:lnTo>
                  <a:lnTo>
                    <a:pt x="24464" y="232719"/>
                  </a:lnTo>
                  <a:lnTo>
                    <a:pt x="9718" y="200804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463"/>
            <p:cNvSpPr/>
            <p:nvPr/>
          </p:nvSpPr>
          <p:spPr bwMode="auto">
            <a:xfrm>
              <a:off x="7387924" y="3795695"/>
              <a:ext cx="484490" cy="239981"/>
            </a:xfrm>
            <a:custGeom>
              <a:avLst/>
              <a:gdLst/>
              <a:ahLst/>
              <a:cxnLst/>
              <a:rect l="0" t="0" r="0" b="0"/>
              <a:pathLst>
                <a:path w="484490" h="239981">
                  <a:moveTo>
                    <a:pt x="13001" y="54786"/>
                  </a:moveTo>
                  <a:lnTo>
                    <a:pt x="7297" y="61283"/>
                  </a:lnTo>
                  <a:lnTo>
                    <a:pt x="1609" y="72674"/>
                  </a:lnTo>
                  <a:lnTo>
                    <a:pt x="0" y="81522"/>
                  </a:lnTo>
                  <a:lnTo>
                    <a:pt x="1402" y="90746"/>
                  </a:lnTo>
                  <a:lnTo>
                    <a:pt x="8771" y="106980"/>
                  </a:lnTo>
                  <a:lnTo>
                    <a:pt x="12562" y="113395"/>
                  </a:lnTo>
                  <a:lnTo>
                    <a:pt x="27358" y="122639"/>
                  </a:lnTo>
                  <a:lnTo>
                    <a:pt x="55884" y="132305"/>
                  </a:lnTo>
                  <a:lnTo>
                    <a:pt x="86562" y="140197"/>
                  </a:lnTo>
                  <a:lnTo>
                    <a:pt x="109194" y="143546"/>
                  </a:lnTo>
                  <a:lnTo>
                    <a:pt x="144250" y="140970"/>
                  </a:lnTo>
                  <a:lnTo>
                    <a:pt x="179771" y="135179"/>
                  </a:lnTo>
                  <a:lnTo>
                    <a:pt x="215432" y="127643"/>
                  </a:lnTo>
                  <a:lnTo>
                    <a:pt x="250339" y="114121"/>
                  </a:lnTo>
                  <a:lnTo>
                    <a:pt x="280350" y="90711"/>
                  </a:lnTo>
                  <a:lnTo>
                    <a:pt x="303882" y="63667"/>
                  </a:lnTo>
                  <a:lnTo>
                    <a:pt x="326458" y="28201"/>
                  </a:lnTo>
                  <a:lnTo>
                    <a:pt x="341356" y="9603"/>
                  </a:lnTo>
                  <a:lnTo>
                    <a:pt x="353028" y="0"/>
                  </a:lnTo>
                  <a:lnTo>
                    <a:pt x="353192" y="6"/>
                  </a:lnTo>
                  <a:lnTo>
                    <a:pt x="333545" y="29860"/>
                  </a:lnTo>
                  <a:lnTo>
                    <a:pt x="311445" y="65032"/>
                  </a:lnTo>
                  <a:lnTo>
                    <a:pt x="294927" y="96892"/>
                  </a:lnTo>
                  <a:lnTo>
                    <a:pt x="279979" y="131468"/>
                  </a:lnTo>
                  <a:lnTo>
                    <a:pt x="269288" y="163055"/>
                  </a:lnTo>
                  <a:lnTo>
                    <a:pt x="264268" y="195676"/>
                  </a:lnTo>
                  <a:lnTo>
                    <a:pt x="263582" y="207627"/>
                  </a:lnTo>
                  <a:lnTo>
                    <a:pt x="265779" y="211449"/>
                  </a:lnTo>
                  <a:lnTo>
                    <a:pt x="269626" y="213997"/>
                  </a:lnTo>
                  <a:lnTo>
                    <a:pt x="274573" y="215695"/>
                  </a:lnTo>
                  <a:lnTo>
                    <a:pt x="284301" y="215466"/>
                  </a:lnTo>
                  <a:lnTo>
                    <a:pt x="314752" y="205121"/>
                  </a:lnTo>
                  <a:lnTo>
                    <a:pt x="347450" y="184142"/>
                  </a:lnTo>
                  <a:lnTo>
                    <a:pt x="380866" y="164476"/>
                  </a:lnTo>
                  <a:lnTo>
                    <a:pt x="411544" y="151800"/>
                  </a:lnTo>
                  <a:lnTo>
                    <a:pt x="423229" y="149498"/>
                  </a:lnTo>
                  <a:lnTo>
                    <a:pt x="431598" y="150590"/>
                  </a:lnTo>
                  <a:lnTo>
                    <a:pt x="434940" y="151993"/>
                  </a:lnTo>
                  <a:lnTo>
                    <a:pt x="437169" y="154516"/>
                  </a:lnTo>
                  <a:lnTo>
                    <a:pt x="439646" y="161552"/>
                  </a:lnTo>
                  <a:lnTo>
                    <a:pt x="437247" y="178231"/>
                  </a:lnTo>
                  <a:lnTo>
                    <a:pt x="424782" y="209325"/>
                  </a:lnTo>
                  <a:lnTo>
                    <a:pt x="415145" y="231231"/>
                  </a:lnTo>
                  <a:lnTo>
                    <a:pt x="413464" y="238688"/>
                  </a:lnTo>
                  <a:lnTo>
                    <a:pt x="414914" y="239300"/>
                  </a:lnTo>
                  <a:lnTo>
                    <a:pt x="420758" y="239980"/>
                  </a:lnTo>
                  <a:lnTo>
                    <a:pt x="432973" y="236570"/>
                  </a:lnTo>
                  <a:lnTo>
                    <a:pt x="457027" y="221810"/>
                  </a:lnTo>
                  <a:lnTo>
                    <a:pt x="484489" y="197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" name="SMARTInkShape-3464"/>
            <p:cNvSpPr/>
            <p:nvPr/>
          </p:nvSpPr>
          <p:spPr bwMode="auto">
            <a:xfrm>
              <a:off x="7858675" y="3717120"/>
              <a:ext cx="420932" cy="307340"/>
            </a:xfrm>
            <a:custGeom>
              <a:avLst/>
              <a:gdLst/>
              <a:ahLst/>
              <a:cxnLst/>
              <a:rect l="0" t="0" r="0" b="0"/>
              <a:pathLst>
                <a:path w="420932" h="307340">
                  <a:moveTo>
                    <a:pt x="85175" y="211943"/>
                  </a:moveTo>
                  <a:lnTo>
                    <a:pt x="73769" y="212736"/>
                  </a:lnTo>
                  <a:lnTo>
                    <a:pt x="42000" y="224921"/>
                  </a:lnTo>
                  <a:lnTo>
                    <a:pt x="12331" y="245436"/>
                  </a:lnTo>
                  <a:lnTo>
                    <a:pt x="3620" y="257144"/>
                  </a:lnTo>
                  <a:lnTo>
                    <a:pt x="1303" y="263253"/>
                  </a:lnTo>
                  <a:lnTo>
                    <a:pt x="0" y="274947"/>
                  </a:lnTo>
                  <a:lnTo>
                    <a:pt x="1811" y="281749"/>
                  </a:lnTo>
                  <a:lnTo>
                    <a:pt x="9442" y="292583"/>
                  </a:lnTo>
                  <a:lnTo>
                    <a:pt x="16061" y="295408"/>
                  </a:lnTo>
                  <a:lnTo>
                    <a:pt x="20050" y="296161"/>
                  </a:lnTo>
                  <a:lnTo>
                    <a:pt x="23501" y="295869"/>
                  </a:lnTo>
                  <a:lnTo>
                    <a:pt x="50356" y="284600"/>
                  </a:lnTo>
                  <a:lnTo>
                    <a:pt x="85986" y="264166"/>
                  </a:lnTo>
                  <a:lnTo>
                    <a:pt x="121001" y="246356"/>
                  </a:lnTo>
                  <a:lnTo>
                    <a:pt x="153812" y="222986"/>
                  </a:lnTo>
                  <a:lnTo>
                    <a:pt x="169171" y="217740"/>
                  </a:lnTo>
                  <a:lnTo>
                    <a:pt x="174894" y="214519"/>
                  </a:lnTo>
                  <a:lnTo>
                    <a:pt x="185036" y="212451"/>
                  </a:lnTo>
                  <a:lnTo>
                    <a:pt x="187468" y="212282"/>
                  </a:lnTo>
                  <a:lnTo>
                    <a:pt x="192286" y="209977"/>
                  </a:lnTo>
                  <a:lnTo>
                    <a:pt x="209141" y="198984"/>
                  </a:lnTo>
                  <a:lnTo>
                    <a:pt x="217861" y="186319"/>
                  </a:lnTo>
                  <a:lnTo>
                    <a:pt x="234136" y="154240"/>
                  </a:lnTo>
                  <a:lnTo>
                    <a:pt x="246420" y="120405"/>
                  </a:lnTo>
                  <a:lnTo>
                    <a:pt x="254042" y="92569"/>
                  </a:lnTo>
                  <a:lnTo>
                    <a:pt x="261328" y="64213"/>
                  </a:lnTo>
                  <a:lnTo>
                    <a:pt x="266926" y="36496"/>
                  </a:lnTo>
                  <a:lnTo>
                    <a:pt x="264263" y="14438"/>
                  </a:lnTo>
                  <a:lnTo>
                    <a:pt x="260549" y="5629"/>
                  </a:lnTo>
                  <a:lnTo>
                    <a:pt x="257654" y="2963"/>
                  </a:lnTo>
                  <a:lnTo>
                    <a:pt x="250203" y="0"/>
                  </a:lnTo>
                  <a:lnTo>
                    <a:pt x="245994" y="798"/>
                  </a:lnTo>
                  <a:lnTo>
                    <a:pt x="237084" y="5917"/>
                  </a:lnTo>
                  <a:lnTo>
                    <a:pt x="217634" y="29430"/>
                  </a:lnTo>
                  <a:lnTo>
                    <a:pt x="199300" y="59528"/>
                  </a:lnTo>
                  <a:lnTo>
                    <a:pt x="184253" y="94375"/>
                  </a:lnTo>
                  <a:lnTo>
                    <a:pt x="177364" y="120797"/>
                  </a:lnTo>
                  <a:lnTo>
                    <a:pt x="171657" y="146298"/>
                  </a:lnTo>
                  <a:lnTo>
                    <a:pt x="167268" y="170861"/>
                  </a:lnTo>
                  <a:lnTo>
                    <a:pt x="165590" y="206208"/>
                  </a:lnTo>
                  <a:lnTo>
                    <a:pt x="169768" y="237143"/>
                  </a:lnTo>
                  <a:lnTo>
                    <a:pt x="175238" y="265623"/>
                  </a:lnTo>
                  <a:lnTo>
                    <a:pt x="179606" y="292749"/>
                  </a:lnTo>
                  <a:lnTo>
                    <a:pt x="185650" y="303354"/>
                  </a:lnTo>
                  <a:lnTo>
                    <a:pt x="188568" y="307339"/>
                  </a:lnTo>
                  <a:lnTo>
                    <a:pt x="188235" y="307290"/>
                  </a:lnTo>
                  <a:lnTo>
                    <a:pt x="187219" y="306463"/>
                  </a:lnTo>
                  <a:lnTo>
                    <a:pt x="171630" y="277485"/>
                  </a:lnTo>
                  <a:lnTo>
                    <a:pt x="153111" y="242205"/>
                  </a:lnTo>
                  <a:lnTo>
                    <a:pt x="134144" y="213325"/>
                  </a:lnTo>
                  <a:lnTo>
                    <a:pt x="112649" y="179985"/>
                  </a:lnTo>
                  <a:lnTo>
                    <a:pt x="88112" y="145764"/>
                  </a:lnTo>
                  <a:lnTo>
                    <a:pt x="70082" y="116751"/>
                  </a:lnTo>
                  <a:lnTo>
                    <a:pt x="56273" y="97395"/>
                  </a:lnTo>
                  <a:lnTo>
                    <a:pt x="52486" y="86685"/>
                  </a:lnTo>
                  <a:lnTo>
                    <a:pt x="53858" y="82400"/>
                  </a:lnTo>
                  <a:lnTo>
                    <a:pt x="61731" y="75522"/>
                  </a:lnTo>
                  <a:lnTo>
                    <a:pt x="90929" y="70980"/>
                  </a:lnTo>
                  <a:lnTo>
                    <a:pt x="120540" y="72034"/>
                  </a:lnTo>
                  <a:lnTo>
                    <a:pt x="137327" y="73427"/>
                  </a:lnTo>
                  <a:lnTo>
                    <a:pt x="156456" y="75149"/>
                  </a:lnTo>
                  <a:lnTo>
                    <a:pt x="177145" y="77090"/>
                  </a:lnTo>
                  <a:lnTo>
                    <a:pt x="198877" y="79179"/>
                  </a:lnTo>
                  <a:lnTo>
                    <a:pt x="220507" y="82158"/>
                  </a:lnTo>
                  <a:lnTo>
                    <a:pt x="242072" y="85732"/>
                  </a:lnTo>
                  <a:lnTo>
                    <a:pt x="263591" y="89702"/>
                  </a:lnTo>
                  <a:lnTo>
                    <a:pt x="285082" y="93937"/>
                  </a:lnTo>
                  <a:lnTo>
                    <a:pt x="306552" y="98347"/>
                  </a:lnTo>
                  <a:lnTo>
                    <a:pt x="328010" y="102874"/>
                  </a:lnTo>
                  <a:lnTo>
                    <a:pt x="347871" y="105893"/>
                  </a:lnTo>
                  <a:lnTo>
                    <a:pt x="366668" y="107905"/>
                  </a:lnTo>
                  <a:lnTo>
                    <a:pt x="396814" y="110141"/>
                  </a:lnTo>
                  <a:lnTo>
                    <a:pt x="420931" y="111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" name="SMARTInkShape-3465"/>
            <p:cNvSpPr/>
            <p:nvPr/>
          </p:nvSpPr>
          <p:spPr bwMode="auto">
            <a:xfrm>
              <a:off x="6127271" y="3929063"/>
              <a:ext cx="101247" cy="163862"/>
            </a:xfrm>
            <a:custGeom>
              <a:avLst/>
              <a:gdLst/>
              <a:ahLst/>
              <a:cxnLst/>
              <a:rect l="0" t="0" r="0" b="0"/>
              <a:pathLst>
                <a:path w="101247" h="163862">
                  <a:moveTo>
                    <a:pt x="87792" y="0"/>
                  </a:moveTo>
                  <a:lnTo>
                    <a:pt x="83999" y="0"/>
                  </a:lnTo>
                  <a:lnTo>
                    <a:pt x="80021" y="2116"/>
                  </a:lnTo>
                  <a:lnTo>
                    <a:pt x="68659" y="11391"/>
                  </a:lnTo>
                  <a:lnTo>
                    <a:pt x="60780" y="15016"/>
                  </a:lnTo>
                  <a:lnTo>
                    <a:pt x="43538" y="30268"/>
                  </a:lnTo>
                  <a:lnTo>
                    <a:pt x="40342" y="37529"/>
                  </a:lnTo>
                  <a:lnTo>
                    <a:pt x="38128" y="45254"/>
                  </a:lnTo>
                  <a:lnTo>
                    <a:pt x="34498" y="51334"/>
                  </a:lnTo>
                  <a:lnTo>
                    <a:pt x="34006" y="54860"/>
                  </a:lnTo>
                  <a:lnTo>
                    <a:pt x="35577" y="63011"/>
                  </a:lnTo>
                  <a:lnTo>
                    <a:pt x="40923" y="72733"/>
                  </a:lnTo>
                  <a:lnTo>
                    <a:pt x="55544" y="88038"/>
                  </a:lnTo>
                  <a:lnTo>
                    <a:pt x="87855" y="109129"/>
                  </a:lnTo>
                  <a:lnTo>
                    <a:pt x="95757" y="116764"/>
                  </a:lnTo>
                  <a:lnTo>
                    <a:pt x="99269" y="122803"/>
                  </a:lnTo>
                  <a:lnTo>
                    <a:pt x="101246" y="130666"/>
                  </a:lnTo>
                  <a:lnTo>
                    <a:pt x="97476" y="137713"/>
                  </a:lnTo>
                  <a:lnTo>
                    <a:pt x="94248" y="141815"/>
                  </a:lnTo>
                  <a:lnTo>
                    <a:pt x="78328" y="151380"/>
                  </a:lnTo>
                  <a:lnTo>
                    <a:pt x="46705" y="160930"/>
                  </a:lnTo>
                  <a:lnTo>
                    <a:pt x="13237" y="163861"/>
                  </a:lnTo>
                  <a:lnTo>
                    <a:pt x="4914" y="161992"/>
                  </a:lnTo>
                  <a:lnTo>
                    <a:pt x="1584" y="160382"/>
                  </a:lnTo>
                  <a:lnTo>
                    <a:pt x="157" y="158515"/>
                  </a:lnTo>
                  <a:lnTo>
                    <a:pt x="0" y="156476"/>
                  </a:lnTo>
                  <a:lnTo>
                    <a:pt x="689" y="154324"/>
                  </a:lnTo>
                  <a:lnTo>
                    <a:pt x="13036" y="143709"/>
                  </a:lnTo>
                  <a:lnTo>
                    <a:pt x="45979" y="127488"/>
                  </a:lnTo>
                  <a:lnTo>
                    <a:pt x="59217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" name="SMARTInkShape-3466"/>
            <p:cNvSpPr/>
            <p:nvPr/>
          </p:nvSpPr>
          <p:spPr bwMode="auto">
            <a:xfrm>
              <a:off x="6045322" y="3750469"/>
              <a:ext cx="62585" cy="230527"/>
            </a:xfrm>
            <a:custGeom>
              <a:avLst/>
              <a:gdLst/>
              <a:ahLst/>
              <a:cxnLst/>
              <a:rect l="0" t="0" r="0" b="0"/>
              <a:pathLst>
                <a:path w="62585" h="230527">
                  <a:moveTo>
                    <a:pt x="19722" y="0"/>
                  </a:moveTo>
                  <a:lnTo>
                    <a:pt x="19722" y="6151"/>
                  </a:lnTo>
                  <a:lnTo>
                    <a:pt x="9779" y="36885"/>
                  </a:lnTo>
                  <a:lnTo>
                    <a:pt x="1383" y="70227"/>
                  </a:lnTo>
                  <a:lnTo>
                    <a:pt x="0" y="98772"/>
                  </a:lnTo>
                  <a:lnTo>
                    <a:pt x="4265" y="131218"/>
                  </a:lnTo>
                  <a:lnTo>
                    <a:pt x="10556" y="160500"/>
                  </a:lnTo>
                  <a:lnTo>
                    <a:pt x="19793" y="192129"/>
                  </a:lnTo>
                  <a:lnTo>
                    <a:pt x="29261" y="217515"/>
                  </a:lnTo>
                  <a:lnTo>
                    <a:pt x="36132" y="225790"/>
                  </a:lnTo>
                  <a:lnTo>
                    <a:pt x="40187" y="229108"/>
                  </a:lnTo>
                  <a:lnTo>
                    <a:pt x="44478" y="230526"/>
                  </a:lnTo>
                  <a:lnTo>
                    <a:pt x="62584" y="2286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" name="SMARTInkShape-3467"/>
            <p:cNvSpPr/>
            <p:nvPr/>
          </p:nvSpPr>
          <p:spPr bwMode="auto">
            <a:xfrm>
              <a:off x="5865150" y="3829050"/>
              <a:ext cx="203393" cy="291445"/>
            </a:xfrm>
            <a:custGeom>
              <a:avLst/>
              <a:gdLst/>
              <a:ahLst/>
              <a:cxnLst/>
              <a:rect l="0" t="0" r="0" b="0"/>
              <a:pathLst>
                <a:path w="203393" h="291445">
                  <a:moveTo>
                    <a:pt x="7013" y="0"/>
                  </a:moveTo>
                  <a:lnTo>
                    <a:pt x="7013" y="9943"/>
                  </a:lnTo>
                  <a:lnTo>
                    <a:pt x="531" y="39991"/>
                  </a:lnTo>
                  <a:lnTo>
                    <a:pt x="0" y="74868"/>
                  </a:lnTo>
                  <a:lnTo>
                    <a:pt x="2024" y="106056"/>
                  </a:lnTo>
                  <a:lnTo>
                    <a:pt x="9767" y="137522"/>
                  </a:lnTo>
                  <a:lnTo>
                    <a:pt x="19999" y="169864"/>
                  </a:lnTo>
                  <a:lnTo>
                    <a:pt x="26776" y="205444"/>
                  </a:lnTo>
                  <a:lnTo>
                    <a:pt x="35995" y="240544"/>
                  </a:lnTo>
                  <a:lnTo>
                    <a:pt x="42852" y="254364"/>
                  </a:lnTo>
                  <a:lnTo>
                    <a:pt x="45193" y="257682"/>
                  </a:lnTo>
                  <a:lnTo>
                    <a:pt x="47547" y="259101"/>
                  </a:lnTo>
                  <a:lnTo>
                    <a:pt x="49911" y="259252"/>
                  </a:lnTo>
                  <a:lnTo>
                    <a:pt x="54653" y="257304"/>
                  </a:lnTo>
                  <a:lnTo>
                    <a:pt x="68399" y="249586"/>
                  </a:lnTo>
                  <a:lnTo>
                    <a:pt x="80333" y="243484"/>
                  </a:lnTo>
                  <a:lnTo>
                    <a:pt x="109514" y="222279"/>
                  </a:lnTo>
                  <a:lnTo>
                    <a:pt x="136338" y="209529"/>
                  </a:lnTo>
                  <a:lnTo>
                    <a:pt x="164394" y="202841"/>
                  </a:lnTo>
                  <a:lnTo>
                    <a:pt x="181734" y="202070"/>
                  </a:lnTo>
                  <a:lnTo>
                    <a:pt x="194734" y="204374"/>
                  </a:lnTo>
                  <a:lnTo>
                    <a:pt x="198835" y="206893"/>
                  </a:lnTo>
                  <a:lnTo>
                    <a:pt x="201569" y="210160"/>
                  </a:lnTo>
                  <a:lnTo>
                    <a:pt x="203392" y="213925"/>
                  </a:lnTo>
                  <a:lnTo>
                    <a:pt x="203020" y="218817"/>
                  </a:lnTo>
                  <a:lnTo>
                    <a:pt x="198373" y="230602"/>
                  </a:lnTo>
                  <a:lnTo>
                    <a:pt x="186782" y="241660"/>
                  </a:lnTo>
                  <a:lnTo>
                    <a:pt x="160290" y="256811"/>
                  </a:lnTo>
                  <a:lnTo>
                    <a:pt x="129422" y="269238"/>
                  </a:lnTo>
                  <a:lnTo>
                    <a:pt x="98050" y="277947"/>
                  </a:lnTo>
                  <a:lnTo>
                    <a:pt x="67854" y="285555"/>
                  </a:lnTo>
                  <a:lnTo>
                    <a:pt x="43901" y="291444"/>
                  </a:lnTo>
                  <a:lnTo>
                    <a:pt x="41130" y="291133"/>
                  </a:lnTo>
                  <a:lnTo>
                    <a:pt x="39283" y="290133"/>
                  </a:lnTo>
                  <a:lnTo>
                    <a:pt x="38051" y="288672"/>
                  </a:lnTo>
                  <a:lnTo>
                    <a:pt x="38818" y="286904"/>
                  </a:lnTo>
                  <a:lnTo>
                    <a:pt x="66599" y="268033"/>
                  </a:lnTo>
                  <a:lnTo>
                    <a:pt x="99881" y="25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" name="SMARTInkShape-3468"/>
            <p:cNvSpPr/>
            <p:nvPr/>
          </p:nvSpPr>
          <p:spPr bwMode="auto">
            <a:xfrm>
              <a:off x="5123141" y="3946646"/>
              <a:ext cx="670441" cy="252841"/>
            </a:xfrm>
            <a:custGeom>
              <a:avLst/>
              <a:gdLst/>
              <a:ahLst/>
              <a:cxnLst/>
              <a:rect l="0" t="0" r="0" b="0"/>
              <a:pathLst>
                <a:path w="670441" h="252841">
                  <a:moveTo>
                    <a:pt x="56078" y="132435"/>
                  </a:moveTo>
                  <a:lnTo>
                    <a:pt x="52286" y="132435"/>
                  </a:lnTo>
                  <a:lnTo>
                    <a:pt x="51168" y="131642"/>
                  </a:lnTo>
                  <a:lnTo>
                    <a:pt x="50423" y="130319"/>
                  </a:lnTo>
                  <a:lnTo>
                    <a:pt x="48336" y="120250"/>
                  </a:lnTo>
                  <a:lnTo>
                    <a:pt x="42809" y="112378"/>
                  </a:lnTo>
                  <a:lnTo>
                    <a:pt x="40126" y="111615"/>
                  </a:lnTo>
                  <a:lnTo>
                    <a:pt x="38300" y="111411"/>
                  </a:lnTo>
                  <a:lnTo>
                    <a:pt x="34154" y="113302"/>
                  </a:lnTo>
                  <a:lnTo>
                    <a:pt x="25024" y="120983"/>
                  </a:lnTo>
                  <a:lnTo>
                    <a:pt x="10825" y="154742"/>
                  </a:lnTo>
                  <a:lnTo>
                    <a:pt x="1043" y="189701"/>
                  </a:lnTo>
                  <a:lnTo>
                    <a:pt x="0" y="219616"/>
                  </a:lnTo>
                  <a:lnTo>
                    <a:pt x="2844" y="229655"/>
                  </a:lnTo>
                  <a:lnTo>
                    <a:pt x="8870" y="237292"/>
                  </a:lnTo>
                  <a:lnTo>
                    <a:pt x="16841" y="242538"/>
                  </a:lnTo>
                  <a:lnTo>
                    <a:pt x="25674" y="244870"/>
                  </a:lnTo>
                  <a:lnTo>
                    <a:pt x="43365" y="242390"/>
                  </a:lnTo>
                  <a:lnTo>
                    <a:pt x="77717" y="224418"/>
                  </a:lnTo>
                  <a:lnTo>
                    <a:pt x="102332" y="206079"/>
                  </a:lnTo>
                  <a:lnTo>
                    <a:pt x="116779" y="187170"/>
                  </a:lnTo>
                  <a:lnTo>
                    <a:pt x="125159" y="170264"/>
                  </a:lnTo>
                  <a:lnTo>
                    <a:pt x="127205" y="158113"/>
                  </a:lnTo>
                  <a:lnTo>
                    <a:pt x="127308" y="158285"/>
                  </a:lnTo>
                  <a:lnTo>
                    <a:pt x="126714" y="186068"/>
                  </a:lnTo>
                  <a:lnTo>
                    <a:pt x="121363" y="211053"/>
                  </a:lnTo>
                  <a:lnTo>
                    <a:pt x="127705" y="240527"/>
                  </a:lnTo>
                  <a:lnTo>
                    <a:pt x="129230" y="242596"/>
                  </a:lnTo>
                  <a:lnTo>
                    <a:pt x="131039" y="243976"/>
                  </a:lnTo>
                  <a:lnTo>
                    <a:pt x="141171" y="245918"/>
                  </a:lnTo>
                  <a:lnTo>
                    <a:pt x="150435" y="246493"/>
                  </a:lnTo>
                  <a:lnTo>
                    <a:pt x="153114" y="244986"/>
                  </a:lnTo>
                  <a:lnTo>
                    <a:pt x="188829" y="209351"/>
                  </a:lnTo>
                  <a:lnTo>
                    <a:pt x="205391" y="177195"/>
                  </a:lnTo>
                  <a:lnTo>
                    <a:pt x="215482" y="160415"/>
                  </a:lnTo>
                  <a:lnTo>
                    <a:pt x="217910" y="159026"/>
                  </a:lnTo>
                  <a:lnTo>
                    <a:pt x="220322" y="158894"/>
                  </a:lnTo>
                  <a:lnTo>
                    <a:pt x="222724" y="159599"/>
                  </a:lnTo>
                  <a:lnTo>
                    <a:pt x="224325" y="160863"/>
                  </a:lnTo>
                  <a:lnTo>
                    <a:pt x="226105" y="164384"/>
                  </a:lnTo>
                  <a:lnTo>
                    <a:pt x="228238" y="199579"/>
                  </a:lnTo>
                  <a:lnTo>
                    <a:pt x="234003" y="233345"/>
                  </a:lnTo>
                  <a:lnTo>
                    <a:pt x="234583" y="244815"/>
                  </a:lnTo>
                  <a:lnTo>
                    <a:pt x="235406" y="245455"/>
                  </a:lnTo>
                  <a:lnTo>
                    <a:pt x="238438" y="246166"/>
                  </a:lnTo>
                  <a:lnTo>
                    <a:pt x="242431" y="244366"/>
                  </a:lnTo>
                  <a:lnTo>
                    <a:pt x="244607" y="242774"/>
                  </a:lnTo>
                  <a:lnTo>
                    <a:pt x="258274" y="226585"/>
                  </a:lnTo>
                  <a:lnTo>
                    <a:pt x="288584" y="207098"/>
                  </a:lnTo>
                  <a:lnTo>
                    <a:pt x="296331" y="204828"/>
                  </a:lnTo>
                  <a:lnTo>
                    <a:pt x="301234" y="204298"/>
                  </a:lnTo>
                  <a:lnTo>
                    <a:pt x="302859" y="204950"/>
                  </a:lnTo>
                  <a:lnTo>
                    <a:pt x="303942" y="206178"/>
                  </a:lnTo>
                  <a:lnTo>
                    <a:pt x="305940" y="209660"/>
                  </a:lnTo>
                  <a:lnTo>
                    <a:pt x="323796" y="228690"/>
                  </a:lnTo>
                  <a:lnTo>
                    <a:pt x="327993" y="230778"/>
                  </a:lnTo>
                  <a:lnTo>
                    <a:pt x="330223" y="231335"/>
                  </a:lnTo>
                  <a:lnTo>
                    <a:pt x="332504" y="230912"/>
                  </a:lnTo>
                  <a:lnTo>
                    <a:pt x="339506" y="226524"/>
                  </a:lnTo>
                  <a:lnTo>
                    <a:pt x="361773" y="208832"/>
                  </a:lnTo>
                  <a:lnTo>
                    <a:pt x="366567" y="201314"/>
                  </a:lnTo>
                  <a:lnTo>
                    <a:pt x="369266" y="192620"/>
                  </a:lnTo>
                  <a:lnTo>
                    <a:pt x="370303" y="179324"/>
                  </a:lnTo>
                  <a:lnTo>
                    <a:pt x="370359" y="180527"/>
                  </a:lnTo>
                  <a:lnTo>
                    <a:pt x="364743" y="189960"/>
                  </a:lnTo>
                  <a:lnTo>
                    <a:pt x="363285" y="220254"/>
                  </a:lnTo>
                  <a:lnTo>
                    <a:pt x="365388" y="225176"/>
                  </a:lnTo>
                  <a:lnTo>
                    <a:pt x="367059" y="227600"/>
                  </a:lnTo>
                  <a:lnTo>
                    <a:pt x="371034" y="230293"/>
                  </a:lnTo>
                  <a:lnTo>
                    <a:pt x="373204" y="231011"/>
                  </a:lnTo>
                  <a:lnTo>
                    <a:pt x="375445" y="230696"/>
                  </a:lnTo>
                  <a:lnTo>
                    <a:pt x="380052" y="228230"/>
                  </a:lnTo>
                  <a:lnTo>
                    <a:pt x="394226" y="215618"/>
                  </a:lnTo>
                  <a:lnTo>
                    <a:pt x="402948" y="201313"/>
                  </a:lnTo>
                  <a:lnTo>
                    <a:pt x="404711" y="195326"/>
                  </a:lnTo>
                  <a:lnTo>
                    <a:pt x="404387" y="192619"/>
                  </a:lnTo>
                  <a:lnTo>
                    <a:pt x="401911" y="187494"/>
                  </a:lnTo>
                  <a:lnTo>
                    <a:pt x="389292" y="172942"/>
                  </a:lnTo>
                  <a:lnTo>
                    <a:pt x="386965" y="172139"/>
                  </a:lnTo>
                  <a:lnTo>
                    <a:pt x="384619" y="172399"/>
                  </a:lnTo>
                  <a:lnTo>
                    <a:pt x="379102" y="174009"/>
                  </a:lnTo>
                  <a:lnTo>
                    <a:pt x="371359" y="174725"/>
                  </a:lnTo>
                  <a:lnTo>
                    <a:pt x="367865" y="176503"/>
                  </a:lnTo>
                  <a:lnTo>
                    <a:pt x="361867" y="182713"/>
                  </a:lnTo>
                  <a:lnTo>
                    <a:pt x="354027" y="195134"/>
                  </a:lnTo>
                  <a:lnTo>
                    <a:pt x="345623" y="229143"/>
                  </a:lnTo>
                  <a:lnTo>
                    <a:pt x="342952" y="240288"/>
                  </a:lnTo>
                  <a:lnTo>
                    <a:pt x="343371" y="243231"/>
                  </a:lnTo>
                  <a:lnTo>
                    <a:pt x="345953" y="248617"/>
                  </a:lnTo>
                  <a:lnTo>
                    <a:pt x="348547" y="250371"/>
                  </a:lnTo>
                  <a:lnTo>
                    <a:pt x="359782" y="252840"/>
                  </a:lnTo>
                  <a:lnTo>
                    <a:pt x="373165" y="252778"/>
                  </a:lnTo>
                  <a:lnTo>
                    <a:pt x="382478" y="249950"/>
                  </a:lnTo>
                  <a:lnTo>
                    <a:pt x="396646" y="240103"/>
                  </a:lnTo>
                  <a:lnTo>
                    <a:pt x="428968" y="207083"/>
                  </a:lnTo>
                  <a:lnTo>
                    <a:pt x="450704" y="175961"/>
                  </a:lnTo>
                  <a:lnTo>
                    <a:pt x="464663" y="147801"/>
                  </a:lnTo>
                  <a:lnTo>
                    <a:pt x="473386" y="115468"/>
                  </a:lnTo>
                  <a:lnTo>
                    <a:pt x="476323" y="84634"/>
                  </a:lnTo>
                  <a:lnTo>
                    <a:pt x="477193" y="51509"/>
                  </a:lnTo>
                  <a:lnTo>
                    <a:pt x="475863" y="22820"/>
                  </a:lnTo>
                  <a:lnTo>
                    <a:pt x="469926" y="9370"/>
                  </a:lnTo>
                  <a:lnTo>
                    <a:pt x="464113" y="2333"/>
                  </a:lnTo>
                  <a:lnTo>
                    <a:pt x="461451" y="456"/>
                  </a:lnTo>
                  <a:lnTo>
                    <a:pt x="458089" y="0"/>
                  </a:lnTo>
                  <a:lnTo>
                    <a:pt x="450120" y="1608"/>
                  </a:lnTo>
                  <a:lnTo>
                    <a:pt x="441287" y="9202"/>
                  </a:lnTo>
                  <a:lnTo>
                    <a:pt x="436709" y="14561"/>
                  </a:lnTo>
                  <a:lnTo>
                    <a:pt x="426473" y="41065"/>
                  </a:lnTo>
                  <a:lnTo>
                    <a:pt x="423104" y="64839"/>
                  </a:lnTo>
                  <a:lnTo>
                    <a:pt x="423194" y="91280"/>
                  </a:lnTo>
                  <a:lnTo>
                    <a:pt x="428526" y="118907"/>
                  </a:lnTo>
                  <a:lnTo>
                    <a:pt x="436188" y="144943"/>
                  </a:lnTo>
                  <a:lnTo>
                    <a:pt x="447266" y="169744"/>
                  </a:lnTo>
                  <a:lnTo>
                    <a:pt x="475815" y="203639"/>
                  </a:lnTo>
                  <a:lnTo>
                    <a:pt x="509409" y="224000"/>
                  </a:lnTo>
                  <a:lnTo>
                    <a:pt x="544499" y="234619"/>
                  </a:lnTo>
                  <a:lnTo>
                    <a:pt x="568164" y="237382"/>
                  </a:lnTo>
                  <a:lnTo>
                    <a:pt x="594028" y="234376"/>
                  </a:lnTo>
                  <a:lnTo>
                    <a:pt x="620605" y="226955"/>
                  </a:lnTo>
                  <a:lnTo>
                    <a:pt x="653910" y="211770"/>
                  </a:lnTo>
                  <a:lnTo>
                    <a:pt x="670440" y="2038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7" name="SMARTInkShape-3469"/>
            <p:cNvSpPr/>
            <p:nvPr/>
          </p:nvSpPr>
          <p:spPr bwMode="auto">
            <a:xfrm>
              <a:off x="4813908" y="4093663"/>
              <a:ext cx="125127" cy="120128"/>
            </a:xfrm>
            <a:custGeom>
              <a:avLst/>
              <a:gdLst/>
              <a:ahLst/>
              <a:cxnLst/>
              <a:rect l="0" t="0" r="0" b="0"/>
              <a:pathLst>
                <a:path w="125127" h="120128">
                  <a:moveTo>
                    <a:pt x="79561" y="6850"/>
                  </a:moveTo>
                  <a:lnTo>
                    <a:pt x="79561" y="699"/>
                  </a:lnTo>
                  <a:lnTo>
                    <a:pt x="78767" y="368"/>
                  </a:lnTo>
                  <a:lnTo>
                    <a:pt x="75769" y="0"/>
                  </a:lnTo>
                  <a:lnTo>
                    <a:pt x="71790" y="1953"/>
                  </a:lnTo>
                  <a:lnTo>
                    <a:pt x="69618" y="3585"/>
                  </a:lnTo>
                  <a:lnTo>
                    <a:pt x="49561" y="10355"/>
                  </a:lnTo>
                  <a:lnTo>
                    <a:pt x="46384" y="14493"/>
                  </a:lnTo>
                  <a:lnTo>
                    <a:pt x="44344" y="19825"/>
                  </a:lnTo>
                  <a:lnTo>
                    <a:pt x="47783" y="28333"/>
                  </a:lnTo>
                  <a:lnTo>
                    <a:pt x="50438" y="30697"/>
                  </a:lnTo>
                  <a:lnTo>
                    <a:pt x="84488" y="45183"/>
                  </a:lnTo>
                  <a:lnTo>
                    <a:pt x="107521" y="60224"/>
                  </a:lnTo>
                  <a:lnTo>
                    <a:pt x="121361" y="78482"/>
                  </a:lnTo>
                  <a:lnTo>
                    <a:pt x="124096" y="83179"/>
                  </a:lnTo>
                  <a:lnTo>
                    <a:pt x="125126" y="87899"/>
                  </a:lnTo>
                  <a:lnTo>
                    <a:pt x="124153" y="97375"/>
                  </a:lnTo>
                  <a:lnTo>
                    <a:pt x="121076" y="104763"/>
                  </a:lnTo>
                  <a:lnTo>
                    <a:pt x="119144" y="107844"/>
                  </a:lnTo>
                  <a:lnTo>
                    <a:pt x="108530" y="113384"/>
                  </a:lnTo>
                  <a:lnTo>
                    <a:pt x="92436" y="117698"/>
                  </a:lnTo>
                  <a:lnTo>
                    <a:pt x="61856" y="120127"/>
                  </a:lnTo>
                  <a:lnTo>
                    <a:pt x="33128" y="120053"/>
                  </a:lnTo>
                  <a:lnTo>
                    <a:pt x="16855" y="117223"/>
                  </a:lnTo>
                  <a:lnTo>
                    <a:pt x="5919" y="111202"/>
                  </a:lnTo>
                  <a:lnTo>
                    <a:pt x="1891" y="107374"/>
                  </a:lnTo>
                  <a:lnTo>
                    <a:pt x="0" y="102441"/>
                  </a:lnTo>
                  <a:lnTo>
                    <a:pt x="980" y="78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3470"/>
            <p:cNvSpPr/>
            <p:nvPr/>
          </p:nvSpPr>
          <p:spPr bwMode="auto">
            <a:xfrm>
              <a:off x="4672013" y="3907631"/>
              <a:ext cx="78582" cy="100014"/>
            </a:xfrm>
            <a:custGeom>
              <a:avLst/>
              <a:gdLst/>
              <a:ahLst/>
              <a:cxnLst/>
              <a:rect l="0" t="0" r="0" b="0"/>
              <a:pathLst>
                <a:path w="78582" h="100014">
                  <a:moveTo>
                    <a:pt x="0" y="0"/>
                  </a:moveTo>
                  <a:lnTo>
                    <a:pt x="0" y="3792"/>
                  </a:lnTo>
                  <a:lnTo>
                    <a:pt x="793" y="4910"/>
                  </a:lnTo>
                  <a:lnTo>
                    <a:pt x="2116" y="5655"/>
                  </a:lnTo>
                  <a:lnTo>
                    <a:pt x="13735" y="10642"/>
                  </a:lnTo>
                  <a:lnTo>
                    <a:pt x="40641" y="40005"/>
                  </a:lnTo>
                  <a:lnTo>
                    <a:pt x="59563" y="70050"/>
                  </a:lnTo>
                  <a:lnTo>
                    <a:pt x="78581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3471"/>
            <p:cNvSpPr/>
            <p:nvPr/>
          </p:nvSpPr>
          <p:spPr bwMode="auto">
            <a:xfrm>
              <a:off x="4516060" y="4045178"/>
              <a:ext cx="163097" cy="216415"/>
            </a:xfrm>
            <a:custGeom>
              <a:avLst/>
              <a:gdLst/>
              <a:ahLst/>
              <a:cxnLst/>
              <a:rect l="0" t="0" r="0" b="0"/>
              <a:pathLst>
                <a:path w="163097" h="216415">
                  <a:moveTo>
                    <a:pt x="84515" y="55335"/>
                  </a:moveTo>
                  <a:lnTo>
                    <a:pt x="78812" y="48838"/>
                  </a:lnTo>
                  <a:lnTo>
                    <a:pt x="60666" y="14693"/>
                  </a:lnTo>
                  <a:lnTo>
                    <a:pt x="56355" y="0"/>
                  </a:lnTo>
                  <a:lnTo>
                    <a:pt x="54008" y="3225"/>
                  </a:lnTo>
                  <a:lnTo>
                    <a:pt x="35829" y="31435"/>
                  </a:lnTo>
                  <a:lnTo>
                    <a:pt x="25640" y="58837"/>
                  </a:lnTo>
                  <a:lnTo>
                    <a:pt x="12566" y="92091"/>
                  </a:lnTo>
                  <a:lnTo>
                    <a:pt x="2872" y="127079"/>
                  </a:lnTo>
                  <a:lnTo>
                    <a:pt x="0" y="158348"/>
                  </a:lnTo>
                  <a:lnTo>
                    <a:pt x="1265" y="180578"/>
                  </a:lnTo>
                  <a:lnTo>
                    <a:pt x="2821" y="186455"/>
                  </a:lnTo>
                  <a:lnTo>
                    <a:pt x="8784" y="195102"/>
                  </a:lnTo>
                  <a:lnTo>
                    <a:pt x="12596" y="198519"/>
                  </a:lnTo>
                  <a:lnTo>
                    <a:pt x="16725" y="200003"/>
                  </a:lnTo>
                  <a:lnTo>
                    <a:pt x="25547" y="199536"/>
                  </a:lnTo>
                  <a:lnTo>
                    <a:pt x="43230" y="191018"/>
                  </a:lnTo>
                  <a:lnTo>
                    <a:pt x="63551" y="174647"/>
                  </a:lnTo>
                  <a:lnTo>
                    <a:pt x="86048" y="142079"/>
                  </a:lnTo>
                  <a:lnTo>
                    <a:pt x="103662" y="107188"/>
                  </a:lnTo>
                  <a:lnTo>
                    <a:pt x="115020" y="84715"/>
                  </a:lnTo>
                  <a:lnTo>
                    <a:pt x="120033" y="80299"/>
                  </a:lnTo>
                  <a:lnTo>
                    <a:pt x="122481" y="79121"/>
                  </a:lnTo>
                  <a:lnTo>
                    <a:pt x="124113" y="79923"/>
                  </a:lnTo>
                  <a:lnTo>
                    <a:pt x="125201" y="82046"/>
                  </a:lnTo>
                  <a:lnTo>
                    <a:pt x="125927" y="85048"/>
                  </a:lnTo>
                  <a:lnTo>
                    <a:pt x="122181" y="112680"/>
                  </a:lnTo>
                  <a:lnTo>
                    <a:pt x="121605" y="139442"/>
                  </a:lnTo>
                  <a:lnTo>
                    <a:pt x="125314" y="167480"/>
                  </a:lnTo>
                  <a:lnTo>
                    <a:pt x="128353" y="194308"/>
                  </a:lnTo>
                  <a:lnTo>
                    <a:pt x="134690" y="207324"/>
                  </a:lnTo>
                  <a:lnTo>
                    <a:pt x="140682" y="214166"/>
                  </a:lnTo>
                  <a:lnTo>
                    <a:pt x="143391" y="215991"/>
                  </a:lnTo>
                  <a:lnTo>
                    <a:pt x="146784" y="216414"/>
                  </a:lnTo>
                  <a:lnTo>
                    <a:pt x="163096" y="2124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3472"/>
            <p:cNvSpPr/>
            <p:nvPr/>
          </p:nvSpPr>
          <p:spPr bwMode="auto">
            <a:xfrm>
              <a:off x="4090528" y="3995566"/>
              <a:ext cx="204116" cy="392455"/>
            </a:xfrm>
            <a:custGeom>
              <a:avLst/>
              <a:gdLst/>
              <a:ahLst/>
              <a:cxnLst/>
              <a:rect l="0" t="0" r="0" b="0"/>
              <a:pathLst>
                <a:path w="204116" h="392455">
                  <a:moveTo>
                    <a:pt x="88566" y="112090"/>
                  </a:moveTo>
                  <a:lnTo>
                    <a:pt x="82863" y="118587"/>
                  </a:lnTo>
                  <a:lnTo>
                    <a:pt x="63730" y="149111"/>
                  </a:lnTo>
                  <a:lnTo>
                    <a:pt x="37014" y="183699"/>
                  </a:lnTo>
                  <a:lnTo>
                    <a:pt x="12525" y="219269"/>
                  </a:lnTo>
                  <a:lnTo>
                    <a:pt x="0" y="243562"/>
                  </a:lnTo>
                  <a:lnTo>
                    <a:pt x="153" y="246569"/>
                  </a:lnTo>
                  <a:lnTo>
                    <a:pt x="1049" y="249368"/>
                  </a:lnTo>
                  <a:lnTo>
                    <a:pt x="2440" y="250440"/>
                  </a:lnTo>
                  <a:lnTo>
                    <a:pt x="4161" y="250361"/>
                  </a:lnTo>
                  <a:lnTo>
                    <a:pt x="6102" y="249514"/>
                  </a:lnTo>
                  <a:lnTo>
                    <a:pt x="29530" y="218141"/>
                  </a:lnTo>
                  <a:lnTo>
                    <a:pt x="48183" y="183162"/>
                  </a:lnTo>
                  <a:lnTo>
                    <a:pt x="57653" y="158759"/>
                  </a:lnTo>
                  <a:lnTo>
                    <a:pt x="65037" y="132038"/>
                  </a:lnTo>
                  <a:lnTo>
                    <a:pt x="71759" y="105081"/>
                  </a:lnTo>
                  <a:lnTo>
                    <a:pt x="80038" y="79871"/>
                  </a:lnTo>
                  <a:lnTo>
                    <a:pt x="84775" y="55437"/>
                  </a:lnTo>
                  <a:lnTo>
                    <a:pt x="87443" y="25719"/>
                  </a:lnTo>
                  <a:lnTo>
                    <a:pt x="88860" y="13378"/>
                  </a:lnTo>
                  <a:lnTo>
                    <a:pt x="94651" y="0"/>
                  </a:lnTo>
                  <a:lnTo>
                    <a:pt x="95004" y="57"/>
                  </a:lnTo>
                  <a:lnTo>
                    <a:pt x="95501" y="3930"/>
                  </a:lnTo>
                  <a:lnTo>
                    <a:pt x="95616" y="7928"/>
                  </a:lnTo>
                  <a:lnTo>
                    <a:pt x="105510" y="23458"/>
                  </a:lnTo>
                  <a:lnTo>
                    <a:pt x="113344" y="52867"/>
                  </a:lnTo>
                  <a:lnTo>
                    <a:pt x="121043" y="87134"/>
                  </a:lnTo>
                  <a:lnTo>
                    <a:pt x="122844" y="113699"/>
                  </a:lnTo>
                  <a:lnTo>
                    <a:pt x="123644" y="141380"/>
                  </a:lnTo>
                  <a:lnTo>
                    <a:pt x="126117" y="173792"/>
                  </a:lnTo>
                  <a:lnTo>
                    <a:pt x="129068" y="208569"/>
                  </a:lnTo>
                  <a:lnTo>
                    <a:pt x="130379" y="242547"/>
                  </a:lnTo>
                  <a:lnTo>
                    <a:pt x="130962" y="274052"/>
                  </a:lnTo>
                  <a:lnTo>
                    <a:pt x="132015" y="303136"/>
                  </a:lnTo>
                  <a:lnTo>
                    <a:pt x="135129" y="329291"/>
                  </a:lnTo>
                  <a:lnTo>
                    <a:pt x="137552" y="358744"/>
                  </a:lnTo>
                  <a:lnTo>
                    <a:pt x="142352" y="372791"/>
                  </a:lnTo>
                  <a:lnTo>
                    <a:pt x="154576" y="390952"/>
                  </a:lnTo>
                  <a:lnTo>
                    <a:pt x="157973" y="392454"/>
                  </a:lnTo>
                  <a:lnTo>
                    <a:pt x="165980" y="392007"/>
                  </a:lnTo>
                  <a:lnTo>
                    <a:pt x="179413" y="383500"/>
                  </a:lnTo>
                  <a:lnTo>
                    <a:pt x="186621" y="371094"/>
                  </a:lnTo>
                  <a:lnTo>
                    <a:pt x="201509" y="337259"/>
                  </a:lnTo>
                  <a:lnTo>
                    <a:pt x="204115" y="318792"/>
                  </a:lnTo>
                  <a:lnTo>
                    <a:pt x="201834" y="300795"/>
                  </a:lnTo>
                  <a:lnTo>
                    <a:pt x="190830" y="277276"/>
                  </a:lnTo>
                  <a:lnTo>
                    <a:pt x="179260" y="262500"/>
                  </a:lnTo>
                  <a:lnTo>
                    <a:pt x="164064" y="252229"/>
                  </a:lnTo>
                  <a:lnTo>
                    <a:pt x="155567" y="248378"/>
                  </a:lnTo>
                  <a:lnTo>
                    <a:pt x="135542" y="246217"/>
                  </a:lnTo>
                  <a:lnTo>
                    <a:pt x="106189" y="249463"/>
                  </a:lnTo>
                  <a:lnTo>
                    <a:pt x="90842" y="254107"/>
                  </a:lnTo>
                  <a:lnTo>
                    <a:pt x="70570" y="266945"/>
                  </a:lnTo>
                  <a:lnTo>
                    <a:pt x="71012" y="266920"/>
                  </a:lnTo>
                  <a:lnTo>
                    <a:pt x="81422" y="2621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3473"/>
            <p:cNvSpPr/>
            <p:nvPr/>
          </p:nvSpPr>
          <p:spPr bwMode="auto">
            <a:xfrm>
              <a:off x="3429000" y="4143375"/>
              <a:ext cx="535782" cy="282698"/>
            </a:xfrm>
            <a:custGeom>
              <a:avLst/>
              <a:gdLst/>
              <a:ahLst/>
              <a:cxnLst/>
              <a:rect l="0" t="0" r="0" b="0"/>
              <a:pathLst>
                <a:path w="535782" h="282698">
                  <a:moveTo>
                    <a:pt x="0" y="0"/>
                  </a:moveTo>
                  <a:lnTo>
                    <a:pt x="0" y="31921"/>
                  </a:lnTo>
                  <a:lnTo>
                    <a:pt x="794" y="45530"/>
                  </a:lnTo>
                  <a:lnTo>
                    <a:pt x="10936" y="80715"/>
                  </a:lnTo>
                  <a:lnTo>
                    <a:pt x="14434" y="87147"/>
                  </a:lnTo>
                  <a:lnTo>
                    <a:pt x="18354" y="91436"/>
                  </a:lnTo>
                  <a:lnTo>
                    <a:pt x="26943" y="96200"/>
                  </a:lnTo>
                  <a:lnTo>
                    <a:pt x="30662" y="96677"/>
                  </a:lnTo>
                  <a:lnTo>
                    <a:pt x="36911" y="95091"/>
                  </a:lnTo>
                  <a:lnTo>
                    <a:pt x="48684" y="85942"/>
                  </a:lnTo>
                  <a:lnTo>
                    <a:pt x="76293" y="53191"/>
                  </a:lnTo>
                  <a:lnTo>
                    <a:pt x="94475" y="35084"/>
                  </a:lnTo>
                  <a:lnTo>
                    <a:pt x="100991" y="31468"/>
                  </a:lnTo>
                  <a:lnTo>
                    <a:pt x="109122" y="29432"/>
                  </a:lnTo>
                  <a:lnTo>
                    <a:pt x="111642" y="30734"/>
                  </a:lnTo>
                  <a:lnTo>
                    <a:pt x="118980" y="40151"/>
                  </a:lnTo>
                  <a:lnTo>
                    <a:pt x="126455" y="55438"/>
                  </a:lnTo>
                  <a:lnTo>
                    <a:pt x="138406" y="83662"/>
                  </a:lnTo>
                  <a:lnTo>
                    <a:pt x="145343" y="93933"/>
                  </a:lnTo>
                  <a:lnTo>
                    <a:pt x="152174" y="97310"/>
                  </a:lnTo>
                  <a:lnTo>
                    <a:pt x="169495" y="99479"/>
                  </a:lnTo>
                  <a:lnTo>
                    <a:pt x="183483" y="96062"/>
                  </a:lnTo>
                  <a:lnTo>
                    <a:pt x="212840" y="77748"/>
                  </a:lnTo>
                  <a:lnTo>
                    <a:pt x="237137" y="54659"/>
                  </a:lnTo>
                  <a:lnTo>
                    <a:pt x="245858" y="40449"/>
                  </a:lnTo>
                  <a:lnTo>
                    <a:pt x="248177" y="30942"/>
                  </a:lnTo>
                  <a:lnTo>
                    <a:pt x="248001" y="27772"/>
                  </a:lnTo>
                  <a:lnTo>
                    <a:pt x="247090" y="25658"/>
                  </a:lnTo>
                  <a:lnTo>
                    <a:pt x="245689" y="24249"/>
                  </a:lnTo>
                  <a:lnTo>
                    <a:pt x="243961" y="24104"/>
                  </a:lnTo>
                  <a:lnTo>
                    <a:pt x="239926" y="26058"/>
                  </a:lnTo>
                  <a:lnTo>
                    <a:pt x="230867" y="39484"/>
                  </a:lnTo>
                  <a:lnTo>
                    <a:pt x="216422" y="69402"/>
                  </a:lnTo>
                  <a:lnTo>
                    <a:pt x="214730" y="80561"/>
                  </a:lnTo>
                  <a:lnTo>
                    <a:pt x="215384" y="82282"/>
                  </a:lnTo>
                  <a:lnTo>
                    <a:pt x="216614" y="83430"/>
                  </a:lnTo>
                  <a:lnTo>
                    <a:pt x="218228" y="84195"/>
                  </a:lnTo>
                  <a:lnTo>
                    <a:pt x="228085" y="85272"/>
                  </a:lnTo>
                  <a:lnTo>
                    <a:pt x="241059" y="81798"/>
                  </a:lnTo>
                  <a:lnTo>
                    <a:pt x="264392" y="73351"/>
                  </a:lnTo>
                  <a:lnTo>
                    <a:pt x="279591" y="71815"/>
                  </a:lnTo>
                  <a:lnTo>
                    <a:pt x="282437" y="73277"/>
                  </a:lnTo>
                  <a:lnTo>
                    <a:pt x="290237" y="82919"/>
                  </a:lnTo>
                  <a:lnTo>
                    <a:pt x="299983" y="104632"/>
                  </a:lnTo>
                  <a:lnTo>
                    <a:pt x="305759" y="139025"/>
                  </a:lnTo>
                  <a:lnTo>
                    <a:pt x="310552" y="166958"/>
                  </a:lnTo>
                  <a:lnTo>
                    <a:pt x="313207" y="199135"/>
                  </a:lnTo>
                  <a:lnTo>
                    <a:pt x="313994" y="230012"/>
                  </a:lnTo>
                  <a:lnTo>
                    <a:pt x="309350" y="262393"/>
                  </a:lnTo>
                  <a:lnTo>
                    <a:pt x="307030" y="278124"/>
                  </a:lnTo>
                  <a:lnTo>
                    <a:pt x="305493" y="280666"/>
                  </a:lnTo>
                  <a:lnTo>
                    <a:pt x="303674" y="282361"/>
                  </a:lnTo>
                  <a:lnTo>
                    <a:pt x="302462" y="282697"/>
                  </a:lnTo>
                  <a:lnTo>
                    <a:pt x="301654" y="282127"/>
                  </a:lnTo>
                  <a:lnTo>
                    <a:pt x="301115" y="280953"/>
                  </a:lnTo>
                  <a:lnTo>
                    <a:pt x="310075" y="247549"/>
                  </a:lnTo>
                  <a:lnTo>
                    <a:pt x="316669" y="224322"/>
                  </a:lnTo>
                  <a:lnTo>
                    <a:pt x="325686" y="198124"/>
                  </a:lnTo>
                  <a:lnTo>
                    <a:pt x="337631" y="170605"/>
                  </a:lnTo>
                  <a:lnTo>
                    <a:pt x="350877" y="144616"/>
                  </a:lnTo>
                  <a:lnTo>
                    <a:pt x="364701" y="119836"/>
                  </a:lnTo>
                  <a:lnTo>
                    <a:pt x="385872" y="85161"/>
                  </a:lnTo>
                  <a:lnTo>
                    <a:pt x="407226" y="60687"/>
                  </a:lnTo>
                  <a:lnTo>
                    <a:pt x="427841" y="48497"/>
                  </a:lnTo>
                  <a:lnTo>
                    <a:pt x="439124" y="45366"/>
                  </a:lnTo>
                  <a:lnTo>
                    <a:pt x="449431" y="46092"/>
                  </a:lnTo>
                  <a:lnTo>
                    <a:pt x="454402" y="47397"/>
                  </a:lnTo>
                  <a:lnTo>
                    <a:pt x="457716" y="49854"/>
                  </a:lnTo>
                  <a:lnTo>
                    <a:pt x="459925" y="53080"/>
                  </a:lnTo>
                  <a:lnTo>
                    <a:pt x="461398" y="56818"/>
                  </a:lnTo>
                  <a:lnTo>
                    <a:pt x="460918" y="65205"/>
                  </a:lnTo>
                  <a:lnTo>
                    <a:pt x="457265" y="74224"/>
                  </a:lnTo>
                  <a:lnTo>
                    <a:pt x="450350" y="83524"/>
                  </a:lnTo>
                  <a:lnTo>
                    <a:pt x="433739" y="93892"/>
                  </a:lnTo>
                  <a:lnTo>
                    <a:pt x="401883" y="103713"/>
                  </a:lnTo>
                  <a:lnTo>
                    <a:pt x="379162" y="105342"/>
                  </a:lnTo>
                  <a:lnTo>
                    <a:pt x="364572" y="102911"/>
                  </a:lnTo>
                  <a:lnTo>
                    <a:pt x="354384" y="97067"/>
                  </a:lnTo>
                  <a:lnTo>
                    <a:pt x="350556" y="93287"/>
                  </a:lnTo>
                  <a:lnTo>
                    <a:pt x="348798" y="89972"/>
                  </a:lnTo>
                  <a:lnTo>
                    <a:pt x="348419" y="86969"/>
                  </a:lnTo>
                  <a:lnTo>
                    <a:pt x="348961" y="84173"/>
                  </a:lnTo>
                  <a:lnTo>
                    <a:pt x="361100" y="72653"/>
                  </a:lnTo>
                  <a:lnTo>
                    <a:pt x="393826" y="55332"/>
                  </a:lnTo>
                  <a:lnTo>
                    <a:pt x="417921" y="48933"/>
                  </a:lnTo>
                  <a:lnTo>
                    <a:pt x="444505" y="43444"/>
                  </a:lnTo>
                  <a:lnTo>
                    <a:pt x="472989" y="39152"/>
                  </a:lnTo>
                  <a:lnTo>
                    <a:pt x="504170" y="37245"/>
                  </a:lnTo>
                  <a:lnTo>
                    <a:pt x="535781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3474"/>
            <p:cNvSpPr/>
            <p:nvPr/>
          </p:nvSpPr>
          <p:spPr bwMode="auto">
            <a:xfrm>
              <a:off x="3301405" y="4044355"/>
              <a:ext cx="49015" cy="27584"/>
            </a:xfrm>
            <a:custGeom>
              <a:avLst/>
              <a:gdLst/>
              <a:ahLst/>
              <a:cxnLst/>
              <a:rect l="0" t="0" r="0" b="0"/>
              <a:pathLst>
                <a:path w="49015" h="27584">
                  <a:moveTo>
                    <a:pt x="6151" y="6151"/>
                  </a:moveTo>
                  <a:lnTo>
                    <a:pt x="6151" y="2359"/>
                  </a:lnTo>
                  <a:lnTo>
                    <a:pt x="5358" y="1242"/>
                  </a:lnTo>
                  <a:lnTo>
                    <a:pt x="4035" y="497"/>
                  </a:lnTo>
                  <a:lnTo>
                    <a:pt x="2359" y="0"/>
                  </a:lnTo>
                  <a:lnTo>
                    <a:pt x="1242" y="463"/>
                  </a:lnTo>
                  <a:lnTo>
                    <a:pt x="497" y="1565"/>
                  </a:lnTo>
                  <a:lnTo>
                    <a:pt x="0" y="3094"/>
                  </a:lnTo>
                  <a:lnTo>
                    <a:pt x="463" y="4113"/>
                  </a:lnTo>
                  <a:lnTo>
                    <a:pt x="1565" y="4792"/>
                  </a:lnTo>
                  <a:lnTo>
                    <a:pt x="6909" y="5749"/>
                  </a:lnTo>
                  <a:lnTo>
                    <a:pt x="9038" y="5883"/>
                  </a:lnTo>
                  <a:lnTo>
                    <a:pt x="13520" y="8148"/>
                  </a:lnTo>
                  <a:lnTo>
                    <a:pt x="49014" y="275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3475"/>
            <p:cNvSpPr/>
            <p:nvPr/>
          </p:nvSpPr>
          <p:spPr bwMode="auto">
            <a:xfrm>
              <a:off x="3278981" y="4164806"/>
              <a:ext cx="42864" cy="88429"/>
            </a:xfrm>
            <a:custGeom>
              <a:avLst/>
              <a:gdLst/>
              <a:ahLst/>
              <a:cxnLst/>
              <a:rect l="0" t="0" r="0" b="0"/>
              <a:pathLst>
                <a:path w="42864" h="88429">
                  <a:moveTo>
                    <a:pt x="0" y="0"/>
                  </a:moveTo>
                  <a:lnTo>
                    <a:pt x="0" y="9943"/>
                  </a:lnTo>
                  <a:lnTo>
                    <a:pt x="6703" y="43065"/>
                  </a:lnTo>
                  <a:lnTo>
                    <a:pt x="6850" y="47760"/>
                  </a:lnTo>
                  <a:lnTo>
                    <a:pt x="14642" y="65745"/>
                  </a:lnTo>
                  <a:lnTo>
                    <a:pt x="30779" y="87398"/>
                  </a:lnTo>
                  <a:lnTo>
                    <a:pt x="33219" y="88428"/>
                  </a:lnTo>
                  <a:lnTo>
                    <a:pt x="35640" y="88321"/>
                  </a:lnTo>
                  <a:lnTo>
                    <a:pt x="38048" y="87456"/>
                  </a:lnTo>
                  <a:lnTo>
                    <a:pt x="39652" y="86085"/>
                  </a:lnTo>
                  <a:lnTo>
                    <a:pt x="41436" y="82446"/>
                  </a:lnTo>
                  <a:lnTo>
                    <a:pt x="42863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4" name="SMARTInkShape-3476"/>
            <p:cNvSpPr/>
            <p:nvPr/>
          </p:nvSpPr>
          <p:spPr bwMode="auto">
            <a:xfrm>
              <a:off x="2795574" y="4114800"/>
              <a:ext cx="383396" cy="156506"/>
            </a:xfrm>
            <a:custGeom>
              <a:avLst/>
              <a:gdLst/>
              <a:ahLst/>
              <a:cxnLst/>
              <a:rect l="0" t="0" r="0" b="0"/>
              <a:pathLst>
                <a:path w="383396" h="156506">
                  <a:moveTo>
                    <a:pt x="26207" y="0"/>
                  </a:moveTo>
                  <a:lnTo>
                    <a:pt x="22415" y="0"/>
                  </a:lnTo>
                  <a:lnTo>
                    <a:pt x="18436" y="2117"/>
                  </a:lnTo>
                  <a:lnTo>
                    <a:pt x="2959" y="12979"/>
                  </a:lnTo>
                  <a:lnTo>
                    <a:pt x="0" y="20585"/>
                  </a:lnTo>
                  <a:lnTo>
                    <a:pt x="798" y="23248"/>
                  </a:lnTo>
                  <a:lnTo>
                    <a:pt x="2918" y="25024"/>
                  </a:lnTo>
                  <a:lnTo>
                    <a:pt x="29431" y="33017"/>
                  </a:lnTo>
                  <a:lnTo>
                    <a:pt x="61117" y="34125"/>
                  </a:lnTo>
                  <a:lnTo>
                    <a:pt x="89612" y="31571"/>
                  </a:lnTo>
                  <a:lnTo>
                    <a:pt x="122915" y="29906"/>
                  </a:lnTo>
                  <a:lnTo>
                    <a:pt x="158088" y="28373"/>
                  </a:lnTo>
                  <a:lnTo>
                    <a:pt x="192242" y="25046"/>
                  </a:lnTo>
                  <a:lnTo>
                    <a:pt x="225942" y="20921"/>
                  </a:lnTo>
                  <a:lnTo>
                    <a:pt x="257853" y="17235"/>
                  </a:lnTo>
                  <a:lnTo>
                    <a:pt x="285265" y="15598"/>
                  </a:lnTo>
                  <a:lnTo>
                    <a:pt x="319218" y="18468"/>
                  </a:lnTo>
                  <a:lnTo>
                    <a:pt x="338009" y="24346"/>
                  </a:lnTo>
                  <a:lnTo>
                    <a:pt x="348604" y="31114"/>
                  </a:lnTo>
                  <a:lnTo>
                    <a:pt x="349882" y="35030"/>
                  </a:lnTo>
                  <a:lnTo>
                    <a:pt x="348123" y="61351"/>
                  </a:lnTo>
                  <a:lnTo>
                    <a:pt x="331622" y="96589"/>
                  </a:lnTo>
                  <a:lnTo>
                    <a:pt x="327307" y="122179"/>
                  </a:lnTo>
                  <a:lnTo>
                    <a:pt x="327353" y="141505"/>
                  </a:lnTo>
                  <a:lnTo>
                    <a:pt x="330177" y="149675"/>
                  </a:lnTo>
                  <a:lnTo>
                    <a:pt x="332041" y="152171"/>
                  </a:lnTo>
                  <a:lnTo>
                    <a:pt x="336229" y="154944"/>
                  </a:lnTo>
                  <a:lnTo>
                    <a:pt x="343050" y="156505"/>
                  </a:lnTo>
                  <a:lnTo>
                    <a:pt x="344592" y="155137"/>
                  </a:lnTo>
                  <a:lnTo>
                    <a:pt x="357499" y="119768"/>
                  </a:lnTo>
                  <a:lnTo>
                    <a:pt x="365364" y="84585"/>
                  </a:lnTo>
                  <a:lnTo>
                    <a:pt x="369955" y="62628"/>
                  </a:lnTo>
                  <a:lnTo>
                    <a:pt x="383395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5" name="SMARTInkShape-3477"/>
            <p:cNvSpPr/>
            <p:nvPr/>
          </p:nvSpPr>
          <p:spPr bwMode="auto">
            <a:xfrm>
              <a:off x="2918872" y="3979069"/>
              <a:ext cx="126336" cy="295354"/>
            </a:xfrm>
            <a:custGeom>
              <a:avLst/>
              <a:gdLst/>
              <a:ahLst/>
              <a:cxnLst/>
              <a:rect l="0" t="0" r="0" b="0"/>
              <a:pathLst>
                <a:path w="126336" h="295354">
                  <a:moveTo>
                    <a:pt x="60072" y="0"/>
                  </a:moveTo>
                  <a:lnTo>
                    <a:pt x="54369" y="6497"/>
                  </a:lnTo>
                  <a:lnTo>
                    <a:pt x="40145" y="37814"/>
                  </a:lnTo>
                  <a:lnTo>
                    <a:pt x="28150" y="64032"/>
                  </a:lnTo>
                  <a:lnTo>
                    <a:pt x="15336" y="97377"/>
                  </a:lnTo>
                  <a:lnTo>
                    <a:pt x="8968" y="123447"/>
                  </a:lnTo>
                  <a:lnTo>
                    <a:pt x="3492" y="153026"/>
                  </a:lnTo>
                  <a:lnTo>
                    <a:pt x="0" y="183105"/>
                  </a:lnTo>
                  <a:lnTo>
                    <a:pt x="1094" y="209702"/>
                  </a:lnTo>
                  <a:lnTo>
                    <a:pt x="6173" y="243197"/>
                  </a:lnTo>
                  <a:lnTo>
                    <a:pt x="12704" y="269438"/>
                  </a:lnTo>
                  <a:lnTo>
                    <a:pt x="16587" y="275669"/>
                  </a:lnTo>
                  <a:lnTo>
                    <a:pt x="27252" y="284709"/>
                  </a:lnTo>
                  <a:lnTo>
                    <a:pt x="46643" y="294261"/>
                  </a:lnTo>
                  <a:lnTo>
                    <a:pt x="60454" y="295353"/>
                  </a:lnTo>
                  <a:lnTo>
                    <a:pt x="75323" y="292399"/>
                  </a:lnTo>
                  <a:lnTo>
                    <a:pt x="92515" y="285795"/>
                  </a:lnTo>
                  <a:lnTo>
                    <a:pt x="106505" y="275451"/>
                  </a:lnTo>
                  <a:lnTo>
                    <a:pt x="117221" y="262916"/>
                  </a:lnTo>
                  <a:lnTo>
                    <a:pt x="124630" y="249408"/>
                  </a:lnTo>
                  <a:lnTo>
                    <a:pt x="126335" y="235466"/>
                  </a:lnTo>
                  <a:lnTo>
                    <a:pt x="122860" y="219745"/>
                  </a:lnTo>
                  <a:lnTo>
                    <a:pt x="107515" y="190169"/>
                  </a:lnTo>
                  <a:lnTo>
                    <a:pt x="81503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6" name="SMARTInkShape-3478"/>
            <p:cNvSpPr/>
            <p:nvPr/>
          </p:nvSpPr>
          <p:spPr bwMode="auto">
            <a:xfrm>
              <a:off x="2624541" y="4086225"/>
              <a:ext cx="191338" cy="186268"/>
            </a:xfrm>
            <a:custGeom>
              <a:avLst/>
              <a:gdLst/>
              <a:ahLst/>
              <a:cxnLst/>
              <a:rect l="0" t="0" r="0" b="0"/>
              <a:pathLst>
                <a:path w="191338" h="186268">
                  <a:moveTo>
                    <a:pt x="190097" y="0"/>
                  </a:moveTo>
                  <a:lnTo>
                    <a:pt x="180154" y="0"/>
                  </a:lnTo>
                  <a:lnTo>
                    <a:pt x="144915" y="8819"/>
                  </a:lnTo>
                  <a:lnTo>
                    <a:pt x="114409" y="17000"/>
                  </a:lnTo>
                  <a:lnTo>
                    <a:pt x="85099" y="27053"/>
                  </a:lnTo>
                  <a:lnTo>
                    <a:pt x="76491" y="34778"/>
                  </a:lnTo>
                  <a:lnTo>
                    <a:pt x="72137" y="43503"/>
                  </a:lnTo>
                  <a:lnTo>
                    <a:pt x="70975" y="48052"/>
                  </a:lnTo>
                  <a:lnTo>
                    <a:pt x="70995" y="51878"/>
                  </a:lnTo>
                  <a:lnTo>
                    <a:pt x="73133" y="58246"/>
                  </a:lnTo>
                  <a:lnTo>
                    <a:pt x="80963" y="63723"/>
                  </a:lnTo>
                  <a:lnTo>
                    <a:pt x="112989" y="80240"/>
                  </a:lnTo>
                  <a:lnTo>
                    <a:pt x="145879" y="88875"/>
                  </a:lnTo>
                  <a:lnTo>
                    <a:pt x="181187" y="105043"/>
                  </a:lnTo>
                  <a:lnTo>
                    <a:pt x="189576" y="113096"/>
                  </a:lnTo>
                  <a:lnTo>
                    <a:pt x="191337" y="117466"/>
                  </a:lnTo>
                  <a:lnTo>
                    <a:pt x="191177" y="126555"/>
                  </a:lnTo>
                  <a:lnTo>
                    <a:pt x="184227" y="135886"/>
                  </a:lnTo>
                  <a:lnTo>
                    <a:pt x="156570" y="154812"/>
                  </a:lnTo>
                  <a:lnTo>
                    <a:pt x="126011" y="169078"/>
                  </a:lnTo>
                  <a:lnTo>
                    <a:pt x="91821" y="183359"/>
                  </a:lnTo>
                  <a:lnTo>
                    <a:pt x="56556" y="186267"/>
                  </a:lnTo>
                  <a:lnTo>
                    <a:pt x="24764" y="185894"/>
                  </a:lnTo>
                  <a:lnTo>
                    <a:pt x="11311" y="181574"/>
                  </a:lnTo>
                  <a:lnTo>
                    <a:pt x="6612" y="178199"/>
                  </a:lnTo>
                  <a:lnTo>
                    <a:pt x="1392" y="170216"/>
                  </a:lnTo>
                  <a:lnTo>
                    <a:pt x="0" y="165865"/>
                  </a:lnTo>
                  <a:lnTo>
                    <a:pt x="1453" y="161377"/>
                  </a:lnTo>
                  <a:lnTo>
                    <a:pt x="15669" y="146681"/>
                  </a:lnTo>
                  <a:lnTo>
                    <a:pt x="47222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48" name="SMARTInkShape-3479"/>
          <p:cNvSpPr/>
          <p:nvPr/>
        </p:nvSpPr>
        <p:spPr bwMode="auto">
          <a:xfrm>
            <a:off x="2266058" y="2207419"/>
            <a:ext cx="5656" cy="135732"/>
          </a:xfrm>
          <a:custGeom>
            <a:avLst/>
            <a:gdLst/>
            <a:ahLst/>
            <a:cxnLst/>
            <a:rect l="0" t="0" r="0" b="0"/>
            <a:pathLst>
              <a:path w="5656" h="135732">
                <a:moveTo>
                  <a:pt x="5655" y="0"/>
                </a:moveTo>
                <a:lnTo>
                  <a:pt x="3538" y="32132"/>
                </a:lnTo>
                <a:lnTo>
                  <a:pt x="0" y="60320"/>
                </a:lnTo>
                <a:lnTo>
                  <a:pt x="1069" y="95925"/>
                </a:lnTo>
                <a:lnTo>
                  <a:pt x="5655" y="13573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77" name="SMARTInkShape-Group737"/>
          <p:cNvGrpSpPr/>
          <p:nvPr/>
        </p:nvGrpSpPr>
        <p:grpSpPr>
          <a:xfrm>
            <a:off x="2686050" y="4169826"/>
            <a:ext cx="4972051" cy="1047004"/>
            <a:chOff x="2686050" y="4169826"/>
            <a:chExt cx="4972051" cy="1047004"/>
          </a:xfrm>
        </p:grpSpPr>
        <p:sp>
          <p:nvSpPr>
            <p:cNvPr id="49" name="SMARTInkShape-3480"/>
            <p:cNvSpPr/>
            <p:nvPr/>
          </p:nvSpPr>
          <p:spPr bwMode="auto">
            <a:xfrm>
              <a:off x="2736056" y="4464844"/>
              <a:ext cx="157164" cy="247044"/>
            </a:xfrm>
            <a:custGeom>
              <a:avLst/>
              <a:gdLst/>
              <a:ahLst/>
              <a:cxnLst/>
              <a:rect l="0" t="0" r="0" b="0"/>
              <a:pathLst>
                <a:path w="157164" h="247044">
                  <a:moveTo>
                    <a:pt x="157163" y="0"/>
                  </a:moveTo>
                  <a:lnTo>
                    <a:pt x="157163" y="33043"/>
                  </a:lnTo>
                  <a:lnTo>
                    <a:pt x="157163" y="67763"/>
                  </a:lnTo>
                  <a:lnTo>
                    <a:pt x="157163" y="103157"/>
                  </a:lnTo>
                  <a:lnTo>
                    <a:pt x="157163" y="128397"/>
                  </a:lnTo>
                  <a:lnTo>
                    <a:pt x="156369" y="160457"/>
                  </a:lnTo>
                  <a:lnTo>
                    <a:pt x="151460" y="189271"/>
                  </a:lnTo>
                  <a:lnTo>
                    <a:pt x="140370" y="224332"/>
                  </a:lnTo>
                  <a:lnTo>
                    <a:pt x="129521" y="239947"/>
                  </a:lnTo>
                  <a:lnTo>
                    <a:pt x="122917" y="245549"/>
                  </a:lnTo>
                  <a:lnTo>
                    <a:pt x="120045" y="247043"/>
                  </a:lnTo>
                  <a:lnTo>
                    <a:pt x="115749" y="246451"/>
                  </a:lnTo>
                  <a:lnTo>
                    <a:pt x="84975" y="233675"/>
                  </a:lnTo>
                  <a:lnTo>
                    <a:pt x="64072" y="218727"/>
                  </a:lnTo>
                  <a:lnTo>
                    <a:pt x="34881" y="187432"/>
                  </a:lnTo>
                  <a:lnTo>
                    <a:pt x="0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3481"/>
            <p:cNvSpPr/>
            <p:nvPr/>
          </p:nvSpPr>
          <p:spPr bwMode="auto">
            <a:xfrm>
              <a:off x="2686050" y="4482608"/>
              <a:ext cx="528639" cy="303994"/>
            </a:xfrm>
            <a:custGeom>
              <a:avLst/>
              <a:gdLst/>
              <a:ahLst/>
              <a:cxnLst/>
              <a:rect l="0" t="0" r="0" b="0"/>
              <a:pathLst>
                <a:path w="528639" h="303994">
                  <a:moveTo>
                    <a:pt x="0" y="139398"/>
                  </a:moveTo>
                  <a:lnTo>
                    <a:pt x="0" y="146983"/>
                  </a:lnTo>
                  <a:lnTo>
                    <a:pt x="4233" y="154940"/>
                  </a:lnTo>
                  <a:lnTo>
                    <a:pt x="33180" y="190142"/>
                  </a:lnTo>
                  <a:lnTo>
                    <a:pt x="50466" y="202432"/>
                  </a:lnTo>
                  <a:lnTo>
                    <a:pt x="83303" y="213020"/>
                  </a:lnTo>
                  <a:lnTo>
                    <a:pt x="109255" y="215775"/>
                  </a:lnTo>
                  <a:lnTo>
                    <a:pt x="136664" y="214883"/>
                  </a:lnTo>
                  <a:lnTo>
                    <a:pt x="163927" y="210253"/>
                  </a:lnTo>
                  <a:lnTo>
                    <a:pt x="189273" y="200258"/>
                  </a:lnTo>
                  <a:lnTo>
                    <a:pt x="215884" y="185762"/>
                  </a:lnTo>
                  <a:lnTo>
                    <a:pt x="241998" y="168735"/>
                  </a:lnTo>
                  <a:lnTo>
                    <a:pt x="274550" y="141300"/>
                  </a:lnTo>
                  <a:lnTo>
                    <a:pt x="303510" y="112269"/>
                  </a:lnTo>
                  <a:lnTo>
                    <a:pt x="326731" y="78884"/>
                  </a:lnTo>
                  <a:lnTo>
                    <a:pt x="342431" y="45444"/>
                  </a:lnTo>
                  <a:lnTo>
                    <a:pt x="348540" y="14124"/>
                  </a:lnTo>
                  <a:lnTo>
                    <a:pt x="349747" y="0"/>
                  </a:lnTo>
                  <a:lnTo>
                    <a:pt x="349052" y="428"/>
                  </a:lnTo>
                  <a:lnTo>
                    <a:pt x="332138" y="29181"/>
                  </a:lnTo>
                  <a:lnTo>
                    <a:pt x="319515" y="64144"/>
                  </a:lnTo>
                  <a:lnTo>
                    <a:pt x="313192" y="90870"/>
                  </a:lnTo>
                  <a:lnTo>
                    <a:pt x="305619" y="118624"/>
                  </a:lnTo>
                  <a:lnTo>
                    <a:pt x="298550" y="146834"/>
                  </a:lnTo>
                  <a:lnTo>
                    <a:pt x="295408" y="175246"/>
                  </a:lnTo>
                  <a:lnTo>
                    <a:pt x="293638" y="210433"/>
                  </a:lnTo>
                  <a:lnTo>
                    <a:pt x="293835" y="243476"/>
                  </a:lnTo>
                  <a:lnTo>
                    <a:pt x="296752" y="252595"/>
                  </a:lnTo>
                  <a:lnTo>
                    <a:pt x="299434" y="255344"/>
                  </a:lnTo>
                  <a:lnTo>
                    <a:pt x="306649" y="258399"/>
                  </a:lnTo>
                  <a:lnTo>
                    <a:pt x="315147" y="257639"/>
                  </a:lnTo>
                  <a:lnTo>
                    <a:pt x="319635" y="256326"/>
                  </a:lnTo>
                  <a:lnTo>
                    <a:pt x="337330" y="243100"/>
                  </a:lnTo>
                  <a:lnTo>
                    <a:pt x="358939" y="212388"/>
                  </a:lnTo>
                  <a:lnTo>
                    <a:pt x="376378" y="182567"/>
                  </a:lnTo>
                  <a:lnTo>
                    <a:pt x="383179" y="169697"/>
                  </a:lnTo>
                  <a:lnTo>
                    <a:pt x="391494" y="161331"/>
                  </a:lnTo>
                  <a:lnTo>
                    <a:pt x="394346" y="159576"/>
                  </a:lnTo>
                  <a:lnTo>
                    <a:pt x="396247" y="159200"/>
                  </a:lnTo>
                  <a:lnTo>
                    <a:pt x="397515" y="159743"/>
                  </a:lnTo>
                  <a:lnTo>
                    <a:pt x="398923" y="166697"/>
                  </a:lnTo>
                  <a:lnTo>
                    <a:pt x="399902" y="202230"/>
                  </a:lnTo>
                  <a:lnTo>
                    <a:pt x="402137" y="231978"/>
                  </a:lnTo>
                  <a:lnTo>
                    <a:pt x="409987" y="256993"/>
                  </a:lnTo>
                  <a:lnTo>
                    <a:pt x="416841" y="268521"/>
                  </a:lnTo>
                  <a:lnTo>
                    <a:pt x="419975" y="269930"/>
                  </a:lnTo>
                  <a:lnTo>
                    <a:pt x="427691" y="269379"/>
                  </a:lnTo>
                  <a:lnTo>
                    <a:pt x="440960" y="260814"/>
                  </a:lnTo>
                  <a:lnTo>
                    <a:pt x="458746" y="231322"/>
                  </a:lnTo>
                  <a:lnTo>
                    <a:pt x="476555" y="199713"/>
                  </a:lnTo>
                  <a:lnTo>
                    <a:pt x="490215" y="165480"/>
                  </a:lnTo>
                  <a:lnTo>
                    <a:pt x="491717" y="159721"/>
                  </a:lnTo>
                  <a:lnTo>
                    <a:pt x="492118" y="159297"/>
                  </a:lnTo>
                  <a:lnTo>
                    <a:pt x="492385" y="159808"/>
                  </a:lnTo>
                  <a:lnTo>
                    <a:pt x="485078" y="188241"/>
                  </a:lnTo>
                  <a:lnTo>
                    <a:pt x="480541" y="217635"/>
                  </a:lnTo>
                  <a:lnTo>
                    <a:pt x="477081" y="248569"/>
                  </a:lnTo>
                  <a:lnTo>
                    <a:pt x="474767" y="268881"/>
                  </a:lnTo>
                  <a:lnTo>
                    <a:pt x="477966" y="300187"/>
                  </a:lnTo>
                  <a:lnTo>
                    <a:pt x="479775" y="302947"/>
                  </a:lnTo>
                  <a:lnTo>
                    <a:pt x="482569" y="303993"/>
                  </a:lnTo>
                  <a:lnTo>
                    <a:pt x="486019" y="303897"/>
                  </a:lnTo>
                  <a:lnTo>
                    <a:pt x="489113" y="300658"/>
                  </a:lnTo>
                  <a:lnTo>
                    <a:pt x="501898" y="270529"/>
                  </a:lnTo>
                  <a:lnTo>
                    <a:pt x="510403" y="247685"/>
                  </a:lnTo>
                  <a:lnTo>
                    <a:pt x="519475" y="219011"/>
                  </a:lnTo>
                  <a:lnTo>
                    <a:pt x="528638" y="1894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1" name="SMARTInkShape-3482"/>
            <p:cNvSpPr/>
            <p:nvPr/>
          </p:nvSpPr>
          <p:spPr bwMode="auto">
            <a:xfrm>
              <a:off x="3514725" y="4415132"/>
              <a:ext cx="85726" cy="347236"/>
            </a:xfrm>
            <a:custGeom>
              <a:avLst/>
              <a:gdLst/>
              <a:ahLst/>
              <a:cxnLst/>
              <a:rect l="0" t="0" r="0" b="0"/>
              <a:pathLst>
                <a:path w="85726" h="347236">
                  <a:moveTo>
                    <a:pt x="85725" y="6849"/>
                  </a:moveTo>
                  <a:lnTo>
                    <a:pt x="85725" y="3057"/>
                  </a:lnTo>
                  <a:lnTo>
                    <a:pt x="84931" y="1940"/>
                  </a:lnTo>
                  <a:lnTo>
                    <a:pt x="83608" y="1195"/>
                  </a:lnTo>
                  <a:lnTo>
                    <a:pt x="75782" y="0"/>
                  </a:lnTo>
                  <a:lnTo>
                    <a:pt x="73540" y="1489"/>
                  </a:lnTo>
                  <a:lnTo>
                    <a:pt x="68932" y="7378"/>
                  </a:lnTo>
                  <a:lnTo>
                    <a:pt x="66355" y="15286"/>
                  </a:lnTo>
                  <a:lnTo>
                    <a:pt x="60909" y="44676"/>
                  </a:lnTo>
                  <a:lnTo>
                    <a:pt x="58820" y="68111"/>
                  </a:lnTo>
                  <a:lnTo>
                    <a:pt x="58686" y="95195"/>
                  </a:lnTo>
                  <a:lnTo>
                    <a:pt x="61272" y="125754"/>
                  </a:lnTo>
                  <a:lnTo>
                    <a:pt x="62951" y="155739"/>
                  </a:lnTo>
                  <a:lnTo>
                    <a:pt x="64491" y="185735"/>
                  </a:lnTo>
                  <a:lnTo>
                    <a:pt x="67821" y="217588"/>
                  </a:lnTo>
                  <a:lnTo>
                    <a:pt x="69830" y="246032"/>
                  </a:lnTo>
                  <a:lnTo>
                    <a:pt x="70723" y="271902"/>
                  </a:lnTo>
                  <a:lnTo>
                    <a:pt x="70432" y="307193"/>
                  </a:lnTo>
                  <a:lnTo>
                    <a:pt x="65672" y="331848"/>
                  </a:lnTo>
                  <a:lnTo>
                    <a:pt x="61467" y="341264"/>
                  </a:lnTo>
                  <a:lnTo>
                    <a:pt x="58440" y="344092"/>
                  </a:lnTo>
                  <a:lnTo>
                    <a:pt x="50844" y="347235"/>
                  </a:lnTo>
                  <a:lnTo>
                    <a:pt x="33850" y="345212"/>
                  </a:lnTo>
                  <a:lnTo>
                    <a:pt x="0" y="3211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" name="SMARTInkShape-3483"/>
            <p:cNvSpPr/>
            <p:nvPr/>
          </p:nvSpPr>
          <p:spPr bwMode="auto">
            <a:xfrm>
              <a:off x="3414713" y="4637530"/>
              <a:ext cx="278607" cy="55915"/>
            </a:xfrm>
            <a:custGeom>
              <a:avLst/>
              <a:gdLst/>
              <a:ahLst/>
              <a:cxnLst/>
              <a:rect l="0" t="0" r="0" b="0"/>
              <a:pathLst>
                <a:path w="278607" h="55915">
                  <a:moveTo>
                    <a:pt x="0" y="55914"/>
                  </a:moveTo>
                  <a:lnTo>
                    <a:pt x="0" y="52122"/>
                  </a:lnTo>
                  <a:lnTo>
                    <a:pt x="4233" y="48143"/>
                  </a:lnTo>
                  <a:lnTo>
                    <a:pt x="35776" y="31078"/>
                  </a:lnTo>
                  <a:lnTo>
                    <a:pt x="63429" y="17511"/>
                  </a:lnTo>
                  <a:lnTo>
                    <a:pt x="97198" y="5024"/>
                  </a:lnTo>
                  <a:lnTo>
                    <a:pt x="123368" y="1546"/>
                  </a:lnTo>
                  <a:lnTo>
                    <a:pt x="150874" y="0"/>
                  </a:lnTo>
                  <a:lnTo>
                    <a:pt x="177386" y="107"/>
                  </a:lnTo>
                  <a:lnTo>
                    <a:pt x="210162" y="4630"/>
                  </a:lnTo>
                  <a:lnTo>
                    <a:pt x="245448" y="13269"/>
                  </a:lnTo>
                  <a:lnTo>
                    <a:pt x="278606" y="20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3" name="SMARTInkShape-3484"/>
            <p:cNvSpPr/>
            <p:nvPr/>
          </p:nvSpPr>
          <p:spPr bwMode="auto">
            <a:xfrm>
              <a:off x="3671888" y="4672013"/>
              <a:ext cx="21432" cy="64294"/>
            </a:xfrm>
            <a:custGeom>
              <a:avLst/>
              <a:gdLst/>
              <a:ahLst/>
              <a:cxnLst/>
              <a:rect l="0" t="0" r="0" b="0"/>
              <a:pathLst>
                <a:path w="21432" h="64294">
                  <a:moveTo>
                    <a:pt x="0" y="0"/>
                  </a:moveTo>
                  <a:lnTo>
                    <a:pt x="0" y="20585"/>
                  </a:lnTo>
                  <a:lnTo>
                    <a:pt x="2116" y="27140"/>
                  </a:lnTo>
                  <a:lnTo>
                    <a:pt x="4909" y="32699"/>
                  </a:lnTo>
                  <a:lnTo>
                    <a:pt x="13207" y="58513"/>
                  </a:lnTo>
                  <a:lnTo>
                    <a:pt x="14361" y="60440"/>
                  </a:lnTo>
                  <a:lnTo>
                    <a:pt x="15924" y="61724"/>
                  </a:lnTo>
                  <a:lnTo>
                    <a:pt x="21431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4" name="SMARTInkShape-3485"/>
            <p:cNvSpPr/>
            <p:nvPr/>
          </p:nvSpPr>
          <p:spPr bwMode="auto">
            <a:xfrm>
              <a:off x="3714837" y="4530548"/>
              <a:ext cx="21345" cy="41453"/>
            </a:xfrm>
            <a:custGeom>
              <a:avLst/>
              <a:gdLst/>
              <a:ahLst/>
              <a:cxnLst/>
              <a:rect l="0" t="0" r="0" b="0"/>
              <a:pathLst>
                <a:path w="21345" h="41453">
                  <a:moveTo>
                    <a:pt x="7057" y="41452"/>
                  </a:moveTo>
                  <a:lnTo>
                    <a:pt x="7057" y="31509"/>
                  </a:lnTo>
                  <a:lnTo>
                    <a:pt x="4940" y="26979"/>
                  </a:lnTo>
                  <a:lnTo>
                    <a:pt x="2147" y="22319"/>
                  </a:lnTo>
                  <a:lnTo>
                    <a:pt x="354" y="12861"/>
                  </a:lnTo>
                  <a:lnTo>
                    <a:pt x="0" y="3349"/>
                  </a:lnTo>
                  <a:lnTo>
                    <a:pt x="765" y="1763"/>
                  </a:lnTo>
                  <a:lnTo>
                    <a:pt x="2068" y="705"/>
                  </a:lnTo>
                  <a:lnTo>
                    <a:pt x="3731" y="0"/>
                  </a:lnTo>
                  <a:lnTo>
                    <a:pt x="5633" y="324"/>
                  </a:lnTo>
                  <a:lnTo>
                    <a:pt x="12103" y="4571"/>
                  </a:lnTo>
                  <a:lnTo>
                    <a:pt x="21344" y="128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5" name="SMARTInkShape-3486"/>
            <p:cNvSpPr/>
            <p:nvPr/>
          </p:nvSpPr>
          <p:spPr bwMode="auto">
            <a:xfrm>
              <a:off x="3787598" y="4479131"/>
              <a:ext cx="41453" cy="235745"/>
            </a:xfrm>
            <a:custGeom>
              <a:avLst/>
              <a:gdLst/>
              <a:ahLst/>
              <a:cxnLst/>
              <a:rect l="0" t="0" r="0" b="0"/>
              <a:pathLst>
                <a:path w="41453" h="235745">
                  <a:moveTo>
                    <a:pt x="41452" y="0"/>
                  </a:moveTo>
                  <a:lnTo>
                    <a:pt x="37660" y="3792"/>
                  </a:lnTo>
                  <a:lnTo>
                    <a:pt x="33681" y="5655"/>
                  </a:lnTo>
                  <a:lnTo>
                    <a:pt x="31509" y="6151"/>
                  </a:lnTo>
                  <a:lnTo>
                    <a:pt x="26979" y="10936"/>
                  </a:lnTo>
                  <a:lnTo>
                    <a:pt x="12861" y="38168"/>
                  </a:lnTo>
                  <a:lnTo>
                    <a:pt x="3349" y="68570"/>
                  </a:lnTo>
                  <a:lnTo>
                    <a:pt x="0" y="95812"/>
                  </a:lnTo>
                  <a:lnTo>
                    <a:pt x="2800" y="123992"/>
                  </a:lnTo>
                  <a:lnTo>
                    <a:pt x="8656" y="152450"/>
                  </a:lnTo>
                  <a:lnTo>
                    <a:pt x="18540" y="184013"/>
                  </a:lnTo>
                  <a:lnTo>
                    <a:pt x="30723" y="206358"/>
                  </a:lnTo>
                  <a:lnTo>
                    <a:pt x="34308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6" name="SMARTInkShape-3487"/>
            <p:cNvSpPr/>
            <p:nvPr/>
          </p:nvSpPr>
          <p:spPr bwMode="auto">
            <a:xfrm>
              <a:off x="3708599" y="4629150"/>
              <a:ext cx="191890" cy="35720"/>
            </a:xfrm>
            <a:custGeom>
              <a:avLst/>
              <a:gdLst/>
              <a:ahLst/>
              <a:cxnLst/>
              <a:rect l="0" t="0" r="0" b="0"/>
              <a:pathLst>
                <a:path w="191890" h="35720">
                  <a:moveTo>
                    <a:pt x="6151" y="35719"/>
                  </a:moveTo>
                  <a:lnTo>
                    <a:pt x="0" y="35719"/>
                  </a:lnTo>
                  <a:lnTo>
                    <a:pt x="3094" y="31927"/>
                  </a:lnTo>
                  <a:lnTo>
                    <a:pt x="6909" y="30064"/>
                  </a:lnTo>
                  <a:lnTo>
                    <a:pt x="38163" y="20935"/>
                  </a:lnTo>
                  <a:lnTo>
                    <a:pt x="73505" y="15601"/>
                  </a:lnTo>
                  <a:lnTo>
                    <a:pt x="101602" y="10884"/>
                  </a:lnTo>
                  <a:lnTo>
                    <a:pt x="130036" y="8252"/>
                  </a:lnTo>
                  <a:lnTo>
                    <a:pt x="158568" y="7472"/>
                  </a:lnTo>
                  <a:lnTo>
                    <a:pt x="1918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7" name="SMARTInkShape-3488"/>
            <p:cNvSpPr/>
            <p:nvPr/>
          </p:nvSpPr>
          <p:spPr bwMode="auto">
            <a:xfrm>
              <a:off x="3943350" y="4500563"/>
              <a:ext cx="7145" cy="200026"/>
            </a:xfrm>
            <a:custGeom>
              <a:avLst/>
              <a:gdLst/>
              <a:ahLst/>
              <a:cxnLst/>
              <a:rect l="0" t="0" r="0" b="0"/>
              <a:pathLst>
                <a:path w="7145" h="200026">
                  <a:moveTo>
                    <a:pt x="7144" y="0"/>
                  </a:moveTo>
                  <a:lnTo>
                    <a:pt x="7144" y="34320"/>
                  </a:lnTo>
                  <a:lnTo>
                    <a:pt x="7144" y="64811"/>
                  </a:lnTo>
                  <a:lnTo>
                    <a:pt x="6350" y="91346"/>
                  </a:lnTo>
                  <a:lnTo>
                    <a:pt x="2234" y="119316"/>
                  </a:lnTo>
                  <a:lnTo>
                    <a:pt x="662" y="146919"/>
                  </a:lnTo>
                  <a:lnTo>
                    <a:pt x="87" y="181536"/>
                  </a:lnTo>
                  <a:lnTo>
                    <a:pt x="0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8" name="SMARTInkShape-3489"/>
            <p:cNvSpPr/>
            <p:nvPr/>
          </p:nvSpPr>
          <p:spPr bwMode="auto">
            <a:xfrm>
              <a:off x="3850481" y="4531087"/>
              <a:ext cx="350045" cy="182638"/>
            </a:xfrm>
            <a:custGeom>
              <a:avLst/>
              <a:gdLst/>
              <a:ahLst/>
              <a:cxnLst/>
              <a:rect l="0" t="0" r="0" b="0"/>
              <a:pathLst>
                <a:path w="350045" h="182638">
                  <a:moveTo>
                    <a:pt x="0" y="90919"/>
                  </a:moveTo>
                  <a:lnTo>
                    <a:pt x="0" y="94711"/>
                  </a:lnTo>
                  <a:lnTo>
                    <a:pt x="2117" y="98690"/>
                  </a:lnTo>
                  <a:lnTo>
                    <a:pt x="6497" y="103104"/>
                  </a:lnTo>
                  <a:lnTo>
                    <a:pt x="24361" y="112406"/>
                  </a:lnTo>
                  <a:lnTo>
                    <a:pt x="54378" y="121886"/>
                  </a:lnTo>
                  <a:lnTo>
                    <a:pt x="85971" y="125699"/>
                  </a:lnTo>
                  <a:lnTo>
                    <a:pt x="119846" y="124336"/>
                  </a:lnTo>
                  <a:lnTo>
                    <a:pt x="149704" y="116658"/>
                  </a:lnTo>
                  <a:lnTo>
                    <a:pt x="177738" y="101795"/>
                  </a:lnTo>
                  <a:lnTo>
                    <a:pt x="199386" y="81455"/>
                  </a:lnTo>
                  <a:lnTo>
                    <a:pt x="212007" y="61657"/>
                  </a:lnTo>
                  <a:lnTo>
                    <a:pt x="217256" y="47751"/>
                  </a:lnTo>
                  <a:lnTo>
                    <a:pt x="220904" y="16090"/>
                  </a:lnTo>
                  <a:lnTo>
                    <a:pt x="221293" y="4630"/>
                  </a:lnTo>
                  <a:lnTo>
                    <a:pt x="220553" y="2437"/>
                  </a:lnTo>
                  <a:lnTo>
                    <a:pt x="219267" y="975"/>
                  </a:lnTo>
                  <a:lnTo>
                    <a:pt x="217616" y="0"/>
                  </a:lnTo>
                  <a:lnTo>
                    <a:pt x="214927" y="938"/>
                  </a:lnTo>
                  <a:lnTo>
                    <a:pt x="207707" y="6213"/>
                  </a:lnTo>
                  <a:lnTo>
                    <a:pt x="198509" y="25692"/>
                  </a:lnTo>
                  <a:lnTo>
                    <a:pt x="188290" y="60720"/>
                  </a:lnTo>
                  <a:lnTo>
                    <a:pt x="181026" y="88762"/>
                  </a:lnTo>
                  <a:lnTo>
                    <a:pt x="174640" y="116386"/>
                  </a:lnTo>
                  <a:lnTo>
                    <a:pt x="173189" y="140004"/>
                  </a:lnTo>
                  <a:lnTo>
                    <a:pt x="179408" y="167202"/>
                  </a:lnTo>
                  <a:lnTo>
                    <a:pt x="184487" y="180512"/>
                  </a:lnTo>
                  <a:lnTo>
                    <a:pt x="186492" y="180810"/>
                  </a:lnTo>
                  <a:lnTo>
                    <a:pt x="192952" y="179025"/>
                  </a:lnTo>
                  <a:lnTo>
                    <a:pt x="205514" y="169765"/>
                  </a:lnTo>
                  <a:lnTo>
                    <a:pt x="223042" y="140020"/>
                  </a:lnTo>
                  <a:lnTo>
                    <a:pt x="240820" y="115964"/>
                  </a:lnTo>
                  <a:lnTo>
                    <a:pt x="248054" y="109988"/>
                  </a:lnTo>
                  <a:lnTo>
                    <a:pt x="251095" y="108394"/>
                  </a:lnTo>
                  <a:lnTo>
                    <a:pt x="253915" y="108126"/>
                  </a:lnTo>
                  <a:lnTo>
                    <a:pt x="259166" y="109943"/>
                  </a:lnTo>
                  <a:lnTo>
                    <a:pt x="264145" y="115514"/>
                  </a:lnTo>
                  <a:lnTo>
                    <a:pt x="266585" y="119222"/>
                  </a:lnTo>
                  <a:lnTo>
                    <a:pt x="274827" y="152024"/>
                  </a:lnTo>
                  <a:lnTo>
                    <a:pt x="283563" y="175044"/>
                  </a:lnTo>
                  <a:lnTo>
                    <a:pt x="288218" y="179902"/>
                  </a:lnTo>
                  <a:lnTo>
                    <a:pt x="295049" y="182061"/>
                  </a:lnTo>
                  <a:lnTo>
                    <a:pt x="299093" y="182637"/>
                  </a:lnTo>
                  <a:lnTo>
                    <a:pt x="305703" y="181159"/>
                  </a:lnTo>
                  <a:lnTo>
                    <a:pt x="312875" y="176270"/>
                  </a:lnTo>
                  <a:lnTo>
                    <a:pt x="343253" y="142647"/>
                  </a:lnTo>
                  <a:lnTo>
                    <a:pt x="350044" y="1337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9" name="SMARTInkShape-3490"/>
            <p:cNvSpPr/>
            <p:nvPr/>
          </p:nvSpPr>
          <p:spPr bwMode="auto">
            <a:xfrm>
              <a:off x="4525251" y="4515144"/>
              <a:ext cx="239631" cy="174604"/>
            </a:xfrm>
            <a:custGeom>
              <a:avLst/>
              <a:gdLst/>
              <a:ahLst/>
              <a:cxnLst/>
              <a:rect l="0" t="0" r="0" b="0"/>
              <a:pathLst>
                <a:path w="239631" h="174604">
                  <a:moveTo>
                    <a:pt x="132474" y="6850"/>
                  </a:moveTo>
                  <a:lnTo>
                    <a:pt x="128682" y="3058"/>
                  </a:lnTo>
                  <a:lnTo>
                    <a:pt x="124703" y="1195"/>
                  </a:lnTo>
                  <a:lnTo>
                    <a:pt x="108097" y="0"/>
                  </a:lnTo>
                  <a:lnTo>
                    <a:pt x="92531" y="3586"/>
                  </a:lnTo>
                  <a:lnTo>
                    <a:pt x="70280" y="13467"/>
                  </a:lnTo>
                  <a:lnTo>
                    <a:pt x="40020" y="42435"/>
                  </a:lnTo>
                  <a:lnTo>
                    <a:pt x="19091" y="69428"/>
                  </a:lnTo>
                  <a:lnTo>
                    <a:pt x="4070" y="97535"/>
                  </a:lnTo>
                  <a:lnTo>
                    <a:pt x="0" y="116475"/>
                  </a:lnTo>
                  <a:lnTo>
                    <a:pt x="2423" y="133359"/>
                  </a:lnTo>
                  <a:lnTo>
                    <a:pt x="9586" y="148801"/>
                  </a:lnTo>
                  <a:lnTo>
                    <a:pt x="20707" y="163602"/>
                  </a:lnTo>
                  <a:lnTo>
                    <a:pt x="35704" y="171767"/>
                  </a:lnTo>
                  <a:lnTo>
                    <a:pt x="53746" y="174603"/>
                  </a:lnTo>
                  <a:lnTo>
                    <a:pt x="87010" y="171736"/>
                  </a:lnTo>
                  <a:lnTo>
                    <a:pt x="113062" y="167974"/>
                  </a:lnTo>
                  <a:lnTo>
                    <a:pt x="138398" y="159423"/>
                  </a:lnTo>
                  <a:lnTo>
                    <a:pt x="162888" y="146891"/>
                  </a:lnTo>
                  <a:lnTo>
                    <a:pt x="198195" y="121986"/>
                  </a:lnTo>
                  <a:lnTo>
                    <a:pt x="239630" y="85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0" name="SMARTInkShape-3491"/>
            <p:cNvSpPr/>
            <p:nvPr/>
          </p:nvSpPr>
          <p:spPr bwMode="auto">
            <a:xfrm>
              <a:off x="4729163" y="4414838"/>
              <a:ext cx="285751" cy="261818"/>
            </a:xfrm>
            <a:custGeom>
              <a:avLst/>
              <a:gdLst/>
              <a:ahLst/>
              <a:cxnLst/>
              <a:rect l="0" t="0" r="0" b="0"/>
              <a:pathLst>
                <a:path w="285751" h="261818">
                  <a:moveTo>
                    <a:pt x="0" y="0"/>
                  </a:moveTo>
                  <a:lnTo>
                    <a:pt x="0" y="9942"/>
                  </a:lnTo>
                  <a:lnTo>
                    <a:pt x="9942" y="41377"/>
                  </a:lnTo>
                  <a:lnTo>
                    <a:pt x="16792" y="67645"/>
                  </a:lnTo>
                  <a:lnTo>
                    <a:pt x="23848" y="99329"/>
                  </a:lnTo>
                  <a:lnTo>
                    <a:pt x="28591" y="124315"/>
                  </a:lnTo>
                  <a:lnTo>
                    <a:pt x="32550" y="150501"/>
                  </a:lnTo>
                  <a:lnTo>
                    <a:pt x="34310" y="175368"/>
                  </a:lnTo>
                  <a:lnTo>
                    <a:pt x="37209" y="199649"/>
                  </a:lnTo>
                  <a:lnTo>
                    <a:pt x="41187" y="231399"/>
                  </a:lnTo>
                  <a:lnTo>
                    <a:pt x="42531" y="255875"/>
                  </a:lnTo>
                  <a:lnTo>
                    <a:pt x="43435" y="258690"/>
                  </a:lnTo>
                  <a:lnTo>
                    <a:pt x="44832" y="260566"/>
                  </a:lnTo>
                  <a:lnTo>
                    <a:pt x="46556" y="261817"/>
                  </a:lnTo>
                  <a:lnTo>
                    <a:pt x="48500" y="261063"/>
                  </a:lnTo>
                  <a:lnTo>
                    <a:pt x="63439" y="240420"/>
                  </a:lnTo>
                  <a:lnTo>
                    <a:pt x="72859" y="213140"/>
                  </a:lnTo>
                  <a:lnTo>
                    <a:pt x="84470" y="183714"/>
                  </a:lnTo>
                  <a:lnTo>
                    <a:pt x="107525" y="151824"/>
                  </a:lnTo>
                  <a:lnTo>
                    <a:pt x="118168" y="139973"/>
                  </a:lnTo>
                  <a:lnTo>
                    <a:pt x="130306" y="133647"/>
                  </a:lnTo>
                  <a:lnTo>
                    <a:pt x="136877" y="131960"/>
                  </a:lnTo>
                  <a:lnTo>
                    <a:pt x="142051" y="133217"/>
                  </a:lnTo>
                  <a:lnTo>
                    <a:pt x="146294" y="136436"/>
                  </a:lnTo>
                  <a:lnTo>
                    <a:pt x="167137" y="166133"/>
                  </a:lnTo>
                  <a:lnTo>
                    <a:pt x="183709" y="200856"/>
                  </a:lnTo>
                  <a:lnTo>
                    <a:pt x="198170" y="236353"/>
                  </a:lnTo>
                  <a:lnTo>
                    <a:pt x="206079" y="246862"/>
                  </a:lnTo>
                  <a:lnTo>
                    <a:pt x="214886" y="252591"/>
                  </a:lnTo>
                  <a:lnTo>
                    <a:pt x="219457" y="254119"/>
                  </a:lnTo>
                  <a:lnTo>
                    <a:pt x="224092" y="253550"/>
                  </a:lnTo>
                  <a:lnTo>
                    <a:pt x="233475" y="248684"/>
                  </a:lnTo>
                  <a:lnTo>
                    <a:pt x="254022" y="221219"/>
                  </a:lnTo>
                  <a:lnTo>
                    <a:pt x="28575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1" name="SMARTInkShape-3492"/>
            <p:cNvSpPr/>
            <p:nvPr/>
          </p:nvSpPr>
          <p:spPr bwMode="auto">
            <a:xfrm>
              <a:off x="5059620" y="4489384"/>
              <a:ext cx="319625" cy="180260"/>
            </a:xfrm>
            <a:custGeom>
              <a:avLst/>
              <a:gdLst/>
              <a:ahLst/>
              <a:cxnLst/>
              <a:rect l="0" t="0" r="0" b="0"/>
              <a:pathLst>
                <a:path w="319625" h="180260">
                  <a:moveTo>
                    <a:pt x="155318" y="25466"/>
                  </a:moveTo>
                  <a:lnTo>
                    <a:pt x="151525" y="25466"/>
                  </a:lnTo>
                  <a:lnTo>
                    <a:pt x="147547" y="23349"/>
                  </a:lnTo>
                  <a:lnTo>
                    <a:pt x="136185" y="14075"/>
                  </a:lnTo>
                  <a:lnTo>
                    <a:pt x="120558" y="7768"/>
                  </a:lnTo>
                  <a:lnTo>
                    <a:pt x="109706" y="7810"/>
                  </a:lnTo>
                  <a:lnTo>
                    <a:pt x="87129" y="14305"/>
                  </a:lnTo>
                  <a:lnTo>
                    <a:pt x="64646" y="28509"/>
                  </a:lnTo>
                  <a:lnTo>
                    <a:pt x="45461" y="51591"/>
                  </a:lnTo>
                  <a:lnTo>
                    <a:pt x="29722" y="78539"/>
                  </a:lnTo>
                  <a:lnTo>
                    <a:pt x="15005" y="106632"/>
                  </a:lnTo>
                  <a:lnTo>
                    <a:pt x="4383" y="135064"/>
                  </a:lnTo>
                  <a:lnTo>
                    <a:pt x="0" y="159804"/>
                  </a:lnTo>
                  <a:lnTo>
                    <a:pt x="1091" y="170632"/>
                  </a:lnTo>
                  <a:lnTo>
                    <a:pt x="2494" y="174631"/>
                  </a:lnTo>
                  <a:lnTo>
                    <a:pt x="4223" y="177297"/>
                  </a:lnTo>
                  <a:lnTo>
                    <a:pt x="6169" y="179074"/>
                  </a:lnTo>
                  <a:lnTo>
                    <a:pt x="8260" y="180259"/>
                  </a:lnTo>
                  <a:lnTo>
                    <a:pt x="11242" y="179461"/>
                  </a:lnTo>
                  <a:lnTo>
                    <a:pt x="29550" y="164658"/>
                  </a:lnTo>
                  <a:lnTo>
                    <a:pt x="55862" y="135246"/>
                  </a:lnTo>
                  <a:lnTo>
                    <a:pt x="76901" y="108176"/>
                  </a:lnTo>
                  <a:lnTo>
                    <a:pt x="98216" y="76255"/>
                  </a:lnTo>
                  <a:lnTo>
                    <a:pt x="120255" y="42113"/>
                  </a:lnTo>
                  <a:lnTo>
                    <a:pt x="127299" y="29954"/>
                  </a:lnTo>
                  <a:lnTo>
                    <a:pt x="130288" y="26871"/>
                  </a:lnTo>
                  <a:lnTo>
                    <a:pt x="133075" y="25609"/>
                  </a:lnTo>
                  <a:lnTo>
                    <a:pt x="135727" y="25561"/>
                  </a:lnTo>
                  <a:lnTo>
                    <a:pt x="136701" y="27117"/>
                  </a:lnTo>
                  <a:lnTo>
                    <a:pt x="128535" y="61248"/>
                  </a:lnTo>
                  <a:lnTo>
                    <a:pt x="122599" y="88103"/>
                  </a:lnTo>
                  <a:lnTo>
                    <a:pt x="119694" y="116168"/>
                  </a:lnTo>
                  <a:lnTo>
                    <a:pt x="114120" y="149863"/>
                  </a:lnTo>
                  <a:lnTo>
                    <a:pt x="112784" y="168484"/>
                  </a:lnTo>
                  <a:lnTo>
                    <a:pt x="113468" y="170817"/>
                  </a:lnTo>
                  <a:lnTo>
                    <a:pt x="114718" y="172373"/>
                  </a:lnTo>
                  <a:lnTo>
                    <a:pt x="116345" y="173410"/>
                  </a:lnTo>
                  <a:lnTo>
                    <a:pt x="118223" y="173308"/>
                  </a:lnTo>
                  <a:lnTo>
                    <a:pt x="122427" y="171078"/>
                  </a:lnTo>
                  <a:lnTo>
                    <a:pt x="136062" y="143272"/>
                  </a:lnTo>
                  <a:lnTo>
                    <a:pt x="153366" y="108091"/>
                  </a:lnTo>
                  <a:lnTo>
                    <a:pt x="167351" y="76230"/>
                  </a:lnTo>
                  <a:lnTo>
                    <a:pt x="181549" y="45446"/>
                  </a:lnTo>
                  <a:lnTo>
                    <a:pt x="196354" y="14919"/>
                  </a:lnTo>
                  <a:lnTo>
                    <a:pt x="197756" y="15259"/>
                  </a:lnTo>
                  <a:lnTo>
                    <a:pt x="201431" y="19872"/>
                  </a:lnTo>
                  <a:lnTo>
                    <a:pt x="201477" y="31446"/>
                  </a:lnTo>
                  <a:lnTo>
                    <a:pt x="195039" y="64747"/>
                  </a:lnTo>
                  <a:lnTo>
                    <a:pt x="192222" y="92491"/>
                  </a:lnTo>
                  <a:lnTo>
                    <a:pt x="191387" y="120819"/>
                  </a:lnTo>
                  <a:lnTo>
                    <a:pt x="185428" y="156350"/>
                  </a:lnTo>
                  <a:lnTo>
                    <a:pt x="184916" y="160347"/>
                  </a:lnTo>
                  <a:lnTo>
                    <a:pt x="185369" y="163012"/>
                  </a:lnTo>
                  <a:lnTo>
                    <a:pt x="186464" y="164788"/>
                  </a:lnTo>
                  <a:lnTo>
                    <a:pt x="187988" y="165973"/>
                  </a:lnTo>
                  <a:lnTo>
                    <a:pt x="189005" y="165175"/>
                  </a:lnTo>
                  <a:lnTo>
                    <a:pt x="197355" y="137335"/>
                  </a:lnTo>
                  <a:lnTo>
                    <a:pt x="208872" y="111353"/>
                  </a:lnTo>
                  <a:lnTo>
                    <a:pt x="222338" y="78871"/>
                  </a:lnTo>
                  <a:lnTo>
                    <a:pt x="237176" y="45700"/>
                  </a:lnTo>
                  <a:lnTo>
                    <a:pt x="261005" y="14470"/>
                  </a:lnTo>
                  <a:lnTo>
                    <a:pt x="271346" y="4704"/>
                  </a:lnTo>
                  <a:lnTo>
                    <a:pt x="281234" y="364"/>
                  </a:lnTo>
                  <a:lnTo>
                    <a:pt x="285299" y="0"/>
                  </a:lnTo>
                  <a:lnTo>
                    <a:pt x="291933" y="1712"/>
                  </a:lnTo>
                  <a:lnTo>
                    <a:pt x="297527" y="7236"/>
                  </a:lnTo>
                  <a:lnTo>
                    <a:pt x="300130" y="10931"/>
                  </a:lnTo>
                  <a:lnTo>
                    <a:pt x="308672" y="43710"/>
                  </a:lnTo>
                  <a:lnTo>
                    <a:pt x="319624" y="754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3493"/>
            <p:cNvSpPr/>
            <p:nvPr/>
          </p:nvSpPr>
          <p:spPr bwMode="auto">
            <a:xfrm>
              <a:off x="5376471" y="4500563"/>
              <a:ext cx="181368" cy="151454"/>
            </a:xfrm>
            <a:custGeom>
              <a:avLst/>
              <a:gdLst/>
              <a:ahLst/>
              <a:cxnLst/>
              <a:rect l="0" t="0" r="0" b="0"/>
              <a:pathLst>
                <a:path w="181368" h="151454">
                  <a:moveTo>
                    <a:pt x="45635" y="0"/>
                  </a:moveTo>
                  <a:lnTo>
                    <a:pt x="38050" y="3792"/>
                  </a:lnTo>
                  <a:lnTo>
                    <a:pt x="32210" y="9887"/>
                  </a:lnTo>
                  <a:lnTo>
                    <a:pt x="8579" y="44434"/>
                  </a:lnTo>
                  <a:lnTo>
                    <a:pt x="701" y="64759"/>
                  </a:lnTo>
                  <a:lnTo>
                    <a:pt x="0" y="78788"/>
                  </a:lnTo>
                  <a:lnTo>
                    <a:pt x="2225" y="103404"/>
                  </a:lnTo>
                  <a:lnTo>
                    <a:pt x="3995" y="107830"/>
                  </a:lnTo>
                  <a:lnTo>
                    <a:pt x="10196" y="114863"/>
                  </a:lnTo>
                  <a:lnTo>
                    <a:pt x="16126" y="118519"/>
                  </a:lnTo>
                  <a:lnTo>
                    <a:pt x="18818" y="119494"/>
                  </a:lnTo>
                  <a:lnTo>
                    <a:pt x="22201" y="118556"/>
                  </a:lnTo>
                  <a:lnTo>
                    <a:pt x="39037" y="105645"/>
                  </a:lnTo>
                  <a:lnTo>
                    <a:pt x="57649" y="84015"/>
                  </a:lnTo>
                  <a:lnTo>
                    <a:pt x="76183" y="48863"/>
                  </a:lnTo>
                  <a:lnTo>
                    <a:pt x="87051" y="30722"/>
                  </a:lnTo>
                  <a:lnTo>
                    <a:pt x="76085" y="65376"/>
                  </a:lnTo>
                  <a:lnTo>
                    <a:pt x="74581" y="96874"/>
                  </a:lnTo>
                  <a:lnTo>
                    <a:pt x="82030" y="129663"/>
                  </a:lnTo>
                  <a:lnTo>
                    <a:pt x="87211" y="141765"/>
                  </a:lnTo>
                  <a:lnTo>
                    <a:pt x="94805" y="149790"/>
                  </a:lnTo>
                  <a:lnTo>
                    <a:pt x="99847" y="151453"/>
                  </a:lnTo>
                  <a:lnTo>
                    <a:pt x="111798" y="151185"/>
                  </a:lnTo>
                  <a:lnTo>
                    <a:pt x="122931" y="146304"/>
                  </a:lnTo>
                  <a:lnTo>
                    <a:pt x="153563" y="119219"/>
                  </a:lnTo>
                  <a:lnTo>
                    <a:pt x="181367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3" name="SMARTInkShape-3494"/>
            <p:cNvSpPr/>
            <p:nvPr/>
          </p:nvSpPr>
          <p:spPr bwMode="auto">
            <a:xfrm>
              <a:off x="5663987" y="4242871"/>
              <a:ext cx="293902" cy="396557"/>
            </a:xfrm>
            <a:custGeom>
              <a:avLst/>
              <a:gdLst/>
              <a:ahLst/>
              <a:cxnLst/>
              <a:rect l="0" t="0" r="0" b="0"/>
              <a:pathLst>
                <a:path w="293902" h="396557">
                  <a:moveTo>
                    <a:pt x="136738" y="193398"/>
                  </a:moveTo>
                  <a:lnTo>
                    <a:pt x="104627" y="225509"/>
                  </a:lnTo>
                  <a:lnTo>
                    <a:pt x="86478" y="246039"/>
                  </a:lnTo>
                  <a:lnTo>
                    <a:pt x="70693" y="275759"/>
                  </a:lnTo>
                  <a:lnTo>
                    <a:pt x="57550" y="304231"/>
                  </a:lnTo>
                  <a:lnTo>
                    <a:pt x="51874" y="339168"/>
                  </a:lnTo>
                  <a:lnTo>
                    <a:pt x="53174" y="343759"/>
                  </a:lnTo>
                  <a:lnTo>
                    <a:pt x="58853" y="350977"/>
                  </a:lnTo>
                  <a:lnTo>
                    <a:pt x="62590" y="352426"/>
                  </a:lnTo>
                  <a:lnTo>
                    <a:pt x="70975" y="351919"/>
                  </a:lnTo>
                  <a:lnTo>
                    <a:pt x="103883" y="327426"/>
                  </a:lnTo>
                  <a:lnTo>
                    <a:pt x="130442" y="305077"/>
                  </a:lnTo>
                  <a:lnTo>
                    <a:pt x="156303" y="276230"/>
                  </a:lnTo>
                  <a:lnTo>
                    <a:pt x="179048" y="242547"/>
                  </a:lnTo>
                  <a:lnTo>
                    <a:pt x="192849" y="217623"/>
                  </a:lnTo>
                  <a:lnTo>
                    <a:pt x="204274" y="188025"/>
                  </a:lnTo>
                  <a:lnTo>
                    <a:pt x="214644" y="156349"/>
                  </a:lnTo>
                  <a:lnTo>
                    <a:pt x="225338" y="124544"/>
                  </a:lnTo>
                  <a:lnTo>
                    <a:pt x="238028" y="94534"/>
                  </a:lnTo>
                  <a:lnTo>
                    <a:pt x="245256" y="67437"/>
                  </a:lnTo>
                  <a:lnTo>
                    <a:pt x="247208" y="31987"/>
                  </a:lnTo>
                  <a:lnTo>
                    <a:pt x="242759" y="7724"/>
                  </a:lnTo>
                  <a:lnTo>
                    <a:pt x="240756" y="2940"/>
                  </a:lnTo>
                  <a:lnTo>
                    <a:pt x="237040" y="545"/>
                  </a:lnTo>
                  <a:lnTo>
                    <a:pt x="226560" y="0"/>
                  </a:lnTo>
                  <a:lnTo>
                    <a:pt x="221226" y="3347"/>
                  </a:lnTo>
                  <a:lnTo>
                    <a:pt x="199141" y="33649"/>
                  </a:lnTo>
                  <a:lnTo>
                    <a:pt x="186698" y="56517"/>
                  </a:lnTo>
                  <a:lnTo>
                    <a:pt x="175876" y="85201"/>
                  </a:lnTo>
                  <a:lnTo>
                    <a:pt x="167891" y="116471"/>
                  </a:lnTo>
                  <a:lnTo>
                    <a:pt x="162490" y="149683"/>
                  </a:lnTo>
                  <a:lnTo>
                    <a:pt x="161050" y="167430"/>
                  </a:lnTo>
                  <a:lnTo>
                    <a:pt x="160089" y="185611"/>
                  </a:lnTo>
                  <a:lnTo>
                    <a:pt x="159023" y="220629"/>
                  </a:lnTo>
                  <a:lnTo>
                    <a:pt x="159342" y="253919"/>
                  </a:lnTo>
                  <a:lnTo>
                    <a:pt x="162130" y="284590"/>
                  </a:lnTo>
                  <a:lnTo>
                    <a:pt x="166015" y="311980"/>
                  </a:lnTo>
                  <a:lnTo>
                    <a:pt x="172665" y="347596"/>
                  </a:lnTo>
                  <a:lnTo>
                    <a:pt x="177546" y="376140"/>
                  </a:lnTo>
                  <a:lnTo>
                    <a:pt x="179195" y="395742"/>
                  </a:lnTo>
                  <a:lnTo>
                    <a:pt x="178536" y="396556"/>
                  </a:lnTo>
                  <a:lnTo>
                    <a:pt x="177304" y="396306"/>
                  </a:lnTo>
                  <a:lnTo>
                    <a:pt x="175688" y="395345"/>
                  </a:lnTo>
                  <a:lnTo>
                    <a:pt x="155224" y="360476"/>
                  </a:lnTo>
                  <a:lnTo>
                    <a:pt x="133749" y="325717"/>
                  </a:lnTo>
                  <a:lnTo>
                    <a:pt x="115566" y="298244"/>
                  </a:lnTo>
                  <a:lnTo>
                    <a:pt x="94255" y="267513"/>
                  </a:lnTo>
                  <a:lnTo>
                    <a:pt x="71555" y="237450"/>
                  </a:lnTo>
                  <a:lnTo>
                    <a:pt x="49824" y="208214"/>
                  </a:lnTo>
                  <a:lnTo>
                    <a:pt x="32228" y="179346"/>
                  </a:lnTo>
                  <a:lnTo>
                    <a:pt x="12727" y="147695"/>
                  </a:lnTo>
                  <a:lnTo>
                    <a:pt x="687" y="127028"/>
                  </a:lnTo>
                  <a:lnTo>
                    <a:pt x="0" y="123751"/>
                  </a:lnTo>
                  <a:lnTo>
                    <a:pt x="1129" y="122360"/>
                  </a:lnTo>
                  <a:lnTo>
                    <a:pt x="8205" y="122932"/>
                  </a:lnTo>
                  <a:lnTo>
                    <a:pt x="40735" y="131883"/>
                  </a:lnTo>
                  <a:lnTo>
                    <a:pt x="75749" y="142098"/>
                  </a:lnTo>
                  <a:lnTo>
                    <a:pt x="103282" y="148373"/>
                  </a:lnTo>
                  <a:lnTo>
                    <a:pt x="134039" y="156453"/>
                  </a:lnTo>
                  <a:lnTo>
                    <a:pt x="164114" y="163220"/>
                  </a:lnTo>
                  <a:lnTo>
                    <a:pt x="192561" y="168079"/>
                  </a:lnTo>
                  <a:lnTo>
                    <a:pt x="218434" y="170239"/>
                  </a:lnTo>
                  <a:lnTo>
                    <a:pt x="251520" y="167662"/>
                  </a:lnTo>
                  <a:lnTo>
                    <a:pt x="293901" y="1648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4" name="SMARTInkShape-3495"/>
            <p:cNvSpPr/>
            <p:nvPr/>
          </p:nvSpPr>
          <p:spPr bwMode="auto">
            <a:xfrm>
              <a:off x="5908626" y="4480655"/>
              <a:ext cx="242144" cy="119052"/>
            </a:xfrm>
            <a:custGeom>
              <a:avLst/>
              <a:gdLst/>
              <a:ahLst/>
              <a:cxnLst/>
              <a:rect l="0" t="0" r="0" b="0"/>
              <a:pathLst>
                <a:path w="242144" h="119052">
                  <a:moveTo>
                    <a:pt x="13543" y="48483"/>
                  </a:moveTo>
                  <a:lnTo>
                    <a:pt x="13543" y="59124"/>
                  </a:lnTo>
                  <a:lnTo>
                    <a:pt x="14337" y="60340"/>
                  </a:lnTo>
                  <a:lnTo>
                    <a:pt x="15660" y="61150"/>
                  </a:lnTo>
                  <a:lnTo>
                    <a:pt x="17335" y="61690"/>
                  </a:lnTo>
                  <a:lnTo>
                    <a:pt x="18453" y="61256"/>
                  </a:lnTo>
                  <a:lnTo>
                    <a:pt x="19197" y="60173"/>
                  </a:lnTo>
                  <a:lnTo>
                    <a:pt x="19694" y="58657"/>
                  </a:lnTo>
                  <a:lnTo>
                    <a:pt x="37238" y="39154"/>
                  </a:lnTo>
                  <a:lnTo>
                    <a:pt x="50679" y="21857"/>
                  </a:lnTo>
                  <a:lnTo>
                    <a:pt x="54708" y="11666"/>
                  </a:lnTo>
                  <a:lnTo>
                    <a:pt x="56256" y="0"/>
                  </a:lnTo>
                  <a:lnTo>
                    <a:pt x="56361" y="2720"/>
                  </a:lnTo>
                  <a:lnTo>
                    <a:pt x="49899" y="22157"/>
                  </a:lnTo>
                  <a:lnTo>
                    <a:pt x="29669" y="55922"/>
                  </a:lnTo>
                  <a:lnTo>
                    <a:pt x="7740" y="88572"/>
                  </a:lnTo>
                  <a:lnTo>
                    <a:pt x="3026" y="98314"/>
                  </a:lnTo>
                  <a:lnTo>
                    <a:pt x="0" y="109919"/>
                  </a:lnTo>
                  <a:lnTo>
                    <a:pt x="1340" y="110872"/>
                  </a:lnTo>
                  <a:lnTo>
                    <a:pt x="7061" y="111930"/>
                  </a:lnTo>
                  <a:lnTo>
                    <a:pt x="19207" y="108733"/>
                  </a:lnTo>
                  <a:lnTo>
                    <a:pt x="44353" y="88382"/>
                  </a:lnTo>
                  <a:lnTo>
                    <a:pt x="77337" y="56030"/>
                  </a:lnTo>
                  <a:lnTo>
                    <a:pt x="107746" y="26502"/>
                  </a:lnTo>
                  <a:lnTo>
                    <a:pt x="114413" y="22838"/>
                  </a:lnTo>
                  <a:lnTo>
                    <a:pt x="116509" y="23449"/>
                  </a:lnTo>
                  <a:lnTo>
                    <a:pt x="117905" y="25444"/>
                  </a:lnTo>
                  <a:lnTo>
                    <a:pt x="119871" y="35835"/>
                  </a:lnTo>
                  <a:lnTo>
                    <a:pt x="120147" y="40051"/>
                  </a:lnTo>
                  <a:lnTo>
                    <a:pt x="107201" y="70685"/>
                  </a:lnTo>
                  <a:lnTo>
                    <a:pt x="92193" y="105073"/>
                  </a:lnTo>
                  <a:lnTo>
                    <a:pt x="85402" y="119051"/>
                  </a:lnTo>
                  <a:lnTo>
                    <a:pt x="97264" y="103432"/>
                  </a:lnTo>
                  <a:lnTo>
                    <a:pt x="128519" y="75670"/>
                  </a:lnTo>
                  <a:lnTo>
                    <a:pt x="163651" y="43273"/>
                  </a:lnTo>
                  <a:lnTo>
                    <a:pt x="177889" y="34261"/>
                  </a:lnTo>
                  <a:lnTo>
                    <a:pt x="205988" y="28001"/>
                  </a:lnTo>
                  <a:lnTo>
                    <a:pt x="218907" y="31125"/>
                  </a:lnTo>
                  <a:lnTo>
                    <a:pt x="225995" y="37064"/>
                  </a:lnTo>
                  <a:lnTo>
                    <a:pt x="242143" y="556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5" name="SMARTInkShape-3496"/>
            <p:cNvSpPr/>
            <p:nvPr/>
          </p:nvSpPr>
          <p:spPr bwMode="auto">
            <a:xfrm>
              <a:off x="6352630" y="4169826"/>
              <a:ext cx="348209" cy="363618"/>
            </a:xfrm>
            <a:custGeom>
              <a:avLst/>
              <a:gdLst/>
              <a:ahLst/>
              <a:cxnLst/>
              <a:rect l="0" t="0" r="0" b="0"/>
              <a:pathLst>
                <a:path w="348209" h="363618">
                  <a:moveTo>
                    <a:pt x="348208" y="30699"/>
                  </a:moveTo>
                  <a:lnTo>
                    <a:pt x="348208" y="26907"/>
                  </a:lnTo>
                  <a:lnTo>
                    <a:pt x="340623" y="16964"/>
                  </a:lnTo>
                  <a:lnTo>
                    <a:pt x="324528" y="7755"/>
                  </a:lnTo>
                  <a:lnTo>
                    <a:pt x="304678" y="0"/>
                  </a:lnTo>
                  <a:lnTo>
                    <a:pt x="276131" y="260"/>
                  </a:lnTo>
                  <a:lnTo>
                    <a:pt x="242538" y="12949"/>
                  </a:lnTo>
                  <a:lnTo>
                    <a:pt x="207449" y="39374"/>
                  </a:lnTo>
                  <a:lnTo>
                    <a:pt x="185900" y="63130"/>
                  </a:lnTo>
                  <a:lnTo>
                    <a:pt x="166533" y="89562"/>
                  </a:lnTo>
                  <a:lnTo>
                    <a:pt x="149989" y="117186"/>
                  </a:lnTo>
                  <a:lnTo>
                    <a:pt x="134698" y="149571"/>
                  </a:lnTo>
                  <a:lnTo>
                    <a:pt x="122346" y="184337"/>
                  </a:lnTo>
                  <a:lnTo>
                    <a:pt x="116856" y="218310"/>
                  </a:lnTo>
                  <a:lnTo>
                    <a:pt x="112299" y="249813"/>
                  </a:lnTo>
                  <a:lnTo>
                    <a:pt x="107628" y="278895"/>
                  </a:lnTo>
                  <a:lnTo>
                    <a:pt x="102906" y="305050"/>
                  </a:lnTo>
                  <a:lnTo>
                    <a:pt x="95786" y="338295"/>
                  </a:lnTo>
                  <a:lnTo>
                    <a:pt x="88648" y="356877"/>
                  </a:lnTo>
                  <a:lnTo>
                    <a:pt x="85474" y="360070"/>
                  </a:lnTo>
                  <a:lnTo>
                    <a:pt x="77714" y="363617"/>
                  </a:lnTo>
                  <a:lnTo>
                    <a:pt x="66856" y="363077"/>
                  </a:lnTo>
                  <a:lnTo>
                    <a:pt x="60628" y="361822"/>
                  </a:lnTo>
                  <a:lnTo>
                    <a:pt x="49473" y="354077"/>
                  </a:lnTo>
                  <a:lnTo>
                    <a:pt x="34269" y="334213"/>
                  </a:lnTo>
                  <a:lnTo>
                    <a:pt x="14908" y="299056"/>
                  </a:lnTo>
                  <a:lnTo>
                    <a:pt x="4360" y="270991"/>
                  </a:lnTo>
                  <a:lnTo>
                    <a:pt x="0" y="250151"/>
                  </a:lnTo>
                  <a:lnTo>
                    <a:pt x="1097" y="241211"/>
                  </a:lnTo>
                  <a:lnTo>
                    <a:pt x="2500" y="237715"/>
                  </a:lnTo>
                  <a:lnTo>
                    <a:pt x="8293" y="231715"/>
                  </a:lnTo>
                  <a:lnTo>
                    <a:pt x="12061" y="229003"/>
                  </a:lnTo>
                  <a:lnTo>
                    <a:pt x="16953" y="227989"/>
                  </a:lnTo>
                  <a:lnTo>
                    <a:pt x="52555" y="230207"/>
                  </a:lnTo>
                  <a:lnTo>
                    <a:pt x="79720" y="234363"/>
                  </a:lnTo>
                  <a:lnTo>
                    <a:pt x="107877" y="236829"/>
                  </a:lnTo>
                  <a:lnTo>
                    <a:pt x="140133" y="243366"/>
                  </a:lnTo>
                  <a:lnTo>
                    <a:pt x="161408" y="250786"/>
                  </a:lnTo>
                  <a:lnTo>
                    <a:pt x="172845" y="258426"/>
                  </a:lnTo>
                  <a:lnTo>
                    <a:pt x="178988" y="267113"/>
                  </a:lnTo>
                  <a:lnTo>
                    <a:pt x="181718" y="277059"/>
                  </a:lnTo>
                  <a:lnTo>
                    <a:pt x="183614" y="309763"/>
                  </a:lnTo>
                  <a:lnTo>
                    <a:pt x="183051" y="331474"/>
                  </a:lnTo>
                  <a:lnTo>
                    <a:pt x="177743" y="346875"/>
                  </a:lnTo>
                  <a:lnTo>
                    <a:pt x="178208" y="347846"/>
                  </a:lnTo>
                  <a:lnTo>
                    <a:pt x="179312" y="347699"/>
                  </a:lnTo>
                  <a:lnTo>
                    <a:pt x="180843" y="346807"/>
                  </a:lnTo>
                  <a:lnTo>
                    <a:pt x="181862" y="345419"/>
                  </a:lnTo>
                  <a:lnTo>
                    <a:pt x="184884" y="338879"/>
                  </a:lnTo>
                  <a:lnTo>
                    <a:pt x="203708" y="310750"/>
                  </a:lnTo>
                  <a:lnTo>
                    <a:pt x="227854" y="281016"/>
                  </a:lnTo>
                  <a:lnTo>
                    <a:pt x="255554" y="252211"/>
                  </a:lnTo>
                  <a:lnTo>
                    <a:pt x="280164" y="231176"/>
                  </a:lnTo>
                  <a:lnTo>
                    <a:pt x="295414" y="222038"/>
                  </a:lnTo>
                  <a:lnTo>
                    <a:pt x="299518" y="220965"/>
                  </a:lnTo>
                  <a:lnTo>
                    <a:pt x="303048" y="221043"/>
                  </a:lnTo>
                  <a:lnTo>
                    <a:pt x="309087" y="223246"/>
                  </a:lnTo>
                  <a:lnTo>
                    <a:pt x="326776" y="237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6" name="SMARTInkShape-3497"/>
            <p:cNvSpPr/>
            <p:nvPr/>
          </p:nvSpPr>
          <p:spPr bwMode="auto">
            <a:xfrm>
              <a:off x="6623664" y="4386263"/>
              <a:ext cx="412931" cy="148072"/>
            </a:xfrm>
            <a:custGeom>
              <a:avLst/>
              <a:gdLst/>
              <a:ahLst/>
              <a:cxnLst/>
              <a:rect l="0" t="0" r="0" b="0"/>
              <a:pathLst>
                <a:path w="412931" h="148072">
                  <a:moveTo>
                    <a:pt x="34311" y="28575"/>
                  </a:moveTo>
                  <a:lnTo>
                    <a:pt x="30518" y="28575"/>
                  </a:lnTo>
                  <a:lnTo>
                    <a:pt x="26540" y="30691"/>
                  </a:lnTo>
                  <a:lnTo>
                    <a:pt x="22126" y="35071"/>
                  </a:lnTo>
                  <a:lnTo>
                    <a:pt x="3344" y="66858"/>
                  </a:lnTo>
                  <a:lnTo>
                    <a:pt x="0" y="82692"/>
                  </a:lnTo>
                  <a:lnTo>
                    <a:pt x="1335" y="92579"/>
                  </a:lnTo>
                  <a:lnTo>
                    <a:pt x="5951" y="115055"/>
                  </a:lnTo>
                  <a:lnTo>
                    <a:pt x="7466" y="117185"/>
                  </a:lnTo>
                  <a:lnTo>
                    <a:pt x="9271" y="118604"/>
                  </a:lnTo>
                  <a:lnTo>
                    <a:pt x="12061" y="118757"/>
                  </a:lnTo>
                  <a:lnTo>
                    <a:pt x="27946" y="113298"/>
                  </a:lnTo>
                  <a:lnTo>
                    <a:pt x="32449" y="111251"/>
                  </a:lnTo>
                  <a:lnTo>
                    <a:pt x="39569" y="104742"/>
                  </a:lnTo>
                  <a:lnTo>
                    <a:pt x="64163" y="69885"/>
                  </a:lnTo>
                  <a:lnTo>
                    <a:pt x="73773" y="60693"/>
                  </a:lnTo>
                  <a:lnTo>
                    <a:pt x="84393" y="53168"/>
                  </a:lnTo>
                  <a:lnTo>
                    <a:pt x="97679" y="39635"/>
                  </a:lnTo>
                  <a:lnTo>
                    <a:pt x="104155" y="36492"/>
                  </a:lnTo>
                  <a:lnTo>
                    <a:pt x="107157" y="40295"/>
                  </a:lnTo>
                  <a:lnTo>
                    <a:pt x="110343" y="47278"/>
                  </a:lnTo>
                  <a:lnTo>
                    <a:pt x="112557" y="73116"/>
                  </a:lnTo>
                  <a:lnTo>
                    <a:pt x="109001" y="89573"/>
                  </a:lnTo>
                  <a:lnTo>
                    <a:pt x="98664" y="122184"/>
                  </a:lnTo>
                  <a:lnTo>
                    <a:pt x="97056" y="124318"/>
                  </a:lnTo>
                  <a:lnTo>
                    <a:pt x="95191" y="125741"/>
                  </a:lnTo>
                  <a:lnTo>
                    <a:pt x="94741" y="126690"/>
                  </a:lnTo>
                  <a:lnTo>
                    <a:pt x="95235" y="127322"/>
                  </a:lnTo>
                  <a:lnTo>
                    <a:pt x="96358" y="127744"/>
                  </a:lnTo>
                  <a:lnTo>
                    <a:pt x="97901" y="126437"/>
                  </a:lnTo>
                  <a:lnTo>
                    <a:pt x="122923" y="91188"/>
                  </a:lnTo>
                  <a:lnTo>
                    <a:pt x="148364" y="59045"/>
                  </a:lnTo>
                  <a:lnTo>
                    <a:pt x="163820" y="42266"/>
                  </a:lnTo>
                  <a:lnTo>
                    <a:pt x="165894" y="40877"/>
                  </a:lnTo>
                  <a:lnTo>
                    <a:pt x="167277" y="40745"/>
                  </a:lnTo>
                  <a:lnTo>
                    <a:pt x="168198" y="41451"/>
                  </a:lnTo>
                  <a:lnTo>
                    <a:pt x="169223" y="44351"/>
                  </a:lnTo>
                  <a:lnTo>
                    <a:pt x="169496" y="46236"/>
                  </a:lnTo>
                  <a:lnTo>
                    <a:pt x="162735" y="80637"/>
                  </a:lnTo>
                  <a:lnTo>
                    <a:pt x="154116" y="112164"/>
                  </a:lnTo>
                  <a:lnTo>
                    <a:pt x="152281" y="115257"/>
                  </a:lnTo>
                  <a:lnTo>
                    <a:pt x="151851" y="117319"/>
                  </a:lnTo>
                  <a:lnTo>
                    <a:pt x="152359" y="118694"/>
                  </a:lnTo>
                  <a:lnTo>
                    <a:pt x="153491" y="119610"/>
                  </a:lnTo>
                  <a:lnTo>
                    <a:pt x="156866" y="120629"/>
                  </a:lnTo>
                  <a:lnTo>
                    <a:pt x="158877" y="120900"/>
                  </a:lnTo>
                  <a:lnTo>
                    <a:pt x="161011" y="119494"/>
                  </a:lnTo>
                  <a:lnTo>
                    <a:pt x="189530" y="87844"/>
                  </a:lnTo>
                  <a:lnTo>
                    <a:pt x="223856" y="57149"/>
                  </a:lnTo>
                  <a:lnTo>
                    <a:pt x="235023" y="52123"/>
                  </a:lnTo>
                  <a:lnTo>
                    <a:pt x="237175" y="53004"/>
                  </a:lnTo>
                  <a:lnTo>
                    <a:pt x="238610" y="55180"/>
                  </a:lnTo>
                  <a:lnTo>
                    <a:pt x="240204" y="62624"/>
                  </a:lnTo>
                  <a:lnTo>
                    <a:pt x="241312" y="93589"/>
                  </a:lnTo>
                  <a:lnTo>
                    <a:pt x="249228" y="126565"/>
                  </a:lnTo>
                  <a:lnTo>
                    <a:pt x="255946" y="140159"/>
                  </a:lnTo>
                  <a:lnTo>
                    <a:pt x="258268" y="143445"/>
                  </a:lnTo>
                  <a:lnTo>
                    <a:pt x="261403" y="145636"/>
                  </a:lnTo>
                  <a:lnTo>
                    <a:pt x="269120" y="148071"/>
                  </a:lnTo>
                  <a:lnTo>
                    <a:pt x="286182" y="145649"/>
                  </a:lnTo>
                  <a:lnTo>
                    <a:pt x="306319" y="132319"/>
                  </a:lnTo>
                  <a:lnTo>
                    <a:pt x="327366" y="105704"/>
                  </a:lnTo>
                  <a:lnTo>
                    <a:pt x="345797" y="81904"/>
                  </a:lnTo>
                  <a:lnTo>
                    <a:pt x="367218" y="55452"/>
                  </a:lnTo>
                  <a:lnTo>
                    <a:pt x="389968" y="27820"/>
                  </a:lnTo>
                  <a:lnTo>
                    <a:pt x="41293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7" name="SMARTInkShape-3498"/>
            <p:cNvSpPr/>
            <p:nvPr/>
          </p:nvSpPr>
          <p:spPr bwMode="auto">
            <a:xfrm>
              <a:off x="7152628" y="4200525"/>
              <a:ext cx="505473" cy="260982"/>
            </a:xfrm>
            <a:custGeom>
              <a:avLst/>
              <a:gdLst/>
              <a:ahLst/>
              <a:cxnLst/>
              <a:rect l="0" t="0" r="0" b="0"/>
              <a:pathLst>
                <a:path w="505473" h="260982">
                  <a:moveTo>
                    <a:pt x="198291" y="0"/>
                  </a:moveTo>
                  <a:lnTo>
                    <a:pt x="190707" y="3792"/>
                  </a:lnTo>
                  <a:lnTo>
                    <a:pt x="178405" y="17528"/>
                  </a:lnTo>
                  <a:lnTo>
                    <a:pt x="159232" y="50793"/>
                  </a:lnTo>
                  <a:lnTo>
                    <a:pt x="146799" y="74962"/>
                  </a:lnTo>
                  <a:lnTo>
                    <a:pt x="133337" y="101579"/>
                  </a:lnTo>
                  <a:lnTo>
                    <a:pt x="120210" y="129284"/>
                  </a:lnTo>
                  <a:lnTo>
                    <a:pt x="109085" y="157472"/>
                  </a:lnTo>
                  <a:lnTo>
                    <a:pt x="98848" y="183759"/>
                  </a:lnTo>
                  <a:lnTo>
                    <a:pt x="86276" y="218753"/>
                  </a:lnTo>
                  <a:lnTo>
                    <a:pt x="75408" y="244997"/>
                  </a:lnTo>
                  <a:lnTo>
                    <a:pt x="65097" y="260502"/>
                  </a:lnTo>
                  <a:lnTo>
                    <a:pt x="63458" y="260981"/>
                  </a:lnTo>
                  <a:lnTo>
                    <a:pt x="61570" y="260506"/>
                  </a:lnTo>
                  <a:lnTo>
                    <a:pt x="59519" y="259395"/>
                  </a:lnTo>
                  <a:lnTo>
                    <a:pt x="52839" y="250248"/>
                  </a:lnTo>
                  <a:lnTo>
                    <a:pt x="48381" y="220735"/>
                  </a:lnTo>
                  <a:lnTo>
                    <a:pt x="43630" y="188875"/>
                  </a:lnTo>
                  <a:lnTo>
                    <a:pt x="41076" y="153506"/>
                  </a:lnTo>
                  <a:lnTo>
                    <a:pt x="37666" y="126963"/>
                  </a:lnTo>
                  <a:lnTo>
                    <a:pt x="31283" y="92828"/>
                  </a:lnTo>
                  <a:lnTo>
                    <a:pt x="24364" y="70191"/>
                  </a:lnTo>
                  <a:lnTo>
                    <a:pt x="19654" y="62946"/>
                  </a:lnTo>
                  <a:lnTo>
                    <a:pt x="17287" y="61014"/>
                  </a:lnTo>
                  <a:lnTo>
                    <a:pt x="14915" y="62107"/>
                  </a:lnTo>
                  <a:lnTo>
                    <a:pt x="10164" y="69672"/>
                  </a:lnTo>
                  <a:lnTo>
                    <a:pt x="1439" y="94725"/>
                  </a:lnTo>
                  <a:lnTo>
                    <a:pt x="0" y="120318"/>
                  </a:lnTo>
                  <a:lnTo>
                    <a:pt x="2476" y="138671"/>
                  </a:lnTo>
                  <a:lnTo>
                    <a:pt x="10456" y="153177"/>
                  </a:lnTo>
                  <a:lnTo>
                    <a:pt x="21940" y="164123"/>
                  </a:lnTo>
                  <a:lnTo>
                    <a:pt x="34981" y="171633"/>
                  </a:lnTo>
                  <a:lnTo>
                    <a:pt x="52948" y="173383"/>
                  </a:lnTo>
                  <a:lnTo>
                    <a:pt x="83260" y="169906"/>
                  </a:lnTo>
                  <a:lnTo>
                    <a:pt x="112349" y="161732"/>
                  </a:lnTo>
                  <a:lnTo>
                    <a:pt x="143193" y="149256"/>
                  </a:lnTo>
                  <a:lnTo>
                    <a:pt x="165072" y="138567"/>
                  </a:lnTo>
                  <a:lnTo>
                    <a:pt x="194445" y="115493"/>
                  </a:lnTo>
                  <a:lnTo>
                    <a:pt x="223989" y="85961"/>
                  </a:lnTo>
                  <a:lnTo>
                    <a:pt x="240301" y="68597"/>
                  </a:lnTo>
                  <a:lnTo>
                    <a:pt x="252450" y="59411"/>
                  </a:lnTo>
                  <a:lnTo>
                    <a:pt x="252653" y="60245"/>
                  </a:lnTo>
                  <a:lnTo>
                    <a:pt x="248354" y="69797"/>
                  </a:lnTo>
                  <a:lnTo>
                    <a:pt x="224835" y="104530"/>
                  </a:lnTo>
                  <a:lnTo>
                    <a:pt x="208625" y="135394"/>
                  </a:lnTo>
                  <a:lnTo>
                    <a:pt x="193768" y="165882"/>
                  </a:lnTo>
                  <a:lnTo>
                    <a:pt x="181023" y="198131"/>
                  </a:lnTo>
                  <a:lnTo>
                    <a:pt x="178709" y="210031"/>
                  </a:lnTo>
                  <a:lnTo>
                    <a:pt x="179798" y="218495"/>
                  </a:lnTo>
                  <a:lnTo>
                    <a:pt x="181200" y="221864"/>
                  </a:lnTo>
                  <a:lnTo>
                    <a:pt x="183722" y="224109"/>
                  </a:lnTo>
                  <a:lnTo>
                    <a:pt x="190758" y="226604"/>
                  </a:lnTo>
                  <a:lnTo>
                    <a:pt x="199176" y="225596"/>
                  </a:lnTo>
                  <a:lnTo>
                    <a:pt x="233627" y="210595"/>
                  </a:lnTo>
                  <a:lnTo>
                    <a:pt x="259208" y="196454"/>
                  </a:lnTo>
                  <a:lnTo>
                    <a:pt x="284995" y="168628"/>
                  </a:lnTo>
                  <a:lnTo>
                    <a:pt x="308993" y="136585"/>
                  </a:lnTo>
                  <a:lnTo>
                    <a:pt x="322522" y="115409"/>
                  </a:lnTo>
                  <a:lnTo>
                    <a:pt x="323974" y="114246"/>
                  </a:lnTo>
                  <a:lnTo>
                    <a:pt x="324942" y="114264"/>
                  </a:lnTo>
                  <a:lnTo>
                    <a:pt x="308098" y="144371"/>
                  </a:lnTo>
                  <a:lnTo>
                    <a:pt x="292166" y="178791"/>
                  </a:lnTo>
                  <a:lnTo>
                    <a:pt x="280716" y="206414"/>
                  </a:lnTo>
                  <a:lnTo>
                    <a:pt x="278580" y="217681"/>
                  </a:lnTo>
                  <a:lnTo>
                    <a:pt x="279748" y="225864"/>
                  </a:lnTo>
                  <a:lnTo>
                    <a:pt x="281171" y="229157"/>
                  </a:lnTo>
                  <a:lnTo>
                    <a:pt x="282913" y="231353"/>
                  </a:lnTo>
                  <a:lnTo>
                    <a:pt x="286965" y="233792"/>
                  </a:lnTo>
                  <a:lnTo>
                    <a:pt x="289157" y="233649"/>
                  </a:lnTo>
                  <a:lnTo>
                    <a:pt x="304527" y="225629"/>
                  </a:lnTo>
                  <a:lnTo>
                    <a:pt x="327314" y="205171"/>
                  </a:lnTo>
                  <a:lnTo>
                    <a:pt x="356608" y="171187"/>
                  </a:lnTo>
                  <a:lnTo>
                    <a:pt x="387091" y="137813"/>
                  </a:lnTo>
                  <a:lnTo>
                    <a:pt x="394914" y="127926"/>
                  </a:lnTo>
                  <a:lnTo>
                    <a:pt x="403684" y="120885"/>
                  </a:lnTo>
                  <a:lnTo>
                    <a:pt x="406656" y="119484"/>
                  </a:lnTo>
                  <a:lnTo>
                    <a:pt x="408639" y="119343"/>
                  </a:lnTo>
                  <a:lnTo>
                    <a:pt x="409960" y="120043"/>
                  </a:lnTo>
                  <a:lnTo>
                    <a:pt x="410048" y="122098"/>
                  </a:lnTo>
                  <a:lnTo>
                    <a:pt x="399470" y="151435"/>
                  </a:lnTo>
                  <a:lnTo>
                    <a:pt x="382583" y="185924"/>
                  </a:lnTo>
                  <a:lnTo>
                    <a:pt x="371234" y="214881"/>
                  </a:lnTo>
                  <a:lnTo>
                    <a:pt x="371530" y="217867"/>
                  </a:lnTo>
                  <a:lnTo>
                    <a:pt x="373975" y="223300"/>
                  </a:lnTo>
                  <a:lnTo>
                    <a:pt x="375739" y="224273"/>
                  </a:lnTo>
                  <a:lnTo>
                    <a:pt x="377708" y="224128"/>
                  </a:lnTo>
                  <a:lnTo>
                    <a:pt x="379815" y="223237"/>
                  </a:lnTo>
                  <a:lnTo>
                    <a:pt x="394603" y="209608"/>
                  </a:lnTo>
                  <a:lnTo>
                    <a:pt x="422220" y="175947"/>
                  </a:lnTo>
                  <a:lnTo>
                    <a:pt x="449917" y="142790"/>
                  </a:lnTo>
                  <a:lnTo>
                    <a:pt x="456439" y="138868"/>
                  </a:lnTo>
                  <a:lnTo>
                    <a:pt x="458496" y="138616"/>
                  </a:lnTo>
                  <a:lnTo>
                    <a:pt x="459867" y="139242"/>
                  </a:lnTo>
                  <a:lnTo>
                    <a:pt x="460781" y="140453"/>
                  </a:lnTo>
                  <a:lnTo>
                    <a:pt x="462068" y="149742"/>
                  </a:lnTo>
                  <a:lnTo>
                    <a:pt x="456411" y="180190"/>
                  </a:lnTo>
                  <a:lnTo>
                    <a:pt x="455473" y="213746"/>
                  </a:lnTo>
                  <a:lnTo>
                    <a:pt x="462758" y="197091"/>
                  </a:lnTo>
                  <a:lnTo>
                    <a:pt x="485481" y="166637"/>
                  </a:lnTo>
                  <a:lnTo>
                    <a:pt x="505472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8" name="SMARTInkShape-3499"/>
            <p:cNvSpPr/>
            <p:nvPr/>
          </p:nvSpPr>
          <p:spPr bwMode="auto">
            <a:xfrm>
              <a:off x="2893219" y="4962680"/>
              <a:ext cx="250032" cy="191712"/>
            </a:xfrm>
            <a:custGeom>
              <a:avLst/>
              <a:gdLst/>
              <a:ahLst/>
              <a:cxnLst/>
              <a:rect l="0" t="0" r="0" b="0"/>
              <a:pathLst>
                <a:path w="250032" h="191712">
                  <a:moveTo>
                    <a:pt x="0" y="87951"/>
                  </a:moveTo>
                  <a:lnTo>
                    <a:pt x="0" y="97894"/>
                  </a:lnTo>
                  <a:lnTo>
                    <a:pt x="2116" y="102424"/>
                  </a:lnTo>
                  <a:lnTo>
                    <a:pt x="12978" y="119079"/>
                  </a:lnTo>
                  <a:lnTo>
                    <a:pt x="33792" y="132904"/>
                  </a:lnTo>
                  <a:lnTo>
                    <a:pt x="38403" y="133795"/>
                  </a:lnTo>
                  <a:lnTo>
                    <a:pt x="47760" y="132668"/>
                  </a:lnTo>
                  <a:lnTo>
                    <a:pt x="75689" y="115516"/>
                  </a:lnTo>
                  <a:lnTo>
                    <a:pt x="90789" y="104965"/>
                  </a:lnTo>
                  <a:lnTo>
                    <a:pt x="113419" y="74437"/>
                  </a:lnTo>
                  <a:lnTo>
                    <a:pt x="121845" y="59720"/>
                  </a:lnTo>
                  <a:lnTo>
                    <a:pt x="127700" y="27495"/>
                  </a:lnTo>
                  <a:lnTo>
                    <a:pt x="124532" y="12183"/>
                  </a:lnTo>
                  <a:lnTo>
                    <a:pt x="118583" y="4535"/>
                  </a:lnTo>
                  <a:lnTo>
                    <a:pt x="114774" y="1384"/>
                  </a:lnTo>
                  <a:lnTo>
                    <a:pt x="111441" y="77"/>
                  </a:lnTo>
                  <a:lnTo>
                    <a:pt x="108425" y="0"/>
                  </a:lnTo>
                  <a:lnTo>
                    <a:pt x="94089" y="5579"/>
                  </a:lnTo>
                  <a:lnTo>
                    <a:pt x="80618" y="19624"/>
                  </a:lnTo>
                  <a:lnTo>
                    <a:pt x="67548" y="52200"/>
                  </a:lnTo>
                  <a:lnTo>
                    <a:pt x="60583" y="84590"/>
                  </a:lnTo>
                  <a:lnTo>
                    <a:pt x="58961" y="118529"/>
                  </a:lnTo>
                  <a:lnTo>
                    <a:pt x="63154" y="148252"/>
                  </a:lnTo>
                  <a:lnTo>
                    <a:pt x="67227" y="164758"/>
                  </a:lnTo>
                  <a:lnTo>
                    <a:pt x="78033" y="177915"/>
                  </a:lnTo>
                  <a:lnTo>
                    <a:pt x="93418" y="187466"/>
                  </a:lnTo>
                  <a:lnTo>
                    <a:pt x="110840" y="191711"/>
                  </a:lnTo>
                  <a:lnTo>
                    <a:pt x="142291" y="190309"/>
                  </a:lnTo>
                  <a:lnTo>
                    <a:pt x="172952" y="181074"/>
                  </a:lnTo>
                  <a:lnTo>
                    <a:pt x="202146" y="164491"/>
                  </a:lnTo>
                  <a:lnTo>
                    <a:pt x="229048" y="137554"/>
                  </a:lnTo>
                  <a:lnTo>
                    <a:pt x="250031" y="10938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9" name="SMARTInkShape-3500"/>
            <p:cNvSpPr/>
            <p:nvPr/>
          </p:nvSpPr>
          <p:spPr bwMode="auto">
            <a:xfrm>
              <a:off x="3129050" y="5022056"/>
              <a:ext cx="171364" cy="187733"/>
            </a:xfrm>
            <a:custGeom>
              <a:avLst/>
              <a:gdLst/>
              <a:ahLst/>
              <a:cxnLst/>
              <a:rect l="0" t="0" r="0" b="0"/>
              <a:pathLst>
                <a:path w="171364" h="187733">
                  <a:moveTo>
                    <a:pt x="7056" y="0"/>
                  </a:moveTo>
                  <a:lnTo>
                    <a:pt x="4940" y="31063"/>
                  </a:lnTo>
                  <a:lnTo>
                    <a:pt x="905" y="61434"/>
                  </a:lnTo>
                  <a:lnTo>
                    <a:pt x="207" y="92463"/>
                  </a:lnTo>
                  <a:lnTo>
                    <a:pt x="0" y="126792"/>
                  </a:lnTo>
                  <a:lnTo>
                    <a:pt x="5633" y="161747"/>
                  </a:lnTo>
                  <a:lnTo>
                    <a:pt x="14389" y="182645"/>
                  </a:lnTo>
                  <a:lnTo>
                    <a:pt x="18253" y="187538"/>
                  </a:lnTo>
                  <a:lnTo>
                    <a:pt x="19283" y="187732"/>
                  </a:lnTo>
                  <a:lnTo>
                    <a:pt x="28522" y="178547"/>
                  </a:lnTo>
                  <a:lnTo>
                    <a:pt x="37317" y="158384"/>
                  </a:lnTo>
                  <a:lnTo>
                    <a:pt x="44950" y="128509"/>
                  </a:lnTo>
                  <a:lnTo>
                    <a:pt x="56031" y="94521"/>
                  </a:lnTo>
                  <a:lnTo>
                    <a:pt x="69369" y="63108"/>
                  </a:lnTo>
                  <a:lnTo>
                    <a:pt x="83188" y="31339"/>
                  </a:lnTo>
                  <a:lnTo>
                    <a:pt x="91428" y="22395"/>
                  </a:lnTo>
                  <a:lnTo>
                    <a:pt x="95054" y="20487"/>
                  </a:lnTo>
                  <a:lnTo>
                    <a:pt x="98265" y="20008"/>
                  </a:lnTo>
                  <a:lnTo>
                    <a:pt x="101200" y="20483"/>
                  </a:lnTo>
                  <a:lnTo>
                    <a:pt x="103950" y="23180"/>
                  </a:lnTo>
                  <a:lnTo>
                    <a:pt x="109122" y="32527"/>
                  </a:lnTo>
                  <a:lnTo>
                    <a:pt x="116497" y="58763"/>
                  </a:lnTo>
                  <a:lnTo>
                    <a:pt x="119916" y="91671"/>
                  </a:lnTo>
                  <a:lnTo>
                    <a:pt x="124722" y="122765"/>
                  </a:lnTo>
                  <a:lnTo>
                    <a:pt x="131173" y="152086"/>
                  </a:lnTo>
                  <a:lnTo>
                    <a:pt x="138112" y="173297"/>
                  </a:lnTo>
                  <a:lnTo>
                    <a:pt x="142826" y="180209"/>
                  </a:lnTo>
                  <a:lnTo>
                    <a:pt x="145194" y="182052"/>
                  </a:lnTo>
                  <a:lnTo>
                    <a:pt x="147567" y="181693"/>
                  </a:lnTo>
                  <a:lnTo>
                    <a:pt x="152320" y="177061"/>
                  </a:lnTo>
                  <a:lnTo>
                    <a:pt x="171363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0" name="SMARTInkShape-3501"/>
            <p:cNvSpPr/>
            <p:nvPr/>
          </p:nvSpPr>
          <p:spPr bwMode="auto">
            <a:xfrm>
              <a:off x="3297035" y="4929319"/>
              <a:ext cx="217691" cy="287511"/>
            </a:xfrm>
            <a:custGeom>
              <a:avLst/>
              <a:gdLst/>
              <a:ahLst/>
              <a:cxnLst/>
              <a:rect l="0" t="0" r="0" b="0"/>
              <a:pathLst>
                <a:path w="217691" h="287511">
                  <a:moveTo>
                    <a:pt x="31953" y="135600"/>
                  </a:moveTo>
                  <a:lnTo>
                    <a:pt x="28160" y="135600"/>
                  </a:lnTo>
                  <a:lnTo>
                    <a:pt x="24182" y="137717"/>
                  </a:lnTo>
                  <a:lnTo>
                    <a:pt x="19768" y="142096"/>
                  </a:lnTo>
                  <a:lnTo>
                    <a:pt x="8104" y="162335"/>
                  </a:lnTo>
                  <a:lnTo>
                    <a:pt x="0" y="196567"/>
                  </a:lnTo>
                  <a:lnTo>
                    <a:pt x="24" y="208734"/>
                  </a:lnTo>
                  <a:lnTo>
                    <a:pt x="6508" y="235947"/>
                  </a:lnTo>
                  <a:lnTo>
                    <a:pt x="16917" y="257143"/>
                  </a:lnTo>
                  <a:lnTo>
                    <a:pt x="30055" y="270919"/>
                  </a:lnTo>
                  <a:lnTo>
                    <a:pt x="39311" y="275117"/>
                  </a:lnTo>
                  <a:lnTo>
                    <a:pt x="54396" y="277811"/>
                  </a:lnTo>
                  <a:lnTo>
                    <a:pt x="62036" y="273946"/>
                  </a:lnTo>
                  <a:lnTo>
                    <a:pt x="66296" y="270694"/>
                  </a:lnTo>
                  <a:lnTo>
                    <a:pt x="76083" y="254738"/>
                  </a:lnTo>
                  <a:lnTo>
                    <a:pt x="85708" y="221516"/>
                  </a:lnTo>
                  <a:lnTo>
                    <a:pt x="88890" y="189014"/>
                  </a:lnTo>
                  <a:lnTo>
                    <a:pt x="93714" y="153454"/>
                  </a:lnTo>
                  <a:lnTo>
                    <a:pt x="95121" y="126867"/>
                  </a:lnTo>
                  <a:lnTo>
                    <a:pt x="95746" y="99175"/>
                  </a:lnTo>
                  <a:lnTo>
                    <a:pt x="96024" y="71786"/>
                  </a:lnTo>
                  <a:lnTo>
                    <a:pt x="96147" y="46383"/>
                  </a:lnTo>
                  <a:lnTo>
                    <a:pt x="91317" y="10732"/>
                  </a:lnTo>
                  <a:lnTo>
                    <a:pt x="90087" y="1258"/>
                  </a:lnTo>
                  <a:lnTo>
                    <a:pt x="88171" y="0"/>
                  </a:lnTo>
                  <a:lnTo>
                    <a:pt x="85307" y="751"/>
                  </a:lnTo>
                  <a:lnTo>
                    <a:pt x="81809" y="2837"/>
                  </a:lnTo>
                  <a:lnTo>
                    <a:pt x="75807" y="13623"/>
                  </a:lnTo>
                  <a:lnTo>
                    <a:pt x="67965" y="43896"/>
                  </a:lnTo>
                  <a:lnTo>
                    <a:pt x="63039" y="72618"/>
                  </a:lnTo>
                  <a:lnTo>
                    <a:pt x="58204" y="103903"/>
                  </a:lnTo>
                  <a:lnTo>
                    <a:pt x="55526" y="138445"/>
                  </a:lnTo>
                  <a:lnTo>
                    <a:pt x="55924" y="173377"/>
                  </a:lnTo>
                  <a:lnTo>
                    <a:pt x="61392" y="204777"/>
                  </a:lnTo>
                  <a:lnTo>
                    <a:pt x="69114" y="232491"/>
                  </a:lnTo>
                  <a:lnTo>
                    <a:pt x="79425" y="256450"/>
                  </a:lnTo>
                  <a:lnTo>
                    <a:pt x="94591" y="275036"/>
                  </a:lnTo>
                  <a:lnTo>
                    <a:pt x="111915" y="284884"/>
                  </a:lnTo>
                  <a:lnTo>
                    <a:pt x="120979" y="287510"/>
                  </a:lnTo>
                  <a:lnTo>
                    <a:pt x="141635" y="286194"/>
                  </a:lnTo>
                  <a:lnTo>
                    <a:pt x="164838" y="278731"/>
                  </a:lnTo>
                  <a:lnTo>
                    <a:pt x="199913" y="259853"/>
                  </a:lnTo>
                  <a:lnTo>
                    <a:pt x="217690" y="249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1" name="SMARTInkShape-3502"/>
            <p:cNvSpPr/>
            <p:nvPr/>
          </p:nvSpPr>
          <p:spPr bwMode="auto">
            <a:xfrm>
              <a:off x="3700659" y="5043488"/>
              <a:ext cx="156408" cy="139644"/>
            </a:xfrm>
            <a:custGeom>
              <a:avLst/>
              <a:gdLst/>
              <a:ahLst/>
              <a:cxnLst/>
              <a:rect l="0" t="0" r="0" b="0"/>
              <a:pathLst>
                <a:path w="156408" h="139644">
                  <a:moveTo>
                    <a:pt x="6947" y="0"/>
                  </a:moveTo>
                  <a:lnTo>
                    <a:pt x="6154" y="17888"/>
                  </a:lnTo>
                  <a:lnTo>
                    <a:pt x="796" y="44434"/>
                  </a:lnTo>
                  <a:lnTo>
                    <a:pt x="0" y="72541"/>
                  </a:lnTo>
                  <a:lnTo>
                    <a:pt x="1959" y="103611"/>
                  </a:lnTo>
                  <a:lnTo>
                    <a:pt x="9754" y="125506"/>
                  </a:lnTo>
                  <a:lnTo>
                    <a:pt x="14280" y="131186"/>
                  </a:lnTo>
                  <a:lnTo>
                    <a:pt x="16599" y="132701"/>
                  </a:lnTo>
                  <a:lnTo>
                    <a:pt x="19731" y="132917"/>
                  </a:lnTo>
                  <a:lnTo>
                    <a:pt x="27446" y="131040"/>
                  </a:lnTo>
                  <a:lnTo>
                    <a:pt x="36166" y="123328"/>
                  </a:lnTo>
                  <a:lnTo>
                    <a:pt x="69238" y="91382"/>
                  </a:lnTo>
                  <a:lnTo>
                    <a:pt x="88198" y="67116"/>
                  </a:lnTo>
                  <a:lnTo>
                    <a:pt x="123853" y="42577"/>
                  </a:lnTo>
                  <a:lnTo>
                    <a:pt x="129334" y="41085"/>
                  </a:lnTo>
                  <a:lnTo>
                    <a:pt x="139659" y="41543"/>
                  </a:lnTo>
                  <a:lnTo>
                    <a:pt x="143840" y="44363"/>
                  </a:lnTo>
                  <a:lnTo>
                    <a:pt x="150603" y="53848"/>
                  </a:lnTo>
                  <a:lnTo>
                    <a:pt x="155081" y="72575"/>
                  </a:lnTo>
                  <a:lnTo>
                    <a:pt x="156407" y="93205"/>
                  </a:lnTo>
                  <a:lnTo>
                    <a:pt x="152484" y="107306"/>
                  </a:lnTo>
                  <a:lnTo>
                    <a:pt x="141351" y="126514"/>
                  </a:lnTo>
                  <a:lnTo>
                    <a:pt x="132564" y="135604"/>
                  </a:lnTo>
                  <a:lnTo>
                    <a:pt x="123367" y="139643"/>
                  </a:lnTo>
                  <a:lnTo>
                    <a:pt x="113987" y="139322"/>
                  </a:lnTo>
                  <a:lnTo>
                    <a:pt x="109263" y="138125"/>
                  </a:lnTo>
                  <a:lnTo>
                    <a:pt x="105320" y="134946"/>
                  </a:lnTo>
                  <a:lnTo>
                    <a:pt x="92672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2" name="SMARTInkShape-3503"/>
            <p:cNvSpPr/>
            <p:nvPr/>
          </p:nvSpPr>
          <p:spPr bwMode="auto">
            <a:xfrm>
              <a:off x="3723294" y="4943475"/>
              <a:ext cx="27176" cy="14289"/>
            </a:xfrm>
            <a:custGeom>
              <a:avLst/>
              <a:gdLst/>
              <a:ahLst/>
              <a:cxnLst/>
              <a:rect l="0" t="0" r="0" b="0"/>
              <a:pathLst>
                <a:path w="27176" h="14289">
                  <a:moveTo>
                    <a:pt x="27175" y="0"/>
                  </a:moveTo>
                  <a:lnTo>
                    <a:pt x="17232" y="0"/>
                  </a:lnTo>
                  <a:lnTo>
                    <a:pt x="12702" y="2117"/>
                  </a:lnTo>
                  <a:lnTo>
                    <a:pt x="8042" y="4910"/>
                  </a:lnTo>
                  <a:lnTo>
                    <a:pt x="3326" y="6151"/>
                  </a:lnTo>
                  <a:lnTo>
                    <a:pt x="1750" y="7276"/>
                  </a:lnTo>
                  <a:lnTo>
                    <a:pt x="700" y="8819"/>
                  </a:lnTo>
                  <a:lnTo>
                    <a:pt x="0" y="10642"/>
                  </a:lnTo>
                  <a:lnTo>
                    <a:pt x="327" y="11857"/>
                  </a:lnTo>
                  <a:lnTo>
                    <a:pt x="1339" y="12667"/>
                  </a:lnTo>
                  <a:lnTo>
                    <a:pt x="5373" y="13567"/>
                  </a:lnTo>
                  <a:lnTo>
                    <a:pt x="27175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3" name="SMARTInkShape-3504"/>
            <p:cNvSpPr/>
            <p:nvPr/>
          </p:nvSpPr>
          <p:spPr bwMode="auto">
            <a:xfrm>
              <a:off x="4122476" y="4957763"/>
              <a:ext cx="328081" cy="224815"/>
            </a:xfrm>
            <a:custGeom>
              <a:avLst/>
              <a:gdLst/>
              <a:ahLst/>
              <a:cxnLst/>
              <a:rect l="0" t="0" r="0" b="0"/>
              <a:pathLst>
                <a:path w="328081" h="224815">
                  <a:moveTo>
                    <a:pt x="56618" y="0"/>
                  </a:moveTo>
                  <a:lnTo>
                    <a:pt x="40524" y="0"/>
                  </a:lnTo>
                  <a:lnTo>
                    <a:pt x="33325" y="4233"/>
                  </a:lnTo>
                  <a:lnTo>
                    <a:pt x="24834" y="12993"/>
                  </a:lnTo>
                  <a:lnTo>
                    <a:pt x="8565" y="44488"/>
                  </a:lnTo>
                  <a:lnTo>
                    <a:pt x="2163" y="76152"/>
                  </a:lnTo>
                  <a:lnTo>
                    <a:pt x="666" y="101313"/>
                  </a:lnTo>
                  <a:lnTo>
                    <a:pt x="0" y="125726"/>
                  </a:lnTo>
                  <a:lnTo>
                    <a:pt x="1821" y="149805"/>
                  </a:lnTo>
                  <a:lnTo>
                    <a:pt x="7309" y="183557"/>
                  </a:lnTo>
                  <a:lnTo>
                    <a:pt x="16274" y="215822"/>
                  </a:lnTo>
                  <a:lnTo>
                    <a:pt x="19403" y="220081"/>
                  </a:lnTo>
                  <a:lnTo>
                    <a:pt x="27113" y="224814"/>
                  </a:lnTo>
                  <a:lnTo>
                    <a:pt x="35832" y="224801"/>
                  </a:lnTo>
                  <a:lnTo>
                    <a:pt x="40379" y="223685"/>
                  </a:lnTo>
                  <a:lnTo>
                    <a:pt x="54364" y="214532"/>
                  </a:lnTo>
                  <a:lnTo>
                    <a:pt x="78221" y="185016"/>
                  </a:lnTo>
                  <a:lnTo>
                    <a:pt x="94063" y="152362"/>
                  </a:lnTo>
                  <a:lnTo>
                    <a:pt x="103952" y="126454"/>
                  </a:lnTo>
                  <a:lnTo>
                    <a:pt x="113638" y="101181"/>
                  </a:lnTo>
                  <a:lnTo>
                    <a:pt x="125900" y="66757"/>
                  </a:lnTo>
                  <a:lnTo>
                    <a:pt x="137155" y="34265"/>
                  </a:lnTo>
                  <a:lnTo>
                    <a:pt x="142154" y="27134"/>
                  </a:lnTo>
                  <a:lnTo>
                    <a:pt x="144598" y="25234"/>
                  </a:lnTo>
                  <a:lnTo>
                    <a:pt x="146227" y="25553"/>
                  </a:lnTo>
                  <a:lnTo>
                    <a:pt x="147314" y="27354"/>
                  </a:lnTo>
                  <a:lnTo>
                    <a:pt x="148038" y="30142"/>
                  </a:lnTo>
                  <a:lnTo>
                    <a:pt x="143642" y="62530"/>
                  </a:lnTo>
                  <a:lnTo>
                    <a:pt x="140611" y="94462"/>
                  </a:lnTo>
                  <a:lnTo>
                    <a:pt x="136802" y="129060"/>
                  </a:lnTo>
                  <a:lnTo>
                    <a:pt x="135674" y="160212"/>
                  </a:lnTo>
                  <a:lnTo>
                    <a:pt x="135293" y="192072"/>
                  </a:lnTo>
                  <a:lnTo>
                    <a:pt x="137357" y="202576"/>
                  </a:lnTo>
                  <a:lnTo>
                    <a:pt x="139019" y="206488"/>
                  </a:lnTo>
                  <a:lnTo>
                    <a:pt x="145099" y="212951"/>
                  </a:lnTo>
                  <a:lnTo>
                    <a:pt x="148943" y="215786"/>
                  </a:lnTo>
                  <a:lnTo>
                    <a:pt x="152299" y="216089"/>
                  </a:lnTo>
                  <a:lnTo>
                    <a:pt x="155330" y="214703"/>
                  </a:lnTo>
                  <a:lnTo>
                    <a:pt x="169691" y="197279"/>
                  </a:lnTo>
                  <a:lnTo>
                    <a:pt x="188608" y="164410"/>
                  </a:lnTo>
                  <a:lnTo>
                    <a:pt x="206057" y="131969"/>
                  </a:lnTo>
                  <a:lnTo>
                    <a:pt x="217754" y="98016"/>
                  </a:lnTo>
                  <a:lnTo>
                    <a:pt x="233409" y="64046"/>
                  </a:lnTo>
                  <a:lnTo>
                    <a:pt x="240588" y="52779"/>
                  </a:lnTo>
                  <a:lnTo>
                    <a:pt x="241177" y="53442"/>
                  </a:lnTo>
                  <a:lnTo>
                    <a:pt x="242200" y="77720"/>
                  </a:lnTo>
                  <a:lnTo>
                    <a:pt x="237415" y="112689"/>
                  </a:lnTo>
                  <a:lnTo>
                    <a:pt x="235647" y="148054"/>
                  </a:lnTo>
                  <a:lnTo>
                    <a:pt x="237457" y="170867"/>
                  </a:lnTo>
                  <a:lnTo>
                    <a:pt x="243021" y="188475"/>
                  </a:lnTo>
                  <a:lnTo>
                    <a:pt x="245180" y="192325"/>
                  </a:lnTo>
                  <a:lnTo>
                    <a:pt x="247413" y="194098"/>
                  </a:lnTo>
                  <a:lnTo>
                    <a:pt x="249696" y="194486"/>
                  </a:lnTo>
                  <a:lnTo>
                    <a:pt x="252012" y="193950"/>
                  </a:lnTo>
                  <a:lnTo>
                    <a:pt x="272838" y="180892"/>
                  </a:lnTo>
                  <a:lnTo>
                    <a:pt x="301999" y="156205"/>
                  </a:lnTo>
                  <a:lnTo>
                    <a:pt x="32808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4" name="SMARTInkShape-3505"/>
            <p:cNvSpPr/>
            <p:nvPr/>
          </p:nvSpPr>
          <p:spPr bwMode="auto">
            <a:xfrm>
              <a:off x="4751048" y="4857881"/>
              <a:ext cx="242434" cy="275655"/>
            </a:xfrm>
            <a:custGeom>
              <a:avLst/>
              <a:gdLst/>
              <a:ahLst/>
              <a:cxnLst/>
              <a:rect l="0" t="0" r="0" b="0"/>
              <a:pathLst>
                <a:path w="242434" h="275655">
                  <a:moveTo>
                    <a:pt x="113846" y="107025"/>
                  </a:moveTo>
                  <a:lnTo>
                    <a:pt x="113846" y="103233"/>
                  </a:lnTo>
                  <a:lnTo>
                    <a:pt x="111729" y="99254"/>
                  </a:lnTo>
                  <a:lnTo>
                    <a:pt x="108936" y="94841"/>
                  </a:lnTo>
                  <a:lnTo>
                    <a:pt x="106996" y="86968"/>
                  </a:lnTo>
                  <a:lnTo>
                    <a:pt x="106704" y="67906"/>
                  </a:lnTo>
                  <a:lnTo>
                    <a:pt x="105910" y="66659"/>
                  </a:lnTo>
                  <a:lnTo>
                    <a:pt x="104586" y="65827"/>
                  </a:lnTo>
                  <a:lnTo>
                    <a:pt x="102910" y="65272"/>
                  </a:lnTo>
                  <a:lnTo>
                    <a:pt x="89909" y="54317"/>
                  </a:lnTo>
                  <a:lnTo>
                    <a:pt x="74151" y="37950"/>
                  </a:lnTo>
                  <a:lnTo>
                    <a:pt x="69492" y="28441"/>
                  </a:lnTo>
                  <a:lnTo>
                    <a:pt x="67608" y="26060"/>
                  </a:lnTo>
                  <a:lnTo>
                    <a:pt x="63398" y="23416"/>
                  </a:lnTo>
                  <a:lnTo>
                    <a:pt x="56730" y="21311"/>
                  </a:lnTo>
                  <a:lnTo>
                    <a:pt x="60499" y="21303"/>
                  </a:lnTo>
                  <a:lnTo>
                    <a:pt x="61612" y="22096"/>
                  </a:lnTo>
                  <a:lnTo>
                    <a:pt x="62355" y="23418"/>
                  </a:lnTo>
                  <a:lnTo>
                    <a:pt x="63753" y="34301"/>
                  </a:lnTo>
                  <a:lnTo>
                    <a:pt x="63839" y="42635"/>
                  </a:lnTo>
                  <a:lnTo>
                    <a:pt x="67632" y="38910"/>
                  </a:lnTo>
                  <a:lnTo>
                    <a:pt x="69493" y="34947"/>
                  </a:lnTo>
                  <a:lnTo>
                    <a:pt x="74481" y="22144"/>
                  </a:lnTo>
                  <a:lnTo>
                    <a:pt x="83301" y="7438"/>
                  </a:lnTo>
                  <a:lnTo>
                    <a:pt x="85237" y="0"/>
                  </a:lnTo>
                  <a:lnTo>
                    <a:pt x="66138" y="19797"/>
                  </a:lnTo>
                  <a:lnTo>
                    <a:pt x="58259" y="30997"/>
                  </a:lnTo>
                  <a:lnTo>
                    <a:pt x="37224" y="52406"/>
                  </a:lnTo>
                  <a:lnTo>
                    <a:pt x="19306" y="80538"/>
                  </a:lnTo>
                  <a:lnTo>
                    <a:pt x="9987" y="112230"/>
                  </a:lnTo>
                  <a:lnTo>
                    <a:pt x="4716" y="137913"/>
                  </a:lnTo>
                  <a:lnTo>
                    <a:pt x="1843" y="165204"/>
                  </a:lnTo>
                  <a:lnTo>
                    <a:pt x="567" y="192414"/>
                  </a:lnTo>
                  <a:lnTo>
                    <a:pt x="0" y="217736"/>
                  </a:lnTo>
                  <a:lnTo>
                    <a:pt x="7265" y="250513"/>
                  </a:lnTo>
                  <a:lnTo>
                    <a:pt x="15148" y="264196"/>
                  </a:lnTo>
                  <a:lnTo>
                    <a:pt x="23942" y="272128"/>
                  </a:lnTo>
                  <a:lnTo>
                    <a:pt x="33143" y="275654"/>
                  </a:lnTo>
                  <a:lnTo>
                    <a:pt x="44640" y="272988"/>
                  </a:lnTo>
                  <a:lnTo>
                    <a:pt x="57688" y="265718"/>
                  </a:lnTo>
                  <a:lnTo>
                    <a:pt x="78421" y="246649"/>
                  </a:lnTo>
                  <a:lnTo>
                    <a:pt x="98852" y="216570"/>
                  </a:lnTo>
                  <a:lnTo>
                    <a:pt x="115312" y="183315"/>
                  </a:lnTo>
                  <a:lnTo>
                    <a:pt x="129449" y="153002"/>
                  </a:lnTo>
                  <a:lnTo>
                    <a:pt x="143857" y="118547"/>
                  </a:lnTo>
                  <a:lnTo>
                    <a:pt x="154170" y="103568"/>
                  </a:lnTo>
                  <a:lnTo>
                    <a:pt x="155016" y="103927"/>
                  </a:lnTo>
                  <a:lnTo>
                    <a:pt x="155956" y="108559"/>
                  </a:lnTo>
                  <a:lnTo>
                    <a:pt x="151650" y="136668"/>
                  </a:lnTo>
                  <a:lnTo>
                    <a:pt x="150976" y="168284"/>
                  </a:lnTo>
                  <a:lnTo>
                    <a:pt x="156244" y="202787"/>
                  </a:lnTo>
                  <a:lnTo>
                    <a:pt x="167507" y="236558"/>
                  </a:lnTo>
                  <a:lnTo>
                    <a:pt x="180898" y="260764"/>
                  </a:lnTo>
                  <a:lnTo>
                    <a:pt x="190213" y="270074"/>
                  </a:lnTo>
                  <a:lnTo>
                    <a:pt x="195714" y="272081"/>
                  </a:lnTo>
                  <a:lnTo>
                    <a:pt x="208176" y="272193"/>
                  </a:lnTo>
                  <a:lnTo>
                    <a:pt x="221652" y="265365"/>
                  </a:lnTo>
                  <a:lnTo>
                    <a:pt x="242433" y="2499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5" name="SMARTInkShape-3506"/>
            <p:cNvSpPr/>
            <p:nvPr/>
          </p:nvSpPr>
          <p:spPr bwMode="auto">
            <a:xfrm>
              <a:off x="5122242" y="4779169"/>
              <a:ext cx="28403" cy="105301"/>
            </a:xfrm>
            <a:custGeom>
              <a:avLst/>
              <a:gdLst/>
              <a:ahLst/>
              <a:cxnLst/>
              <a:rect l="0" t="0" r="0" b="0"/>
              <a:pathLst>
                <a:path w="28403" h="105301">
                  <a:moveTo>
                    <a:pt x="21258" y="0"/>
                  </a:moveTo>
                  <a:lnTo>
                    <a:pt x="15107" y="0"/>
                  </a:lnTo>
                  <a:lnTo>
                    <a:pt x="4258" y="9943"/>
                  </a:lnTo>
                  <a:lnTo>
                    <a:pt x="1796" y="18706"/>
                  </a:lnTo>
                  <a:lnTo>
                    <a:pt x="0" y="51883"/>
                  </a:lnTo>
                  <a:lnTo>
                    <a:pt x="697" y="64334"/>
                  </a:lnTo>
                  <a:lnTo>
                    <a:pt x="9780" y="90179"/>
                  </a:lnTo>
                  <a:lnTo>
                    <a:pt x="19884" y="105300"/>
                  </a:lnTo>
                  <a:lnTo>
                    <a:pt x="20343" y="105125"/>
                  </a:lnTo>
                  <a:lnTo>
                    <a:pt x="2840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6" name="SMARTInkShape-3507"/>
            <p:cNvSpPr/>
            <p:nvPr/>
          </p:nvSpPr>
          <p:spPr bwMode="auto">
            <a:xfrm>
              <a:off x="5200650" y="4807744"/>
              <a:ext cx="28576" cy="107157"/>
            </a:xfrm>
            <a:custGeom>
              <a:avLst/>
              <a:gdLst/>
              <a:ahLst/>
              <a:cxnLst/>
              <a:rect l="0" t="0" r="0" b="0"/>
              <a:pathLst>
                <a:path w="28576" h="107157">
                  <a:moveTo>
                    <a:pt x="28575" y="0"/>
                  </a:moveTo>
                  <a:lnTo>
                    <a:pt x="28575" y="3792"/>
                  </a:lnTo>
                  <a:lnTo>
                    <a:pt x="24342" y="7771"/>
                  </a:lnTo>
                  <a:lnTo>
                    <a:pt x="17962" y="12978"/>
                  </a:lnTo>
                  <a:lnTo>
                    <a:pt x="9908" y="25629"/>
                  </a:lnTo>
                  <a:lnTo>
                    <a:pt x="3289" y="44106"/>
                  </a:lnTo>
                  <a:lnTo>
                    <a:pt x="433" y="74953"/>
                  </a:lnTo>
                  <a:lnTo>
                    <a:pt x="0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8" name="SMARTInkShape-3508"/>
          <p:cNvSpPr/>
          <p:nvPr/>
        </p:nvSpPr>
        <p:spPr bwMode="auto">
          <a:xfrm>
            <a:off x="4843463" y="4751362"/>
            <a:ext cx="419409" cy="710866"/>
          </a:xfrm>
          <a:custGeom>
            <a:avLst/>
            <a:gdLst/>
            <a:ahLst/>
            <a:cxnLst/>
            <a:rect l="0" t="0" r="0" b="0"/>
            <a:pathLst>
              <a:path w="419409" h="710866">
                <a:moveTo>
                  <a:pt x="221456" y="49238"/>
                </a:moveTo>
                <a:lnTo>
                  <a:pt x="217664" y="45446"/>
                </a:lnTo>
                <a:lnTo>
                  <a:pt x="213685" y="43584"/>
                </a:lnTo>
                <a:lnTo>
                  <a:pt x="204663" y="42388"/>
                </a:lnTo>
                <a:lnTo>
                  <a:pt x="203117" y="43084"/>
                </a:lnTo>
                <a:lnTo>
                  <a:pt x="202086" y="44342"/>
                </a:lnTo>
                <a:lnTo>
                  <a:pt x="201399" y="45974"/>
                </a:lnTo>
                <a:lnTo>
                  <a:pt x="200147" y="47062"/>
                </a:lnTo>
                <a:lnTo>
                  <a:pt x="193995" y="48951"/>
                </a:lnTo>
                <a:lnTo>
                  <a:pt x="189418" y="49153"/>
                </a:lnTo>
                <a:lnTo>
                  <a:pt x="185256" y="51317"/>
                </a:lnTo>
                <a:lnTo>
                  <a:pt x="180761" y="54131"/>
                </a:lnTo>
                <a:lnTo>
                  <a:pt x="172832" y="56085"/>
                </a:lnTo>
                <a:lnTo>
                  <a:pt x="172372" y="55390"/>
                </a:lnTo>
                <a:lnTo>
                  <a:pt x="171860" y="52502"/>
                </a:lnTo>
                <a:lnTo>
                  <a:pt x="172516" y="51414"/>
                </a:lnTo>
                <a:lnTo>
                  <a:pt x="173748" y="50689"/>
                </a:lnTo>
                <a:lnTo>
                  <a:pt x="185221" y="45732"/>
                </a:lnTo>
                <a:lnTo>
                  <a:pt x="215887" y="26320"/>
                </a:lnTo>
                <a:lnTo>
                  <a:pt x="244786" y="11167"/>
                </a:lnTo>
                <a:lnTo>
                  <a:pt x="274229" y="3121"/>
                </a:lnTo>
                <a:lnTo>
                  <a:pt x="308433" y="0"/>
                </a:lnTo>
                <a:lnTo>
                  <a:pt x="331894" y="1576"/>
                </a:lnTo>
                <a:lnTo>
                  <a:pt x="343564" y="5830"/>
                </a:lnTo>
                <a:lnTo>
                  <a:pt x="358266" y="17150"/>
                </a:lnTo>
                <a:lnTo>
                  <a:pt x="365075" y="25981"/>
                </a:lnTo>
                <a:lnTo>
                  <a:pt x="368630" y="37314"/>
                </a:lnTo>
                <a:lnTo>
                  <a:pt x="369416" y="51082"/>
                </a:lnTo>
                <a:lnTo>
                  <a:pt x="367120" y="67785"/>
                </a:lnTo>
                <a:lnTo>
                  <a:pt x="353780" y="95038"/>
                </a:lnTo>
                <a:lnTo>
                  <a:pt x="334747" y="123221"/>
                </a:lnTo>
                <a:lnTo>
                  <a:pt x="314025" y="151681"/>
                </a:lnTo>
                <a:lnTo>
                  <a:pt x="292805" y="180221"/>
                </a:lnTo>
                <a:lnTo>
                  <a:pt x="267050" y="212292"/>
                </a:lnTo>
                <a:lnTo>
                  <a:pt x="260101" y="225344"/>
                </a:lnTo>
                <a:lnTo>
                  <a:pt x="259126" y="228554"/>
                </a:lnTo>
                <a:lnTo>
                  <a:pt x="260063" y="231489"/>
                </a:lnTo>
                <a:lnTo>
                  <a:pt x="265338" y="236865"/>
                </a:lnTo>
                <a:lnTo>
                  <a:pt x="275090" y="239784"/>
                </a:lnTo>
                <a:lnTo>
                  <a:pt x="287362" y="240288"/>
                </a:lnTo>
                <a:lnTo>
                  <a:pt x="316760" y="236260"/>
                </a:lnTo>
                <a:lnTo>
                  <a:pt x="343621" y="233240"/>
                </a:lnTo>
                <a:lnTo>
                  <a:pt x="371688" y="229434"/>
                </a:lnTo>
                <a:lnTo>
                  <a:pt x="395879" y="230423"/>
                </a:lnTo>
                <a:lnTo>
                  <a:pt x="402032" y="231941"/>
                </a:lnTo>
                <a:lnTo>
                  <a:pt x="410985" y="237860"/>
                </a:lnTo>
                <a:lnTo>
                  <a:pt x="414484" y="241661"/>
                </a:lnTo>
                <a:lnTo>
                  <a:pt x="418371" y="250118"/>
                </a:lnTo>
                <a:lnTo>
                  <a:pt x="419408" y="254595"/>
                </a:lnTo>
                <a:lnTo>
                  <a:pt x="415368" y="285388"/>
                </a:lnTo>
                <a:lnTo>
                  <a:pt x="408380" y="318263"/>
                </a:lnTo>
                <a:lnTo>
                  <a:pt x="400842" y="344223"/>
                </a:lnTo>
                <a:lnTo>
                  <a:pt x="392200" y="373753"/>
                </a:lnTo>
                <a:lnTo>
                  <a:pt x="384654" y="404605"/>
                </a:lnTo>
                <a:lnTo>
                  <a:pt x="381301" y="434191"/>
                </a:lnTo>
                <a:lnTo>
                  <a:pt x="377694" y="465332"/>
                </a:lnTo>
                <a:lnTo>
                  <a:pt x="375032" y="497694"/>
                </a:lnTo>
                <a:lnTo>
                  <a:pt x="376495" y="530598"/>
                </a:lnTo>
                <a:lnTo>
                  <a:pt x="375558" y="561626"/>
                </a:lnTo>
                <a:lnTo>
                  <a:pt x="372495" y="591291"/>
                </a:lnTo>
                <a:lnTo>
                  <a:pt x="368489" y="620350"/>
                </a:lnTo>
                <a:lnTo>
                  <a:pt x="354186" y="655901"/>
                </a:lnTo>
                <a:lnTo>
                  <a:pt x="327282" y="686543"/>
                </a:lnTo>
                <a:lnTo>
                  <a:pt x="294948" y="699726"/>
                </a:lnTo>
                <a:lnTo>
                  <a:pt x="275213" y="704353"/>
                </a:lnTo>
                <a:lnTo>
                  <a:pt x="250944" y="707437"/>
                </a:lnTo>
                <a:lnTo>
                  <a:pt x="223652" y="709494"/>
                </a:lnTo>
                <a:lnTo>
                  <a:pt x="194345" y="710865"/>
                </a:lnTo>
                <a:lnTo>
                  <a:pt x="159726" y="710191"/>
                </a:lnTo>
                <a:lnTo>
                  <a:pt x="121565" y="708155"/>
                </a:lnTo>
                <a:lnTo>
                  <a:pt x="81043" y="705210"/>
                </a:lnTo>
                <a:lnTo>
                  <a:pt x="54029" y="703246"/>
                </a:lnTo>
                <a:lnTo>
                  <a:pt x="0" y="6993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9" name="SMARTInkShape-3509"/>
          <p:cNvSpPr/>
          <p:nvPr/>
        </p:nvSpPr>
        <p:spPr bwMode="auto">
          <a:xfrm>
            <a:off x="6129733" y="1135857"/>
            <a:ext cx="2292368" cy="1385888"/>
          </a:xfrm>
          <a:custGeom>
            <a:avLst/>
            <a:gdLst/>
            <a:ahLst/>
            <a:cxnLst/>
            <a:rect l="0" t="0" r="0" b="0"/>
            <a:pathLst>
              <a:path w="2292368" h="1385888">
                <a:moveTo>
                  <a:pt x="2264173" y="1385887"/>
                </a:moveTo>
                <a:lnTo>
                  <a:pt x="2271230" y="1385887"/>
                </a:lnTo>
                <a:lnTo>
                  <a:pt x="2265158" y="1379736"/>
                </a:lnTo>
                <a:lnTo>
                  <a:pt x="2264037" y="1380199"/>
                </a:lnTo>
                <a:lnTo>
                  <a:pt x="2260673" y="1382830"/>
                </a:lnTo>
                <a:lnTo>
                  <a:pt x="2260252" y="1383849"/>
                </a:lnTo>
                <a:lnTo>
                  <a:pt x="2260766" y="1384528"/>
                </a:lnTo>
                <a:lnTo>
                  <a:pt x="2263974" y="1385807"/>
                </a:lnTo>
                <a:lnTo>
                  <a:pt x="2264156" y="1379729"/>
                </a:lnTo>
                <a:lnTo>
                  <a:pt x="2264955" y="1379400"/>
                </a:lnTo>
                <a:lnTo>
                  <a:pt x="2267961" y="1379035"/>
                </a:lnTo>
                <a:lnTo>
                  <a:pt x="2269079" y="1378144"/>
                </a:lnTo>
                <a:lnTo>
                  <a:pt x="2276841" y="1364281"/>
                </a:lnTo>
                <a:lnTo>
                  <a:pt x="2278419" y="1340903"/>
                </a:lnTo>
                <a:lnTo>
                  <a:pt x="2279236" y="1332557"/>
                </a:lnTo>
                <a:lnTo>
                  <a:pt x="2289850" y="1299932"/>
                </a:lnTo>
                <a:lnTo>
                  <a:pt x="2292367" y="1270459"/>
                </a:lnTo>
                <a:lnTo>
                  <a:pt x="2290581" y="1235719"/>
                </a:lnTo>
                <a:lnTo>
                  <a:pt x="2282795" y="1207264"/>
                </a:lnTo>
                <a:lnTo>
                  <a:pt x="2274408" y="1173803"/>
                </a:lnTo>
                <a:lnTo>
                  <a:pt x="2269811" y="1141323"/>
                </a:lnTo>
                <a:lnTo>
                  <a:pt x="2263727" y="1113928"/>
                </a:lnTo>
                <a:lnTo>
                  <a:pt x="2256897" y="1083585"/>
                </a:lnTo>
                <a:lnTo>
                  <a:pt x="2249846" y="1049460"/>
                </a:lnTo>
                <a:lnTo>
                  <a:pt x="2242730" y="1014213"/>
                </a:lnTo>
                <a:lnTo>
                  <a:pt x="2233478" y="978634"/>
                </a:lnTo>
                <a:lnTo>
                  <a:pt x="2220683" y="942957"/>
                </a:lnTo>
                <a:lnTo>
                  <a:pt x="2206837" y="907250"/>
                </a:lnTo>
                <a:lnTo>
                  <a:pt x="2188448" y="871535"/>
                </a:lnTo>
                <a:lnTo>
                  <a:pt x="2171780" y="846930"/>
                </a:lnTo>
                <a:lnTo>
                  <a:pt x="2153789" y="820119"/>
                </a:lnTo>
                <a:lnTo>
                  <a:pt x="2137326" y="794445"/>
                </a:lnTo>
                <a:lnTo>
                  <a:pt x="2121278" y="769011"/>
                </a:lnTo>
                <a:lnTo>
                  <a:pt x="2103562" y="741832"/>
                </a:lnTo>
                <a:lnTo>
                  <a:pt x="2087222" y="715994"/>
                </a:lnTo>
                <a:lnTo>
                  <a:pt x="2071228" y="689694"/>
                </a:lnTo>
                <a:lnTo>
                  <a:pt x="2053536" y="659485"/>
                </a:lnTo>
                <a:lnTo>
                  <a:pt x="2035090" y="629654"/>
                </a:lnTo>
                <a:lnTo>
                  <a:pt x="2016309" y="599727"/>
                </a:lnTo>
                <a:lnTo>
                  <a:pt x="1997378" y="567905"/>
                </a:lnTo>
                <a:lnTo>
                  <a:pt x="1976264" y="537358"/>
                </a:lnTo>
                <a:lnTo>
                  <a:pt x="1953651" y="507907"/>
                </a:lnTo>
                <a:lnTo>
                  <a:pt x="1930372" y="478942"/>
                </a:lnTo>
                <a:lnTo>
                  <a:pt x="1908913" y="450194"/>
                </a:lnTo>
                <a:lnTo>
                  <a:pt x="1887999" y="421542"/>
                </a:lnTo>
                <a:lnTo>
                  <a:pt x="1865474" y="392933"/>
                </a:lnTo>
                <a:lnTo>
                  <a:pt x="1840118" y="366459"/>
                </a:lnTo>
                <a:lnTo>
                  <a:pt x="1813767" y="341464"/>
                </a:lnTo>
                <a:lnTo>
                  <a:pt x="1788826" y="317126"/>
                </a:lnTo>
                <a:lnTo>
                  <a:pt x="1762395" y="293080"/>
                </a:lnTo>
                <a:lnTo>
                  <a:pt x="1734774" y="269163"/>
                </a:lnTo>
                <a:lnTo>
                  <a:pt x="1706622" y="245305"/>
                </a:lnTo>
                <a:lnTo>
                  <a:pt x="1678235" y="223589"/>
                </a:lnTo>
                <a:lnTo>
                  <a:pt x="1648950" y="203354"/>
                </a:lnTo>
                <a:lnTo>
                  <a:pt x="1617414" y="183777"/>
                </a:lnTo>
                <a:lnTo>
                  <a:pt x="1584877" y="166609"/>
                </a:lnTo>
                <a:lnTo>
                  <a:pt x="1551895" y="151042"/>
                </a:lnTo>
                <a:lnTo>
                  <a:pt x="1518715" y="136186"/>
                </a:lnTo>
                <a:lnTo>
                  <a:pt x="1485448" y="123762"/>
                </a:lnTo>
                <a:lnTo>
                  <a:pt x="1451348" y="112949"/>
                </a:lnTo>
                <a:lnTo>
                  <a:pt x="1433365" y="107842"/>
                </a:lnTo>
                <a:lnTo>
                  <a:pt x="1415027" y="102851"/>
                </a:lnTo>
                <a:lnTo>
                  <a:pt x="1379833" y="93072"/>
                </a:lnTo>
                <a:lnTo>
                  <a:pt x="1344877" y="83433"/>
                </a:lnTo>
                <a:lnTo>
                  <a:pt x="1326665" y="78641"/>
                </a:lnTo>
                <a:lnTo>
                  <a:pt x="1308174" y="73858"/>
                </a:lnTo>
                <a:lnTo>
                  <a:pt x="1272812" y="64311"/>
                </a:lnTo>
                <a:lnTo>
                  <a:pt x="1237781" y="54776"/>
                </a:lnTo>
                <a:lnTo>
                  <a:pt x="1219549" y="50011"/>
                </a:lnTo>
                <a:lnTo>
                  <a:pt x="1201045" y="45247"/>
                </a:lnTo>
                <a:lnTo>
                  <a:pt x="1182359" y="41277"/>
                </a:lnTo>
                <a:lnTo>
                  <a:pt x="1163551" y="37836"/>
                </a:lnTo>
                <a:lnTo>
                  <a:pt x="1144663" y="34749"/>
                </a:lnTo>
                <a:lnTo>
                  <a:pt x="1126514" y="31897"/>
                </a:lnTo>
                <a:lnTo>
                  <a:pt x="1091532" y="26611"/>
                </a:lnTo>
                <a:lnTo>
                  <a:pt x="1057464" y="21616"/>
                </a:lnTo>
                <a:lnTo>
                  <a:pt x="1023802" y="16751"/>
                </a:lnTo>
                <a:lnTo>
                  <a:pt x="990319" y="11942"/>
                </a:lnTo>
                <a:lnTo>
                  <a:pt x="956918" y="9276"/>
                </a:lnTo>
                <a:lnTo>
                  <a:pt x="923552" y="8091"/>
                </a:lnTo>
                <a:lnTo>
                  <a:pt x="890203" y="7564"/>
                </a:lnTo>
                <a:lnTo>
                  <a:pt x="856859" y="5214"/>
                </a:lnTo>
                <a:lnTo>
                  <a:pt x="823519" y="2317"/>
                </a:lnTo>
                <a:lnTo>
                  <a:pt x="790181" y="1029"/>
                </a:lnTo>
                <a:lnTo>
                  <a:pt x="756843" y="457"/>
                </a:lnTo>
                <a:lnTo>
                  <a:pt x="723505" y="203"/>
                </a:lnTo>
                <a:lnTo>
                  <a:pt x="690167" y="90"/>
                </a:lnTo>
                <a:lnTo>
                  <a:pt x="658946" y="39"/>
                </a:lnTo>
                <a:lnTo>
                  <a:pt x="629196" y="17"/>
                </a:lnTo>
                <a:lnTo>
                  <a:pt x="600097" y="7"/>
                </a:lnTo>
                <a:lnTo>
                  <a:pt x="573407" y="3"/>
                </a:lnTo>
                <a:lnTo>
                  <a:pt x="547521" y="1"/>
                </a:lnTo>
                <a:lnTo>
                  <a:pt x="520142" y="0"/>
                </a:lnTo>
                <a:lnTo>
                  <a:pt x="492098" y="2116"/>
                </a:lnTo>
                <a:lnTo>
                  <a:pt x="464554" y="5703"/>
                </a:lnTo>
                <a:lnTo>
                  <a:pt x="439082" y="9942"/>
                </a:lnTo>
                <a:lnTo>
                  <a:pt x="414532" y="12356"/>
                </a:lnTo>
                <a:lnTo>
                  <a:pt x="390391" y="15016"/>
                </a:lnTo>
                <a:lnTo>
                  <a:pt x="355282" y="24645"/>
                </a:lnTo>
                <a:lnTo>
                  <a:pt x="323624" y="32878"/>
                </a:lnTo>
                <a:lnTo>
                  <a:pt x="290255" y="40345"/>
                </a:lnTo>
                <a:lnTo>
                  <a:pt x="259907" y="47584"/>
                </a:lnTo>
                <a:lnTo>
                  <a:pt x="230807" y="55550"/>
                </a:lnTo>
                <a:lnTo>
                  <a:pt x="201282" y="66818"/>
                </a:lnTo>
                <a:lnTo>
                  <a:pt x="168545" y="76330"/>
                </a:lnTo>
                <a:lnTo>
                  <a:pt x="139179" y="88056"/>
                </a:lnTo>
                <a:lnTo>
                  <a:pt x="107520" y="101648"/>
                </a:lnTo>
                <a:lnTo>
                  <a:pt x="71936" y="118337"/>
                </a:lnTo>
                <a:lnTo>
                  <a:pt x="40373" y="132492"/>
                </a:lnTo>
                <a:lnTo>
                  <a:pt x="23209" y="137207"/>
                </a:lnTo>
                <a:lnTo>
                  <a:pt x="15733" y="141755"/>
                </a:lnTo>
                <a:lnTo>
                  <a:pt x="8552" y="142653"/>
                </a:lnTo>
                <a:lnTo>
                  <a:pt x="4110" y="142776"/>
                </a:lnTo>
                <a:lnTo>
                  <a:pt x="2608" y="143603"/>
                </a:lnTo>
                <a:lnTo>
                  <a:pt x="1607" y="144947"/>
                </a:lnTo>
                <a:lnTo>
                  <a:pt x="0" y="149016"/>
                </a:lnTo>
                <a:lnTo>
                  <a:pt x="662" y="149350"/>
                </a:lnTo>
                <a:lnTo>
                  <a:pt x="17656" y="150018"/>
                </a:lnTo>
                <a:lnTo>
                  <a:pt x="18783" y="149224"/>
                </a:lnTo>
                <a:lnTo>
                  <a:pt x="19534" y="147901"/>
                </a:lnTo>
                <a:lnTo>
                  <a:pt x="21036" y="14287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0" name="SMARTInkShape-3510"/>
          <p:cNvSpPr/>
          <p:nvPr/>
        </p:nvSpPr>
        <p:spPr bwMode="auto">
          <a:xfrm>
            <a:off x="3087839" y="1019202"/>
            <a:ext cx="384025" cy="374561"/>
          </a:xfrm>
          <a:custGeom>
            <a:avLst/>
            <a:gdLst/>
            <a:ahLst/>
            <a:cxnLst/>
            <a:rect l="0" t="0" r="0" b="0"/>
            <a:pathLst>
              <a:path w="384025" h="374561">
                <a:moveTo>
                  <a:pt x="69699" y="130942"/>
                </a:moveTo>
                <a:lnTo>
                  <a:pt x="63995" y="137439"/>
                </a:lnTo>
                <a:lnTo>
                  <a:pt x="49114" y="157678"/>
                </a:lnTo>
                <a:lnTo>
                  <a:pt x="13897" y="183219"/>
                </a:lnTo>
                <a:lnTo>
                  <a:pt x="10272" y="184050"/>
                </a:lnTo>
                <a:lnTo>
                  <a:pt x="7062" y="183810"/>
                </a:lnTo>
                <a:lnTo>
                  <a:pt x="4129" y="182856"/>
                </a:lnTo>
                <a:lnTo>
                  <a:pt x="2173" y="180632"/>
                </a:lnTo>
                <a:lnTo>
                  <a:pt x="0" y="173928"/>
                </a:lnTo>
                <a:lnTo>
                  <a:pt x="1150" y="165657"/>
                </a:lnTo>
                <a:lnTo>
                  <a:pt x="11342" y="131309"/>
                </a:lnTo>
                <a:lnTo>
                  <a:pt x="23921" y="104151"/>
                </a:lnTo>
                <a:lnTo>
                  <a:pt x="42376" y="75996"/>
                </a:lnTo>
                <a:lnTo>
                  <a:pt x="64513" y="47546"/>
                </a:lnTo>
                <a:lnTo>
                  <a:pt x="84592" y="28525"/>
                </a:lnTo>
                <a:lnTo>
                  <a:pt x="108862" y="15838"/>
                </a:lnTo>
                <a:lnTo>
                  <a:pt x="134729" y="7553"/>
                </a:lnTo>
                <a:lnTo>
                  <a:pt x="159455" y="1225"/>
                </a:lnTo>
                <a:lnTo>
                  <a:pt x="183674" y="0"/>
                </a:lnTo>
                <a:lnTo>
                  <a:pt x="206873" y="3689"/>
                </a:lnTo>
                <a:lnTo>
                  <a:pt x="227767" y="13266"/>
                </a:lnTo>
                <a:lnTo>
                  <a:pt x="253588" y="39631"/>
                </a:lnTo>
                <a:lnTo>
                  <a:pt x="262552" y="63371"/>
                </a:lnTo>
                <a:lnTo>
                  <a:pt x="265743" y="90592"/>
                </a:lnTo>
                <a:lnTo>
                  <a:pt x="264515" y="121211"/>
                </a:lnTo>
                <a:lnTo>
                  <a:pt x="254973" y="155456"/>
                </a:lnTo>
                <a:lnTo>
                  <a:pt x="239355" y="191050"/>
                </a:lnTo>
                <a:lnTo>
                  <a:pt x="219185" y="225390"/>
                </a:lnTo>
                <a:lnTo>
                  <a:pt x="196991" y="259173"/>
                </a:lnTo>
                <a:lnTo>
                  <a:pt x="173104" y="291121"/>
                </a:lnTo>
                <a:lnTo>
                  <a:pt x="146613" y="318549"/>
                </a:lnTo>
                <a:lnTo>
                  <a:pt x="118964" y="341852"/>
                </a:lnTo>
                <a:lnTo>
                  <a:pt x="92388" y="360411"/>
                </a:lnTo>
                <a:lnTo>
                  <a:pt x="69993" y="371305"/>
                </a:lnTo>
                <a:lnTo>
                  <a:pt x="51573" y="374560"/>
                </a:lnTo>
                <a:lnTo>
                  <a:pt x="43327" y="374316"/>
                </a:lnTo>
                <a:lnTo>
                  <a:pt x="37830" y="372566"/>
                </a:lnTo>
                <a:lnTo>
                  <a:pt x="34165" y="369812"/>
                </a:lnTo>
                <a:lnTo>
                  <a:pt x="31722" y="366389"/>
                </a:lnTo>
                <a:lnTo>
                  <a:pt x="32475" y="361725"/>
                </a:lnTo>
                <a:lnTo>
                  <a:pt x="39661" y="350193"/>
                </a:lnTo>
                <a:lnTo>
                  <a:pt x="64679" y="330314"/>
                </a:lnTo>
                <a:lnTo>
                  <a:pt x="90222" y="318506"/>
                </a:lnTo>
                <a:lnTo>
                  <a:pt x="120889" y="309554"/>
                </a:lnTo>
                <a:lnTo>
                  <a:pt x="155685" y="305575"/>
                </a:lnTo>
                <a:lnTo>
                  <a:pt x="174648" y="304514"/>
                </a:lnTo>
                <a:lnTo>
                  <a:pt x="194434" y="303806"/>
                </a:lnTo>
                <a:lnTo>
                  <a:pt x="214768" y="303335"/>
                </a:lnTo>
                <a:lnTo>
                  <a:pt x="234674" y="303814"/>
                </a:lnTo>
                <a:lnTo>
                  <a:pt x="254295" y="304927"/>
                </a:lnTo>
                <a:lnTo>
                  <a:pt x="273725" y="306464"/>
                </a:lnTo>
                <a:lnTo>
                  <a:pt x="308015" y="308170"/>
                </a:lnTo>
                <a:lnTo>
                  <a:pt x="337542" y="308929"/>
                </a:lnTo>
                <a:lnTo>
                  <a:pt x="368840" y="309356"/>
                </a:lnTo>
                <a:lnTo>
                  <a:pt x="384024" y="30953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4" name="SMARTInkShape-Group741"/>
          <p:cNvGrpSpPr/>
          <p:nvPr/>
        </p:nvGrpSpPr>
        <p:grpSpPr>
          <a:xfrm>
            <a:off x="3393281" y="435769"/>
            <a:ext cx="307183" cy="326622"/>
            <a:chOff x="3393281" y="435769"/>
            <a:chExt cx="307183" cy="326622"/>
          </a:xfrm>
        </p:grpSpPr>
        <p:sp>
          <p:nvSpPr>
            <p:cNvPr id="81" name="SMARTInkShape-3511"/>
            <p:cNvSpPr/>
            <p:nvPr/>
          </p:nvSpPr>
          <p:spPr bwMode="auto">
            <a:xfrm>
              <a:off x="3393281" y="550069"/>
              <a:ext cx="28576" cy="212322"/>
            </a:xfrm>
            <a:custGeom>
              <a:avLst/>
              <a:gdLst/>
              <a:ahLst/>
              <a:cxnLst/>
              <a:rect l="0" t="0" r="0" b="0"/>
              <a:pathLst>
                <a:path w="28576" h="212322">
                  <a:moveTo>
                    <a:pt x="0" y="0"/>
                  </a:moveTo>
                  <a:lnTo>
                    <a:pt x="794" y="27805"/>
                  </a:lnTo>
                  <a:lnTo>
                    <a:pt x="6151" y="61782"/>
                  </a:lnTo>
                  <a:lnTo>
                    <a:pt x="10642" y="92565"/>
                  </a:lnTo>
                  <a:lnTo>
                    <a:pt x="13208" y="123029"/>
                  </a:lnTo>
                  <a:lnTo>
                    <a:pt x="17760" y="152164"/>
                  </a:lnTo>
                  <a:lnTo>
                    <a:pt x="25616" y="183956"/>
                  </a:lnTo>
                  <a:lnTo>
                    <a:pt x="28460" y="212321"/>
                  </a:lnTo>
                  <a:lnTo>
                    <a:pt x="28498" y="212191"/>
                  </a:lnTo>
                  <a:lnTo>
                    <a:pt x="28575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2" name="SMARTInkShape-3512"/>
            <p:cNvSpPr/>
            <p:nvPr/>
          </p:nvSpPr>
          <p:spPr bwMode="auto">
            <a:xfrm>
              <a:off x="3466224" y="557336"/>
              <a:ext cx="124840" cy="177948"/>
            </a:xfrm>
            <a:custGeom>
              <a:avLst/>
              <a:gdLst/>
              <a:ahLst/>
              <a:cxnLst/>
              <a:rect l="0" t="0" r="0" b="0"/>
              <a:pathLst>
                <a:path w="124840" h="177948">
                  <a:moveTo>
                    <a:pt x="77076" y="35595"/>
                  </a:moveTo>
                  <a:lnTo>
                    <a:pt x="73284" y="31803"/>
                  </a:lnTo>
                  <a:lnTo>
                    <a:pt x="71422" y="27824"/>
                  </a:lnTo>
                  <a:lnTo>
                    <a:pt x="69197" y="9377"/>
                  </a:lnTo>
                  <a:lnTo>
                    <a:pt x="63789" y="1284"/>
                  </a:lnTo>
                  <a:lnTo>
                    <a:pt x="61117" y="502"/>
                  </a:lnTo>
                  <a:lnTo>
                    <a:pt x="52933" y="0"/>
                  </a:lnTo>
                  <a:lnTo>
                    <a:pt x="46238" y="4165"/>
                  </a:lnTo>
                  <a:lnTo>
                    <a:pt x="38764" y="11307"/>
                  </a:lnTo>
                  <a:lnTo>
                    <a:pt x="14399" y="46388"/>
                  </a:lnTo>
                  <a:lnTo>
                    <a:pt x="1883" y="61329"/>
                  </a:lnTo>
                  <a:lnTo>
                    <a:pt x="0" y="66347"/>
                  </a:lnTo>
                  <a:lnTo>
                    <a:pt x="292" y="68003"/>
                  </a:lnTo>
                  <a:lnTo>
                    <a:pt x="1281" y="69106"/>
                  </a:lnTo>
                  <a:lnTo>
                    <a:pt x="36589" y="85730"/>
                  </a:lnTo>
                  <a:lnTo>
                    <a:pt x="70245" y="98318"/>
                  </a:lnTo>
                  <a:lnTo>
                    <a:pt x="105692" y="119359"/>
                  </a:lnTo>
                  <a:lnTo>
                    <a:pt x="115723" y="130767"/>
                  </a:lnTo>
                  <a:lnTo>
                    <a:pt x="123717" y="146344"/>
                  </a:lnTo>
                  <a:lnTo>
                    <a:pt x="124839" y="149909"/>
                  </a:lnTo>
                  <a:lnTo>
                    <a:pt x="123999" y="153873"/>
                  </a:lnTo>
                  <a:lnTo>
                    <a:pt x="118833" y="162511"/>
                  </a:lnTo>
                  <a:lnTo>
                    <a:pt x="109128" y="169525"/>
                  </a:lnTo>
                  <a:lnTo>
                    <a:pt x="96878" y="174495"/>
                  </a:lnTo>
                  <a:lnTo>
                    <a:pt x="66366" y="177947"/>
                  </a:lnTo>
                  <a:lnTo>
                    <a:pt x="51237" y="174523"/>
                  </a:lnTo>
                  <a:lnTo>
                    <a:pt x="43632" y="168514"/>
                  </a:lnTo>
                  <a:lnTo>
                    <a:pt x="40492" y="164689"/>
                  </a:lnTo>
                  <a:lnTo>
                    <a:pt x="37004" y="154089"/>
                  </a:lnTo>
                  <a:lnTo>
                    <a:pt x="34214" y="11417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3" name="SMARTInkShape-3513"/>
            <p:cNvSpPr/>
            <p:nvPr/>
          </p:nvSpPr>
          <p:spPr bwMode="auto">
            <a:xfrm>
              <a:off x="3629025" y="435769"/>
              <a:ext cx="71439" cy="278607"/>
            </a:xfrm>
            <a:custGeom>
              <a:avLst/>
              <a:gdLst/>
              <a:ahLst/>
              <a:cxnLst/>
              <a:rect l="0" t="0" r="0" b="0"/>
              <a:pathLst>
                <a:path w="71439" h="278607">
                  <a:moveTo>
                    <a:pt x="0" y="0"/>
                  </a:moveTo>
                  <a:lnTo>
                    <a:pt x="794" y="18682"/>
                  </a:lnTo>
                  <a:lnTo>
                    <a:pt x="9943" y="54377"/>
                  </a:lnTo>
                  <a:lnTo>
                    <a:pt x="20585" y="85344"/>
                  </a:lnTo>
                  <a:lnTo>
                    <a:pt x="29257" y="110162"/>
                  </a:lnTo>
                  <a:lnTo>
                    <a:pt x="37609" y="136273"/>
                  </a:lnTo>
                  <a:lnTo>
                    <a:pt x="43967" y="161107"/>
                  </a:lnTo>
                  <a:lnTo>
                    <a:pt x="49439" y="185374"/>
                  </a:lnTo>
                  <a:lnTo>
                    <a:pt x="59099" y="219232"/>
                  </a:lnTo>
                  <a:lnTo>
                    <a:pt x="67782" y="247255"/>
                  </a:lnTo>
                  <a:lnTo>
                    <a:pt x="71438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99" name="SMARTInkShape-Group742"/>
          <p:cNvGrpSpPr/>
          <p:nvPr/>
        </p:nvGrpSpPr>
        <p:grpSpPr>
          <a:xfrm>
            <a:off x="3964868" y="193874"/>
            <a:ext cx="2149697" cy="820540"/>
            <a:chOff x="3964868" y="193874"/>
            <a:chExt cx="2149697" cy="820540"/>
          </a:xfrm>
        </p:grpSpPr>
        <p:sp>
          <p:nvSpPr>
            <p:cNvPr id="85" name="SMARTInkShape-3514"/>
            <p:cNvSpPr/>
            <p:nvPr/>
          </p:nvSpPr>
          <p:spPr bwMode="auto">
            <a:xfrm>
              <a:off x="3964868" y="907256"/>
              <a:ext cx="99927" cy="41871"/>
            </a:xfrm>
            <a:custGeom>
              <a:avLst/>
              <a:gdLst/>
              <a:ahLst/>
              <a:cxnLst/>
              <a:rect l="0" t="0" r="0" b="0"/>
              <a:pathLst>
                <a:path w="99927" h="41871">
                  <a:moveTo>
                    <a:pt x="7057" y="35719"/>
                  </a:moveTo>
                  <a:lnTo>
                    <a:pt x="207" y="35719"/>
                  </a:lnTo>
                  <a:lnTo>
                    <a:pt x="0" y="39511"/>
                  </a:lnTo>
                  <a:lnTo>
                    <a:pt x="765" y="40628"/>
                  </a:lnTo>
                  <a:lnTo>
                    <a:pt x="2069" y="41373"/>
                  </a:lnTo>
                  <a:lnTo>
                    <a:pt x="3731" y="41870"/>
                  </a:lnTo>
                  <a:lnTo>
                    <a:pt x="5633" y="41407"/>
                  </a:lnTo>
                  <a:lnTo>
                    <a:pt x="36942" y="28351"/>
                  </a:lnTo>
                  <a:lnTo>
                    <a:pt x="70839" y="14268"/>
                  </a:lnTo>
                  <a:lnTo>
                    <a:pt x="9992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6" name="SMARTInkShape-3515"/>
            <p:cNvSpPr/>
            <p:nvPr/>
          </p:nvSpPr>
          <p:spPr bwMode="auto">
            <a:xfrm>
              <a:off x="3986213" y="950119"/>
              <a:ext cx="164307" cy="64295"/>
            </a:xfrm>
            <a:custGeom>
              <a:avLst/>
              <a:gdLst/>
              <a:ahLst/>
              <a:cxnLst/>
              <a:rect l="0" t="0" r="0" b="0"/>
              <a:pathLst>
                <a:path w="164307" h="64295">
                  <a:moveTo>
                    <a:pt x="0" y="64294"/>
                  </a:moveTo>
                  <a:lnTo>
                    <a:pt x="7584" y="64294"/>
                  </a:lnTo>
                  <a:lnTo>
                    <a:pt x="15541" y="60060"/>
                  </a:lnTo>
                  <a:lnTo>
                    <a:pt x="31063" y="50868"/>
                  </a:lnTo>
                  <a:lnTo>
                    <a:pt x="61434" y="40651"/>
                  </a:lnTo>
                  <a:lnTo>
                    <a:pt x="88670" y="33388"/>
                  </a:lnTo>
                  <a:lnTo>
                    <a:pt x="120614" y="23822"/>
                  </a:lnTo>
                  <a:lnTo>
                    <a:pt x="141835" y="15878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7" name="SMARTInkShape-3516"/>
            <p:cNvSpPr/>
            <p:nvPr/>
          </p:nvSpPr>
          <p:spPr bwMode="auto">
            <a:xfrm>
              <a:off x="4361845" y="692632"/>
              <a:ext cx="407054" cy="297403"/>
            </a:xfrm>
            <a:custGeom>
              <a:avLst/>
              <a:gdLst/>
              <a:ahLst/>
              <a:cxnLst/>
              <a:rect l="0" t="0" r="0" b="0"/>
              <a:pathLst>
                <a:path w="407054" h="297403">
                  <a:moveTo>
                    <a:pt x="38705" y="157474"/>
                  </a:moveTo>
                  <a:lnTo>
                    <a:pt x="18120" y="157474"/>
                  </a:lnTo>
                  <a:lnTo>
                    <a:pt x="11564" y="155358"/>
                  </a:lnTo>
                  <a:lnTo>
                    <a:pt x="8705" y="153682"/>
                  </a:lnTo>
                  <a:lnTo>
                    <a:pt x="888" y="143739"/>
                  </a:lnTo>
                  <a:lnTo>
                    <a:pt x="0" y="139586"/>
                  </a:lnTo>
                  <a:lnTo>
                    <a:pt x="2542" y="125363"/>
                  </a:lnTo>
                  <a:lnTo>
                    <a:pt x="12629" y="97509"/>
                  </a:lnTo>
                  <a:lnTo>
                    <a:pt x="27275" y="73032"/>
                  </a:lnTo>
                  <a:lnTo>
                    <a:pt x="61142" y="39635"/>
                  </a:lnTo>
                  <a:lnTo>
                    <a:pt x="94477" y="19460"/>
                  </a:lnTo>
                  <a:lnTo>
                    <a:pt x="119849" y="8557"/>
                  </a:lnTo>
                  <a:lnTo>
                    <a:pt x="147000" y="801"/>
                  </a:lnTo>
                  <a:lnTo>
                    <a:pt x="174942" y="0"/>
                  </a:lnTo>
                  <a:lnTo>
                    <a:pt x="201120" y="4407"/>
                  </a:lnTo>
                  <a:lnTo>
                    <a:pt x="236053" y="17929"/>
                  </a:lnTo>
                  <a:lnTo>
                    <a:pt x="246470" y="23963"/>
                  </a:lnTo>
                  <a:lnTo>
                    <a:pt x="262279" y="41250"/>
                  </a:lnTo>
                  <a:lnTo>
                    <a:pt x="268717" y="51417"/>
                  </a:lnTo>
                  <a:lnTo>
                    <a:pt x="275870" y="77529"/>
                  </a:lnTo>
                  <a:lnTo>
                    <a:pt x="276668" y="107656"/>
                  </a:lnTo>
                  <a:lnTo>
                    <a:pt x="269085" y="139566"/>
                  </a:lnTo>
                  <a:lnTo>
                    <a:pt x="253544" y="172269"/>
                  </a:lnTo>
                  <a:lnTo>
                    <a:pt x="233408" y="204531"/>
                  </a:lnTo>
                  <a:lnTo>
                    <a:pt x="211229" y="234745"/>
                  </a:lnTo>
                  <a:lnTo>
                    <a:pt x="188143" y="259815"/>
                  </a:lnTo>
                  <a:lnTo>
                    <a:pt x="164653" y="279159"/>
                  </a:lnTo>
                  <a:lnTo>
                    <a:pt x="130703" y="293718"/>
                  </a:lnTo>
                  <a:lnTo>
                    <a:pt x="112931" y="297402"/>
                  </a:lnTo>
                  <a:lnTo>
                    <a:pt x="99211" y="294806"/>
                  </a:lnTo>
                  <a:lnTo>
                    <a:pt x="93330" y="291891"/>
                  </a:lnTo>
                  <a:lnTo>
                    <a:pt x="89409" y="285979"/>
                  </a:lnTo>
                  <a:lnTo>
                    <a:pt x="85053" y="268827"/>
                  </a:lnTo>
                  <a:lnTo>
                    <a:pt x="89466" y="247975"/>
                  </a:lnTo>
                  <a:lnTo>
                    <a:pt x="107456" y="213923"/>
                  </a:lnTo>
                  <a:lnTo>
                    <a:pt x="125617" y="192087"/>
                  </a:lnTo>
                  <a:lnTo>
                    <a:pt x="149564" y="174445"/>
                  </a:lnTo>
                  <a:lnTo>
                    <a:pt x="176082" y="162900"/>
                  </a:lnTo>
                  <a:lnTo>
                    <a:pt x="204536" y="155917"/>
                  </a:lnTo>
                  <a:lnTo>
                    <a:pt x="235703" y="152813"/>
                  </a:lnTo>
                  <a:lnTo>
                    <a:pt x="268077" y="151434"/>
                  </a:lnTo>
                  <a:lnTo>
                    <a:pt x="299398" y="151615"/>
                  </a:lnTo>
                  <a:lnTo>
                    <a:pt x="326548" y="154341"/>
                  </a:lnTo>
                  <a:lnTo>
                    <a:pt x="360353" y="160338"/>
                  </a:lnTo>
                  <a:lnTo>
                    <a:pt x="382893" y="163350"/>
                  </a:lnTo>
                  <a:lnTo>
                    <a:pt x="399626" y="160450"/>
                  </a:lnTo>
                  <a:lnTo>
                    <a:pt x="403144" y="157871"/>
                  </a:lnTo>
                  <a:lnTo>
                    <a:pt x="405489" y="154563"/>
                  </a:lnTo>
                  <a:lnTo>
                    <a:pt x="407053" y="150771"/>
                  </a:lnTo>
                  <a:lnTo>
                    <a:pt x="404557" y="138091"/>
                  </a:lnTo>
                  <a:lnTo>
                    <a:pt x="395893" y="114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8" name="SMARTInkShape-3517"/>
            <p:cNvSpPr/>
            <p:nvPr/>
          </p:nvSpPr>
          <p:spPr bwMode="auto">
            <a:xfrm>
              <a:off x="4611216" y="257175"/>
              <a:ext cx="138180" cy="221457"/>
            </a:xfrm>
            <a:custGeom>
              <a:avLst/>
              <a:gdLst/>
              <a:ahLst/>
              <a:cxnLst/>
              <a:rect l="0" t="0" r="0" b="0"/>
              <a:pathLst>
                <a:path w="138180" h="221457">
                  <a:moveTo>
                    <a:pt x="39365" y="0"/>
                  </a:moveTo>
                  <a:lnTo>
                    <a:pt x="35573" y="0"/>
                  </a:lnTo>
                  <a:lnTo>
                    <a:pt x="34456" y="794"/>
                  </a:lnTo>
                  <a:lnTo>
                    <a:pt x="33711" y="2117"/>
                  </a:lnTo>
                  <a:lnTo>
                    <a:pt x="19301" y="32905"/>
                  </a:lnTo>
                  <a:lnTo>
                    <a:pt x="8990" y="56757"/>
                  </a:lnTo>
                  <a:lnTo>
                    <a:pt x="4436" y="84727"/>
                  </a:lnTo>
                  <a:lnTo>
                    <a:pt x="0" y="117003"/>
                  </a:lnTo>
                  <a:lnTo>
                    <a:pt x="3007" y="146233"/>
                  </a:lnTo>
                  <a:lnTo>
                    <a:pt x="6802" y="162624"/>
                  </a:lnTo>
                  <a:lnTo>
                    <a:pt x="13251" y="173613"/>
                  </a:lnTo>
                  <a:lnTo>
                    <a:pt x="17193" y="177654"/>
                  </a:lnTo>
                  <a:lnTo>
                    <a:pt x="27924" y="182145"/>
                  </a:lnTo>
                  <a:lnTo>
                    <a:pt x="41424" y="183347"/>
                  </a:lnTo>
                  <a:lnTo>
                    <a:pt x="58007" y="181236"/>
                  </a:lnTo>
                  <a:lnTo>
                    <a:pt x="85194" y="167999"/>
                  </a:lnTo>
                  <a:lnTo>
                    <a:pt x="118886" y="135277"/>
                  </a:lnTo>
                  <a:lnTo>
                    <a:pt x="130270" y="121242"/>
                  </a:lnTo>
                  <a:lnTo>
                    <a:pt x="137579" y="97062"/>
                  </a:lnTo>
                  <a:lnTo>
                    <a:pt x="138179" y="93283"/>
                  </a:lnTo>
                  <a:lnTo>
                    <a:pt x="136991" y="90764"/>
                  </a:lnTo>
                  <a:lnTo>
                    <a:pt x="134611" y="89084"/>
                  </a:lnTo>
                  <a:lnTo>
                    <a:pt x="131438" y="87964"/>
                  </a:lnTo>
                  <a:lnTo>
                    <a:pt x="121561" y="90954"/>
                  </a:lnTo>
                  <a:lnTo>
                    <a:pt x="92026" y="109600"/>
                  </a:lnTo>
                  <a:lnTo>
                    <a:pt x="62115" y="141917"/>
                  </a:lnTo>
                  <a:lnTo>
                    <a:pt x="46018" y="169491"/>
                  </a:lnTo>
                  <a:lnTo>
                    <a:pt x="37456" y="196181"/>
                  </a:lnTo>
                  <a:lnTo>
                    <a:pt x="37987" y="209165"/>
                  </a:lnTo>
                  <a:lnTo>
                    <a:pt x="40828" y="213262"/>
                  </a:lnTo>
                  <a:lnTo>
                    <a:pt x="45103" y="215993"/>
                  </a:lnTo>
                  <a:lnTo>
                    <a:pt x="60797" y="2214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9" name="SMARTInkShape-3518"/>
            <p:cNvSpPr/>
            <p:nvPr/>
          </p:nvSpPr>
          <p:spPr bwMode="auto">
            <a:xfrm>
              <a:off x="4900613" y="571500"/>
              <a:ext cx="100013" cy="71439"/>
            </a:xfrm>
            <a:custGeom>
              <a:avLst/>
              <a:gdLst/>
              <a:ahLst/>
              <a:cxnLst/>
              <a:rect l="0" t="0" r="0" b="0"/>
              <a:pathLst>
                <a:path w="100013" h="71439">
                  <a:moveTo>
                    <a:pt x="0" y="71438"/>
                  </a:moveTo>
                  <a:lnTo>
                    <a:pt x="0" y="58230"/>
                  </a:lnTo>
                  <a:lnTo>
                    <a:pt x="11406" y="46751"/>
                  </a:lnTo>
                  <a:lnTo>
                    <a:pt x="43968" y="26179"/>
                  </a:lnTo>
                  <a:lnTo>
                    <a:pt x="74934" y="12218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0" name="SMARTInkShape-3519"/>
            <p:cNvSpPr/>
            <p:nvPr/>
          </p:nvSpPr>
          <p:spPr bwMode="auto">
            <a:xfrm>
              <a:off x="4907756" y="635794"/>
              <a:ext cx="142876" cy="68410"/>
            </a:xfrm>
            <a:custGeom>
              <a:avLst/>
              <a:gdLst/>
              <a:ahLst/>
              <a:cxnLst/>
              <a:rect l="0" t="0" r="0" b="0"/>
              <a:pathLst>
                <a:path w="142876" h="68410">
                  <a:moveTo>
                    <a:pt x="0" y="64294"/>
                  </a:moveTo>
                  <a:lnTo>
                    <a:pt x="0" y="68086"/>
                  </a:lnTo>
                  <a:lnTo>
                    <a:pt x="1588" y="68409"/>
                  </a:lnTo>
                  <a:lnTo>
                    <a:pt x="24370" y="63172"/>
                  </a:lnTo>
                  <a:lnTo>
                    <a:pt x="47206" y="50960"/>
                  </a:lnTo>
                  <a:lnTo>
                    <a:pt x="78028" y="36877"/>
                  </a:lnTo>
                  <a:lnTo>
                    <a:pt x="111957" y="18808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1" name="SMARTInkShape-3520"/>
            <p:cNvSpPr/>
            <p:nvPr/>
          </p:nvSpPr>
          <p:spPr bwMode="auto">
            <a:xfrm>
              <a:off x="5119884" y="392906"/>
              <a:ext cx="175060" cy="264320"/>
            </a:xfrm>
            <a:custGeom>
              <a:avLst/>
              <a:gdLst/>
              <a:ahLst/>
              <a:cxnLst/>
              <a:rect l="0" t="0" r="0" b="0"/>
              <a:pathLst>
                <a:path w="175060" h="264320">
                  <a:moveTo>
                    <a:pt x="73622" y="0"/>
                  </a:moveTo>
                  <a:lnTo>
                    <a:pt x="63735" y="15542"/>
                  </a:lnTo>
                  <a:lnTo>
                    <a:pt x="37395" y="45556"/>
                  </a:lnTo>
                  <a:lnTo>
                    <a:pt x="21790" y="76822"/>
                  </a:lnTo>
                  <a:lnTo>
                    <a:pt x="11956" y="102406"/>
                  </a:lnTo>
                  <a:lnTo>
                    <a:pt x="4411" y="129651"/>
                  </a:lnTo>
                  <a:lnTo>
                    <a:pt x="0" y="156842"/>
                  </a:lnTo>
                  <a:lnTo>
                    <a:pt x="684" y="182156"/>
                  </a:lnTo>
                  <a:lnTo>
                    <a:pt x="5533" y="214927"/>
                  </a:lnTo>
                  <a:lnTo>
                    <a:pt x="15789" y="240953"/>
                  </a:lnTo>
                  <a:lnTo>
                    <a:pt x="28603" y="252082"/>
                  </a:lnTo>
                  <a:lnTo>
                    <a:pt x="45676" y="258880"/>
                  </a:lnTo>
                  <a:lnTo>
                    <a:pt x="77601" y="261914"/>
                  </a:lnTo>
                  <a:lnTo>
                    <a:pt x="111402" y="256551"/>
                  </a:lnTo>
                  <a:lnTo>
                    <a:pt x="131953" y="246579"/>
                  </a:lnTo>
                  <a:lnTo>
                    <a:pt x="157581" y="223785"/>
                  </a:lnTo>
                  <a:lnTo>
                    <a:pt x="172670" y="200715"/>
                  </a:lnTo>
                  <a:lnTo>
                    <a:pt x="175059" y="186044"/>
                  </a:lnTo>
                  <a:lnTo>
                    <a:pt x="174584" y="178798"/>
                  </a:lnTo>
                  <a:lnTo>
                    <a:pt x="167706" y="166514"/>
                  </a:lnTo>
                  <a:lnTo>
                    <a:pt x="155919" y="156556"/>
                  </a:lnTo>
                  <a:lnTo>
                    <a:pt x="140096" y="149485"/>
                  </a:lnTo>
                  <a:lnTo>
                    <a:pt x="109546" y="144834"/>
                  </a:lnTo>
                  <a:lnTo>
                    <a:pt x="75359" y="151040"/>
                  </a:lnTo>
                  <a:lnTo>
                    <a:pt x="47678" y="166726"/>
                  </a:lnTo>
                  <a:lnTo>
                    <a:pt x="28188" y="190247"/>
                  </a:lnTo>
                  <a:lnTo>
                    <a:pt x="23796" y="210231"/>
                  </a:lnTo>
                  <a:lnTo>
                    <a:pt x="25283" y="230755"/>
                  </a:lnTo>
                  <a:lnTo>
                    <a:pt x="37904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2" name="SMARTInkShape-3521"/>
            <p:cNvSpPr/>
            <p:nvPr/>
          </p:nvSpPr>
          <p:spPr bwMode="auto">
            <a:xfrm>
              <a:off x="5319348" y="371475"/>
              <a:ext cx="259922" cy="105322"/>
            </a:xfrm>
            <a:custGeom>
              <a:avLst/>
              <a:gdLst/>
              <a:ahLst/>
              <a:cxnLst/>
              <a:rect l="0" t="0" r="0" b="0"/>
              <a:pathLst>
                <a:path w="259922" h="105322">
                  <a:moveTo>
                    <a:pt x="45608" y="0"/>
                  </a:moveTo>
                  <a:lnTo>
                    <a:pt x="41816" y="0"/>
                  </a:lnTo>
                  <a:lnTo>
                    <a:pt x="18873" y="9943"/>
                  </a:lnTo>
                  <a:lnTo>
                    <a:pt x="8759" y="16793"/>
                  </a:lnTo>
                  <a:lnTo>
                    <a:pt x="735" y="31434"/>
                  </a:lnTo>
                  <a:lnTo>
                    <a:pt x="0" y="42016"/>
                  </a:lnTo>
                  <a:lnTo>
                    <a:pt x="3113" y="52805"/>
                  </a:lnTo>
                  <a:lnTo>
                    <a:pt x="9788" y="65538"/>
                  </a:lnTo>
                  <a:lnTo>
                    <a:pt x="30056" y="82301"/>
                  </a:lnTo>
                  <a:lnTo>
                    <a:pt x="56170" y="93530"/>
                  </a:lnTo>
                  <a:lnTo>
                    <a:pt x="91600" y="101884"/>
                  </a:lnTo>
                  <a:lnTo>
                    <a:pt x="116319" y="104813"/>
                  </a:lnTo>
                  <a:lnTo>
                    <a:pt x="141329" y="105321"/>
                  </a:lnTo>
                  <a:lnTo>
                    <a:pt x="168319" y="102901"/>
                  </a:lnTo>
                  <a:lnTo>
                    <a:pt x="202706" y="93284"/>
                  </a:lnTo>
                  <a:lnTo>
                    <a:pt x="229210" y="76588"/>
                  </a:lnTo>
                  <a:lnTo>
                    <a:pt x="259921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3" name="SMARTInkShape-3522"/>
            <p:cNvSpPr/>
            <p:nvPr/>
          </p:nvSpPr>
          <p:spPr bwMode="auto">
            <a:xfrm>
              <a:off x="5415473" y="264319"/>
              <a:ext cx="49497" cy="400051"/>
            </a:xfrm>
            <a:custGeom>
              <a:avLst/>
              <a:gdLst/>
              <a:ahLst/>
              <a:cxnLst/>
              <a:rect l="0" t="0" r="0" b="0"/>
              <a:pathLst>
                <a:path w="49497" h="400051">
                  <a:moveTo>
                    <a:pt x="42352" y="0"/>
                  </a:moveTo>
                  <a:lnTo>
                    <a:pt x="42352" y="3792"/>
                  </a:lnTo>
                  <a:lnTo>
                    <a:pt x="28926" y="34248"/>
                  </a:lnTo>
                  <a:lnTo>
                    <a:pt x="19060" y="68091"/>
                  </a:lnTo>
                  <a:lnTo>
                    <a:pt x="11362" y="95350"/>
                  </a:lnTo>
                  <a:lnTo>
                    <a:pt x="5295" y="125986"/>
                  </a:lnTo>
                  <a:lnTo>
                    <a:pt x="2070" y="158123"/>
                  </a:lnTo>
                  <a:lnTo>
                    <a:pt x="637" y="190927"/>
                  </a:lnTo>
                  <a:lnTo>
                    <a:pt x="0" y="224027"/>
                  </a:lnTo>
                  <a:lnTo>
                    <a:pt x="1833" y="255142"/>
                  </a:lnTo>
                  <a:lnTo>
                    <a:pt x="5293" y="284053"/>
                  </a:lnTo>
                  <a:lnTo>
                    <a:pt x="9477" y="310131"/>
                  </a:lnTo>
                  <a:lnTo>
                    <a:pt x="13983" y="334950"/>
                  </a:lnTo>
                  <a:lnTo>
                    <a:pt x="20982" y="367003"/>
                  </a:lnTo>
                  <a:lnTo>
                    <a:pt x="26504" y="382187"/>
                  </a:lnTo>
                  <a:lnTo>
                    <a:pt x="34250" y="391582"/>
                  </a:lnTo>
                  <a:lnTo>
                    <a:pt x="40868" y="396286"/>
                  </a:lnTo>
                  <a:lnTo>
                    <a:pt x="49496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4" name="SMARTInkShape-3523"/>
            <p:cNvSpPr/>
            <p:nvPr/>
          </p:nvSpPr>
          <p:spPr bwMode="auto">
            <a:xfrm>
              <a:off x="5577702" y="337131"/>
              <a:ext cx="146056" cy="245775"/>
            </a:xfrm>
            <a:custGeom>
              <a:avLst/>
              <a:gdLst/>
              <a:ahLst/>
              <a:cxnLst/>
              <a:rect l="0" t="0" r="0" b="0"/>
              <a:pathLst>
                <a:path w="146056" h="245775">
                  <a:moveTo>
                    <a:pt x="101579" y="20057"/>
                  </a:moveTo>
                  <a:lnTo>
                    <a:pt x="101579" y="10113"/>
                  </a:lnTo>
                  <a:lnTo>
                    <a:pt x="99462" y="5583"/>
                  </a:lnTo>
                  <a:lnTo>
                    <a:pt x="97787" y="3264"/>
                  </a:lnTo>
                  <a:lnTo>
                    <a:pt x="93808" y="687"/>
                  </a:lnTo>
                  <a:lnTo>
                    <a:pt x="91636" y="0"/>
                  </a:lnTo>
                  <a:lnTo>
                    <a:pt x="84989" y="1353"/>
                  </a:lnTo>
                  <a:lnTo>
                    <a:pt x="63994" y="12481"/>
                  </a:lnTo>
                  <a:lnTo>
                    <a:pt x="32013" y="42372"/>
                  </a:lnTo>
                  <a:lnTo>
                    <a:pt x="23036" y="56168"/>
                  </a:lnTo>
                  <a:lnTo>
                    <a:pt x="19046" y="70237"/>
                  </a:lnTo>
                  <a:lnTo>
                    <a:pt x="20592" y="91546"/>
                  </a:lnTo>
                  <a:lnTo>
                    <a:pt x="26162" y="103688"/>
                  </a:lnTo>
                  <a:lnTo>
                    <a:pt x="34723" y="114376"/>
                  </a:lnTo>
                  <a:lnTo>
                    <a:pt x="53724" y="128525"/>
                  </a:lnTo>
                  <a:lnTo>
                    <a:pt x="86070" y="142935"/>
                  </a:lnTo>
                  <a:lnTo>
                    <a:pt x="119418" y="160834"/>
                  </a:lnTo>
                  <a:lnTo>
                    <a:pt x="131468" y="170201"/>
                  </a:lnTo>
                  <a:lnTo>
                    <a:pt x="139469" y="180450"/>
                  </a:lnTo>
                  <a:lnTo>
                    <a:pt x="145671" y="192943"/>
                  </a:lnTo>
                  <a:lnTo>
                    <a:pt x="146055" y="199608"/>
                  </a:lnTo>
                  <a:lnTo>
                    <a:pt x="142248" y="213363"/>
                  </a:lnTo>
                  <a:lnTo>
                    <a:pt x="131032" y="225298"/>
                  </a:lnTo>
                  <a:lnTo>
                    <a:pt x="106866" y="238825"/>
                  </a:lnTo>
                  <a:lnTo>
                    <a:pt x="77481" y="245743"/>
                  </a:lnTo>
                  <a:lnTo>
                    <a:pt x="56738" y="245774"/>
                  </a:lnTo>
                  <a:lnTo>
                    <a:pt x="39581" y="240496"/>
                  </a:lnTo>
                  <a:lnTo>
                    <a:pt x="16534" y="224807"/>
                  </a:lnTo>
                  <a:lnTo>
                    <a:pt x="6103" y="209747"/>
                  </a:lnTo>
                  <a:lnTo>
                    <a:pt x="2209" y="201285"/>
                  </a:lnTo>
                  <a:lnTo>
                    <a:pt x="0" y="181301"/>
                  </a:lnTo>
                  <a:lnTo>
                    <a:pt x="1567" y="1486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5" name="SMARTInkShape-3524"/>
            <p:cNvSpPr/>
            <p:nvPr/>
          </p:nvSpPr>
          <p:spPr bwMode="auto">
            <a:xfrm>
              <a:off x="5760282" y="193874"/>
              <a:ext cx="53319" cy="340199"/>
            </a:xfrm>
            <a:custGeom>
              <a:avLst/>
              <a:gdLst/>
              <a:ahLst/>
              <a:cxnLst/>
              <a:rect l="0" t="0" r="0" b="0"/>
              <a:pathLst>
                <a:path w="53319" h="340199">
                  <a:moveTo>
                    <a:pt x="40443" y="6151"/>
                  </a:moveTo>
                  <a:lnTo>
                    <a:pt x="40443" y="0"/>
                  </a:lnTo>
                  <a:lnTo>
                    <a:pt x="32858" y="3094"/>
                  </a:lnTo>
                  <a:lnTo>
                    <a:pt x="24349" y="9038"/>
                  </a:lnTo>
                  <a:lnTo>
                    <a:pt x="5745" y="36600"/>
                  </a:lnTo>
                  <a:lnTo>
                    <a:pt x="0" y="60505"/>
                  </a:lnTo>
                  <a:lnTo>
                    <a:pt x="2090" y="91488"/>
                  </a:lnTo>
                  <a:lnTo>
                    <a:pt x="3553" y="116310"/>
                  </a:lnTo>
                  <a:lnTo>
                    <a:pt x="5792" y="143217"/>
                  </a:lnTo>
                  <a:lnTo>
                    <a:pt x="12078" y="171050"/>
                  </a:lnTo>
                  <a:lnTo>
                    <a:pt x="18047" y="199296"/>
                  </a:lnTo>
                  <a:lnTo>
                    <a:pt x="23345" y="226931"/>
                  </a:lnTo>
                  <a:lnTo>
                    <a:pt x="28346" y="252442"/>
                  </a:lnTo>
                  <a:lnTo>
                    <a:pt x="35624" y="285325"/>
                  </a:lnTo>
                  <a:lnTo>
                    <a:pt x="45195" y="317589"/>
                  </a:lnTo>
                  <a:lnTo>
                    <a:pt x="53318" y="336137"/>
                  </a:lnTo>
                  <a:lnTo>
                    <a:pt x="52995" y="338061"/>
                  </a:lnTo>
                  <a:lnTo>
                    <a:pt x="51986" y="339343"/>
                  </a:lnTo>
                  <a:lnTo>
                    <a:pt x="50520" y="340198"/>
                  </a:lnTo>
                  <a:lnTo>
                    <a:pt x="44657" y="339031"/>
                  </a:lnTo>
                  <a:lnTo>
                    <a:pt x="36760" y="335073"/>
                  </a:lnTo>
                  <a:lnTo>
                    <a:pt x="19012" y="3204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6" name="SMARTInkShape-3525"/>
            <p:cNvSpPr/>
            <p:nvPr/>
          </p:nvSpPr>
          <p:spPr bwMode="auto">
            <a:xfrm>
              <a:off x="5650706" y="400050"/>
              <a:ext cx="200026" cy="32419"/>
            </a:xfrm>
            <a:custGeom>
              <a:avLst/>
              <a:gdLst/>
              <a:ahLst/>
              <a:cxnLst/>
              <a:rect l="0" t="0" r="0" b="0"/>
              <a:pathLst>
                <a:path w="200026" h="32419">
                  <a:moveTo>
                    <a:pt x="0" y="0"/>
                  </a:moveTo>
                  <a:lnTo>
                    <a:pt x="3792" y="3792"/>
                  </a:lnTo>
                  <a:lnTo>
                    <a:pt x="7771" y="5654"/>
                  </a:lnTo>
                  <a:lnTo>
                    <a:pt x="41378" y="17000"/>
                  </a:lnTo>
                  <a:lnTo>
                    <a:pt x="71144" y="25465"/>
                  </a:lnTo>
                  <a:lnTo>
                    <a:pt x="102072" y="30077"/>
                  </a:lnTo>
                  <a:lnTo>
                    <a:pt x="119184" y="32418"/>
                  </a:lnTo>
                  <a:lnTo>
                    <a:pt x="149573" y="29569"/>
                  </a:lnTo>
                  <a:lnTo>
                    <a:pt x="169201" y="26753"/>
                  </a:lnTo>
                  <a:lnTo>
                    <a:pt x="200025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7" name="SMARTInkShape-3526"/>
            <p:cNvSpPr/>
            <p:nvPr/>
          </p:nvSpPr>
          <p:spPr bwMode="auto">
            <a:xfrm>
              <a:off x="5804942" y="219419"/>
              <a:ext cx="309623" cy="262049"/>
            </a:xfrm>
            <a:custGeom>
              <a:avLst/>
              <a:gdLst/>
              <a:ahLst/>
              <a:cxnLst/>
              <a:rect l="0" t="0" r="0" b="0"/>
              <a:pathLst>
                <a:path w="309623" h="262049">
                  <a:moveTo>
                    <a:pt x="24358" y="130625"/>
                  </a:moveTo>
                  <a:lnTo>
                    <a:pt x="23564" y="148513"/>
                  </a:lnTo>
                  <a:lnTo>
                    <a:pt x="12173" y="181679"/>
                  </a:lnTo>
                  <a:lnTo>
                    <a:pt x="509" y="212695"/>
                  </a:lnTo>
                  <a:lnTo>
                    <a:pt x="0" y="225044"/>
                  </a:lnTo>
                  <a:lnTo>
                    <a:pt x="3335" y="248010"/>
                  </a:lnTo>
                  <a:lnTo>
                    <a:pt x="6548" y="253704"/>
                  </a:lnTo>
                  <a:lnTo>
                    <a:pt x="8516" y="255540"/>
                  </a:lnTo>
                  <a:lnTo>
                    <a:pt x="12819" y="257580"/>
                  </a:lnTo>
                  <a:lnTo>
                    <a:pt x="15078" y="257331"/>
                  </a:lnTo>
                  <a:lnTo>
                    <a:pt x="19704" y="254936"/>
                  </a:lnTo>
                  <a:lnTo>
                    <a:pt x="46421" y="221117"/>
                  </a:lnTo>
                  <a:lnTo>
                    <a:pt x="54007" y="208944"/>
                  </a:lnTo>
                  <a:lnTo>
                    <a:pt x="65990" y="176392"/>
                  </a:lnTo>
                  <a:lnTo>
                    <a:pt x="66401" y="176218"/>
                  </a:lnTo>
                  <a:lnTo>
                    <a:pt x="66674" y="176895"/>
                  </a:lnTo>
                  <a:lnTo>
                    <a:pt x="66856" y="178140"/>
                  </a:lnTo>
                  <a:lnTo>
                    <a:pt x="59924" y="212131"/>
                  </a:lnTo>
                  <a:lnTo>
                    <a:pt x="54010" y="241518"/>
                  </a:lnTo>
                  <a:lnTo>
                    <a:pt x="55529" y="249496"/>
                  </a:lnTo>
                  <a:lnTo>
                    <a:pt x="58729" y="258450"/>
                  </a:lnTo>
                  <a:lnTo>
                    <a:pt x="59178" y="261085"/>
                  </a:lnTo>
                  <a:lnTo>
                    <a:pt x="61065" y="262048"/>
                  </a:lnTo>
                  <a:lnTo>
                    <a:pt x="67395" y="261002"/>
                  </a:lnTo>
                  <a:lnTo>
                    <a:pt x="76092" y="255950"/>
                  </a:lnTo>
                  <a:lnTo>
                    <a:pt x="92799" y="227150"/>
                  </a:lnTo>
                  <a:lnTo>
                    <a:pt x="103195" y="209244"/>
                  </a:lnTo>
                  <a:lnTo>
                    <a:pt x="115098" y="176850"/>
                  </a:lnTo>
                  <a:lnTo>
                    <a:pt x="132206" y="142116"/>
                  </a:lnTo>
                  <a:lnTo>
                    <a:pt x="146889" y="107483"/>
                  </a:lnTo>
                  <a:lnTo>
                    <a:pt x="157413" y="76760"/>
                  </a:lnTo>
                  <a:lnTo>
                    <a:pt x="169439" y="48343"/>
                  </a:lnTo>
                  <a:lnTo>
                    <a:pt x="176794" y="25282"/>
                  </a:lnTo>
                  <a:lnTo>
                    <a:pt x="174852" y="1620"/>
                  </a:lnTo>
                  <a:lnTo>
                    <a:pt x="173900" y="171"/>
                  </a:lnTo>
                  <a:lnTo>
                    <a:pt x="172471" y="0"/>
                  </a:lnTo>
                  <a:lnTo>
                    <a:pt x="168767" y="1925"/>
                  </a:lnTo>
                  <a:lnTo>
                    <a:pt x="164475" y="5427"/>
                  </a:lnTo>
                  <a:lnTo>
                    <a:pt x="157596" y="15653"/>
                  </a:lnTo>
                  <a:lnTo>
                    <a:pt x="147368" y="44738"/>
                  </a:lnTo>
                  <a:lnTo>
                    <a:pt x="135330" y="71751"/>
                  </a:lnTo>
                  <a:lnTo>
                    <a:pt x="122502" y="100657"/>
                  </a:lnTo>
                  <a:lnTo>
                    <a:pt x="113322" y="134004"/>
                  </a:lnTo>
                  <a:lnTo>
                    <a:pt x="107162" y="168227"/>
                  </a:lnTo>
                  <a:lnTo>
                    <a:pt x="109659" y="197240"/>
                  </a:lnTo>
                  <a:lnTo>
                    <a:pt x="113334" y="210767"/>
                  </a:lnTo>
                  <a:lnTo>
                    <a:pt x="117013" y="215803"/>
                  </a:lnTo>
                  <a:lnTo>
                    <a:pt x="127451" y="223515"/>
                  </a:lnTo>
                  <a:lnTo>
                    <a:pt x="142922" y="228527"/>
                  </a:lnTo>
                  <a:lnTo>
                    <a:pt x="154841" y="225466"/>
                  </a:lnTo>
                  <a:lnTo>
                    <a:pt x="172822" y="214818"/>
                  </a:lnTo>
                  <a:lnTo>
                    <a:pt x="188203" y="199492"/>
                  </a:lnTo>
                  <a:lnTo>
                    <a:pt x="216532" y="166799"/>
                  </a:lnTo>
                  <a:lnTo>
                    <a:pt x="226731" y="150515"/>
                  </a:lnTo>
                  <a:lnTo>
                    <a:pt x="229395" y="140523"/>
                  </a:lnTo>
                  <a:lnTo>
                    <a:pt x="229312" y="137224"/>
                  </a:lnTo>
                  <a:lnTo>
                    <a:pt x="228463" y="135024"/>
                  </a:lnTo>
                  <a:lnTo>
                    <a:pt x="227103" y="133558"/>
                  </a:lnTo>
                  <a:lnTo>
                    <a:pt x="221358" y="131928"/>
                  </a:lnTo>
                  <a:lnTo>
                    <a:pt x="217604" y="131494"/>
                  </a:lnTo>
                  <a:lnTo>
                    <a:pt x="213514" y="133585"/>
                  </a:lnTo>
                  <a:lnTo>
                    <a:pt x="200966" y="147112"/>
                  </a:lnTo>
                  <a:lnTo>
                    <a:pt x="180030" y="181556"/>
                  </a:lnTo>
                  <a:lnTo>
                    <a:pt x="175121" y="212679"/>
                  </a:lnTo>
                  <a:lnTo>
                    <a:pt x="178390" y="227874"/>
                  </a:lnTo>
                  <a:lnTo>
                    <a:pt x="181021" y="231176"/>
                  </a:lnTo>
                  <a:lnTo>
                    <a:pt x="188177" y="234846"/>
                  </a:lnTo>
                  <a:lnTo>
                    <a:pt x="196650" y="234360"/>
                  </a:lnTo>
                  <a:lnTo>
                    <a:pt x="212462" y="227507"/>
                  </a:lnTo>
                  <a:lnTo>
                    <a:pt x="242930" y="210969"/>
                  </a:lnTo>
                  <a:lnTo>
                    <a:pt x="275499" y="195464"/>
                  </a:lnTo>
                  <a:lnTo>
                    <a:pt x="298847" y="188787"/>
                  </a:lnTo>
                  <a:lnTo>
                    <a:pt x="304574" y="188225"/>
                  </a:lnTo>
                  <a:lnTo>
                    <a:pt x="306419" y="188869"/>
                  </a:lnTo>
                  <a:lnTo>
                    <a:pt x="307648" y="190091"/>
                  </a:lnTo>
                  <a:lnTo>
                    <a:pt x="309015" y="193567"/>
                  </a:lnTo>
                  <a:lnTo>
                    <a:pt x="309622" y="197757"/>
                  </a:lnTo>
                  <a:lnTo>
                    <a:pt x="307776" y="202266"/>
                  </a:lnTo>
                  <a:lnTo>
                    <a:pt x="305102" y="206915"/>
                  </a:lnTo>
                  <a:lnTo>
                    <a:pt x="302804" y="213995"/>
                  </a:lnTo>
                  <a:lnTo>
                    <a:pt x="299454" y="218743"/>
                  </a:lnTo>
                  <a:lnTo>
                    <a:pt x="295319" y="221382"/>
                  </a:lnTo>
                  <a:lnTo>
                    <a:pt x="286196" y="223076"/>
                  </a:lnTo>
                  <a:lnTo>
                    <a:pt x="275330" y="219578"/>
                  </a:lnTo>
                  <a:lnTo>
                    <a:pt x="245814" y="202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8" name="SMARTInkShape-3527"/>
            <p:cNvSpPr/>
            <p:nvPr/>
          </p:nvSpPr>
          <p:spPr bwMode="auto">
            <a:xfrm>
              <a:off x="5822156" y="271463"/>
              <a:ext cx="214314" cy="21432"/>
            </a:xfrm>
            <a:custGeom>
              <a:avLst/>
              <a:gdLst/>
              <a:ahLst/>
              <a:cxnLst/>
              <a:rect l="0" t="0" r="0" b="0"/>
              <a:pathLst>
                <a:path w="214314" h="21432">
                  <a:moveTo>
                    <a:pt x="0" y="21431"/>
                  </a:moveTo>
                  <a:lnTo>
                    <a:pt x="7291" y="20637"/>
                  </a:lnTo>
                  <a:lnTo>
                    <a:pt x="40471" y="15280"/>
                  </a:lnTo>
                  <a:lnTo>
                    <a:pt x="74962" y="14581"/>
                  </a:lnTo>
                  <a:lnTo>
                    <a:pt x="101579" y="14418"/>
                  </a:lnTo>
                  <a:lnTo>
                    <a:pt x="128490" y="13551"/>
                  </a:lnTo>
                  <a:lnTo>
                    <a:pt x="153680" y="10520"/>
                  </a:lnTo>
                  <a:lnTo>
                    <a:pt x="178104" y="6528"/>
                  </a:lnTo>
                  <a:lnTo>
                    <a:pt x="21431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02" name="SMARTInkShape-Group743"/>
          <p:cNvGrpSpPr/>
          <p:nvPr/>
        </p:nvGrpSpPr>
        <p:grpSpPr>
          <a:xfrm>
            <a:off x="3264694" y="3243263"/>
            <a:ext cx="4772026" cy="134721"/>
            <a:chOff x="3264694" y="3243263"/>
            <a:chExt cx="4772026" cy="134721"/>
          </a:xfrm>
        </p:grpSpPr>
        <p:sp>
          <p:nvSpPr>
            <p:cNvPr id="100" name="SMARTInkShape-3528"/>
            <p:cNvSpPr/>
            <p:nvPr/>
          </p:nvSpPr>
          <p:spPr bwMode="auto">
            <a:xfrm>
              <a:off x="3264694" y="3357563"/>
              <a:ext cx="535782" cy="20421"/>
            </a:xfrm>
            <a:custGeom>
              <a:avLst/>
              <a:gdLst/>
              <a:ahLst/>
              <a:cxnLst/>
              <a:rect l="0" t="0" r="0" b="0"/>
              <a:pathLst>
                <a:path w="535782" h="20421">
                  <a:moveTo>
                    <a:pt x="0" y="0"/>
                  </a:moveTo>
                  <a:lnTo>
                    <a:pt x="3792" y="0"/>
                  </a:lnTo>
                  <a:lnTo>
                    <a:pt x="7771" y="2116"/>
                  </a:lnTo>
                  <a:lnTo>
                    <a:pt x="12185" y="4909"/>
                  </a:lnTo>
                  <a:lnTo>
                    <a:pt x="19926" y="6481"/>
                  </a:lnTo>
                  <a:lnTo>
                    <a:pt x="31127" y="7741"/>
                  </a:lnTo>
                  <a:lnTo>
                    <a:pt x="41414" y="11995"/>
                  </a:lnTo>
                  <a:lnTo>
                    <a:pt x="72187" y="13985"/>
                  </a:lnTo>
                  <a:lnTo>
                    <a:pt x="103717" y="10710"/>
                  </a:lnTo>
                  <a:lnTo>
                    <a:pt x="138844" y="13580"/>
                  </a:lnTo>
                  <a:lnTo>
                    <a:pt x="166904" y="14078"/>
                  </a:lnTo>
                  <a:lnTo>
                    <a:pt x="199119" y="18017"/>
                  </a:lnTo>
                  <a:lnTo>
                    <a:pt x="233799" y="20420"/>
                  </a:lnTo>
                  <a:lnTo>
                    <a:pt x="261602" y="18865"/>
                  </a:lnTo>
                  <a:lnTo>
                    <a:pt x="292480" y="16321"/>
                  </a:lnTo>
                  <a:lnTo>
                    <a:pt x="324725" y="15191"/>
                  </a:lnTo>
                  <a:lnTo>
                    <a:pt x="359693" y="12572"/>
                  </a:lnTo>
                  <a:lnTo>
                    <a:pt x="377908" y="10763"/>
                  </a:lnTo>
                  <a:lnTo>
                    <a:pt x="396401" y="9556"/>
                  </a:lnTo>
                  <a:lnTo>
                    <a:pt x="415079" y="8752"/>
                  </a:lnTo>
                  <a:lnTo>
                    <a:pt x="433882" y="8216"/>
                  </a:lnTo>
                  <a:lnTo>
                    <a:pt x="453561" y="7065"/>
                  </a:lnTo>
                  <a:lnTo>
                    <a:pt x="473824" y="5503"/>
                  </a:lnTo>
                  <a:lnTo>
                    <a:pt x="508245" y="2445"/>
                  </a:lnTo>
                  <a:lnTo>
                    <a:pt x="5357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1" name="SMARTInkShape-3529"/>
            <p:cNvSpPr/>
            <p:nvPr/>
          </p:nvSpPr>
          <p:spPr bwMode="auto">
            <a:xfrm>
              <a:off x="3943350" y="3243263"/>
              <a:ext cx="4093370" cy="107157"/>
            </a:xfrm>
            <a:custGeom>
              <a:avLst/>
              <a:gdLst/>
              <a:ahLst/>
              <a:cxnLst/>
              <a:rect l="0" t="0" r="0" b="0"/>
              <a:pathLst>
                <a:path w="4093370" h="107157">
                  <a:moveTo>
                    <a:pt x="0" y="107156"/>
                  </a:moveTo>
                  <a:lnTo>
                    <a:pt x="21167" y="105039"/>
                  </a:lnTo>
                  <a:lnTo>
                    <a:pt x="37924" y="103364"/>
                  </a:lnTo>
                  <a:lnTo>
                    <a:pt x="57826" y="102246"/>
                  </a:lnTo>
                  <a:lnTo>
                    <a:pt x="79826" y="101501"/>
                  </a:lnTo>
                  <a:lnTo>
                    <a:pt x="103223" y="101005"/>
                  </a:lnTo>
                  <a:lnTo>
                    <a:pt x="128347" y="99880"/>
                  </a:lnTo>
                  <a:lnTo>
                    <a:pt x="154621" y="98337"/>
                  </a:lnTo>
                  <a:lnTo>
                    <a:pt x="181662" y="96514"/>
                  </a:lnTo>
                  <a:lnTo>
                    <a:pt x="208421" y="95299"/>
                  </a:lnTo>
                  <a:lnTo>
                    <a:pt x="234991" y="94488"/>
                  </a:lnTo>
                  <a:lnTo>
                    <a:pt x="261436" y="93948"/>
                  </a:lnTo>
                  <a:lnTo>
                    <a:pt x="289384" y="92795"/>
                  </a:lnTo>
                  <a:lnTo>
                    <a:pt x="318335" y="91232"/>
                  </a:lnTo>
                  <a:lnTo>
                    <a:pt x="347955" y="89396"/>
                  </a:lnTo>
                  <a:lnTo>
                    <a:pt x="377226" y="88172"/>
                  </a:lnTo>
                  <a:lnTo>
                    <a:pt x="406265" y="87356"/>
                  </a:lnTo>
                  <a:lnTo>
                    <a:pt x="435149" y="86812"/>
                  </a:lnTo>
                  <a:lnTo>
                    <a:pt x="464725" y="86450"/>
                  </a:lnTo>
                  <a:lnTo>
                    <a:pt x="494760" y="86208"/>
                  </a:lnTo>
                  <a:lnTo>
                    <a:pt x="525102" y="86047"/>
                  </a:lnTo>
                  <a:lnTo>
                    <a:pt x="555649" y="85145"/>
                  </a:lnTo>
                  <a:lnTo>
                    <a:pt x="586333" y="83751"/>
                  </a:lnTo>
                  <a:lnTo>
                    <a:pt x="617108" y="82028"/>
                  </a:lnTo>
                  <a:lnTo>
                    <a:pt x="648736" y="80879"/>
                  </a:lnTo>
                  <a:lnTo>
                    <a:pt x="680935" y="80113"/>
                  </a:lnTo>
                  <a:lnTo>
                    <a:pt x="713513" y="79602"/>
                  </a:lnTo>
                  <a:lnTo>
                    <a:pt x="746344" y="79262"/>
                  </a:lnTo>
                  <a:lnTo>
                    <a:pt x="779344" y="79035"/>
                  </a:lnTo>
                  <a:lnTo>
                    <a:pt x="812456" y="78883"/>
                  </a:lnTo>
                  <a:lnTo>
                    <a:pt x="845644" y="77989"/>
                  </a:lnTo>
                  <a:lnTo>
                    <a:pt x="878881" y="76599"/>
                  </a:lnTo>
                  <a:lnTo>
                    <a:pt x="912152" y="74878"/>
                  </a:lnTo>
                  <a:lnTo>
                    <a:pt x="946239" y="73731"/>
                  </a:lnTo>
                  <a:lnTo>
                    <a:pt x="980870" y="72966"/>
                  </a:lnTo>
                  <a:lnTo>
                    <a:pt x="1015863" y="72457"/>
                  </a:lnTo>
                  <a:lnTo>
                    <a:pt x="1051098" y="71323"/>
                  </a:lnTo>
                  <a:lnTo>
                    <a:pt x="1086495" y="69774"/>
                  </a:lnTo>
                  <a:lnTo>
                    <a:pt x="1121998" y="67947"/>
                  </a:lnTo>
                  <a:lnTo>
                    <a:pt x="1158368" y="66729"/>
                  </a:lnTo>
                  <a:lnTo>
                    <a:pt x="1195314" y="65917"/>
                  </a:lnTo>
                  <a:lnTo>
                    <a:pt x="1232645" y="65376"/>
                  </a:lnTo>
                  <a:lnTo>
                    <a:pt x="1269438" y="64221"/>
                  </a:lnTo>
                  <a:lnTo>
                    <a:pt x="1305873" y="62658"/>
                  </a:lnTo>
                  <a:lnTo>
                    <a:pt x="1342070" y="60822"/>
                  </a:lnTo>
                  <a:lnTo>
                    <a:pt x="1378107" y="58804"/>
                  </a:lnTo>
                  <a:lnTo>
                    <a:pt x="1414038" y="56665"/>
                  </a:lnTo>
                  <a:lnTo>
                    <a:pt x="1449898" y="54445"/>
                  </a:lnTo>
                  <a:lnTo>
                    <a:pt x="1486505" y="52965"/>
                  </a:lnTo>
                  <a:lnTo>
                    <a:pt x="1523610" y="51979"/>
                  </a:lnTo>
                  <a:lnTo>
                    <a:pt x="1561046" y="51321"/>
                  </a:lnTo>
                  <a:lnTo>
                    <a:pt x="1598704" y="50089"/>
                  </a:lnTo>
                  <a:lnTo>
                    <a:pt x="1636509" y="48474"/>
                  </a:lnTo>
                  <a:lnTo>
                    <a:pt x="1674412" y="46603"/>
                  </a:lnTo>
                  <a:lnTo>
                    <a:pt x="1713174" y="45356"/>
                  </a:lnTo>
                  <a:lnTo>
                    <a:pt x="1752510" y="44525"/>
                  </a:lnTo>
                  <a:lnTo>
                    <a:pt x="1792228" y="43970"/>
                  </a:lnTo>
                  <a:lnTo>
                    <a:pt x="1831406" y="43601"/>
                  </a:lnTo>
                  <a:lnTo>
                    <a:pt x="1870225" y="43355"/>
                  </a:lnTo>
                  <a:lnTo>
                    <a:pt x="1908804" y="43191"/>
                  </a:lnTo>
                  <a:lnTo>
                    <a:pt x="1948017" y="42287"/>
                  </a:lnTo>
                  <a:lnTo>
                    <a:pt x="1987653" y="40891"/>
                  </a:lnTo>
                  <a:lnTo>
                    <a:pt x="2027571" y="39167"/>
                  </a:lnTo>
                  <a:lnTo>
                    <a:pt x="2067676" y="38017"/>
                  </a:lnTo>
                  <a:lnTo>
                    <a:pt x="2107907" y="37251"/>
                  </a:lnTo>
                  <a:lnTo>
                    <a:pt x="2148221" y="36740"/>
                  </a:lnTo>
                  <a:lnTo>
                    <a:pt x="2188591" y="35606"/>
                  </a:lnTo>
                  <a:lnTo>
                    <a:pt x="2228998" y="34056"/>
                  </a:lnTo>
                  <a:lnTo>
                    <a:pt x="2269430" y="32229"/>
                  </a:lnTo>
                  <a:lnTo>
                    <a:pt x="2310672" y="31011"/>
                  </a:lnTo>
                  <a:lnTo>
                    <a:pt x="2352455" y="30199"/>
                  </a:lnTo>
                  <a:lnTo>
                    <a:pt x="2394597" y="29657"/>
                  </a:lnTo>
                  <a:lnTo>
                    <a:pt x="2436185" y="28503"/>
                  </a:lnTo>
                  <a:lnTo>
                    <a:pt x="2477405" y="26939"/>
                  </a:lnTo>
                  <a:lnTo>
                    <a:pt x="2518378" y="25103"/>
                  </a:lnTo>
                  <a:lnTo>
                    <a:pt x="2559187" y="23085"/>
                  </a:lnTo>
                  <a:lnTo>
                    <a:pt x="2599888" y="20946"/>
                  </a:lnTo>
                  <a:lnTo>
                    <a:pt x="2640515" y="18727"/>
                  </a:lnTo>
                  <a:lnTo>
                    <a:pt x="2681094" y="17247"/>
                  </a:lnTo>
                  <a:lnTo>
                    <a:pt x="2721639" y="16260"/>
                  </a:lnTo>
                  <a:lnTo>
                    <a:pt x="2762164" y="15602"/>
                  </a:lnTo>
                  <a:lnTo>
                    <a:pt x="2802674" y="15164"/>
                  </a:lnTo>
                  <a:lnTo>
                    <a:pt x="2843175" y="14871"/>
                  </a:lnTo>
                  <a:lnTo>
                    <a:pt x="2883668" y="14677"/>
                  </a:lnTo>
                  <a:lnTo>
                    <a:pt x="2924158" y="14547"/>
                  </a:lnTo>
                  <a:lnTo>
                    <a:pt x="2964645" y="14460"/>
                  </a:lnTo>
                  <a:lnTo>
                    <a:pt x="3005130" y="14402"/>
                  </a:lnTo>
                  <a:lnTo>
                    <a:pt x="3045613" y="14364"/>
                  </a:lnTo>
                  <a:lnTo>
                    <a:pt x="3086097" y="14338"/>
                  </a:lnTo>
                  <a:lnTo>
                    <a:pt x="3126579" y="14321"/>
                  </a:lnTo>
                  <a:lnTo>
                    <a:pt x="3166267" y="14309"/>
                  </a:lnTo>
                  <a:lnTo>
                    <a:pt x="3205426" y="14302"/>
                  </a:lnTo>
                  <a:lnTo>
                    <a:pt x="3244232" y="14297"/>
                  </a:lnTo>
                  <a:lnTo>
                    <a:pt x="3283596" y="15088"/>
                  </a:lnTo>
                  <a:lnTo>
                    <a:pt x="3323333" y="16408"/>
                  </a:lnTo>
                  <a:lnTo>
                    <a:pt x="3363318" y="18083"/>
                  </a:lnTo>
                  <a:lnTo>
                    <a:pt x="3402674" y="19199"/>
                  </a:lnTo>
                  <a:lnTo>
                    <a:pt x="3441612" y="19942"/>
                  </a:lnTo>
                  <a:lnTo>
                    <a:pt x="3480271" y="20439"/>
                  </a:lnTo>
                  <a:lnTo>
                    <a:pt x="3517950" y="20769"/>
                  </a:lnTo>
                  <a:lnTo>
                    <a:pt x="3554974" y="20990"/>
                  </a:lnTo>
                  <a:lnTo>
                    <a:pt x="3591564" y="21137"/>
                  </a:lnTo>
                  <a:lnTo>
                    <a:pt x="3627070" y="20441"/>
                  </a:lnTo>
                  <a:lnTo>
                    <a:pt x="3661853" y="19183"/>
                  </a:lnTo>
                  <a:lnTo>
                    <a:pt x="3696154" y="17551"/>
                  </a:lnTo>
                  <a:lnTo>
                    <a:pt x="3728547" y="16463"/>
                  </a:lnTo>
                  <a:lnTo>
                    <a:pt x="3759667" y="15738"/>
                  </a:lnTo>
                  <a:lnTo>
                    <a:pt x="3789938" y="15254"/>
                  </a:lnTo>
                  <a:lnTo>
                    <a:pt x="3818851" y="14932"/>
                  </a:lnTo>
                  <a:lnTo>
                    <a:pt x="3846857" y="14717"/>
                  </a:lnTo>
                  <a:lnTo>
                    <a:pt x="3874259" y="14574"/>
                  </a:lnTo>
                  <a:lnTo>
                    <a:pt x="3899670" y="13684"/>
                  </a:lnTo>
                  <a:lnTo>
                    <a:pt x="3923755" y="12298"/>
                  </a:lnTo>
                  <a:lnTo>
                    <a:pt x="3946956" y="10579"/>
                  </a:lnTo>
                  <a:lnTo>
                    <a:pt x="3968772" y="9434"/>
                  </a:lnTo>
                  <a:lnTo>
                    <a:pt x="3989667" y="8670"/>
                  </a:lnTo>
                  <a:lnTo>
                    <a:pt x="4009947" y="8161"/>
                  </a:lnTo>
                  <a:lnTo>
                    <a:pt x="4045180" y="5479"/>
                  </a:lnTo>
                  <a:lnTo>
                    <a:pt x="40933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807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21775" cy="590550"/>
          </a:xfrm>
        </p:spPr>
        <p:txBody>
          <a:bodyPr/>
          <a:lstStyle/>
          <a:p>
            <a:r>
              <a:rPr lang="en-US" altLang="en-US" sz="3400"/>
              <a:t>DFA Minimization Algorithm </a:t>
            </a:r>
            <a:r>
              <a:rPr lang="en-US" altLang="en-US" sz="3400">
                <a:sym typeface="Symbol" panose="05050102010706020507" pitchFamily="18" charset="2"/>
              </a:rPr>
              <a:t>(Author’s Slide)</a:t>
            </a:r>
          </a:p>
        </p:txBody>
      </p:sp>
      <p:sp>
        <p:nvSpPr>
          <p:cNvPr id="216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Discover sets of equivalent states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Represent each such set with just one state</a:t>
            </a:r>
          </a:p>
          <a:p>
            <a:pPr>
              <a:spcBef>
                <a:spcPct val="70000"/>
              </a:spcBef>
            </a:pPr>
            <a:r>
              <a:rPr lang="en-US" altLang="en-US">
                <a:sym typeface="Symbol" panose="05050102010706020507" pitchFamily="18" charset="2"/>
              </a:rPr>
              <a:t>Two states are equivalent (indistinguishable)if and only if: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The set of paths leading to them are equivalent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  </a:t>
            </a:r>
            <a:r>
              <a:rPr lang="en-US" altLang="en-US" sz="2000">
                <a:sym typeface="Symbol" panose="05050102010706020507" pitchFamily="18" charset="2"/>
              </a:rPr>
              <a:t>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sz="2800">
                <a:sym typeface="Symbol" panose="05050102010706020507" pitchFamily="18" charset="2"/>
              </a:rPr>
              <a:t></a:t>
            </a:r>
            <a:r>
              <a:rPr lang="en-US" altLang="en-US">
                <a:sym typeface="Symbol" panose="05050102010706020507" pitchFamily="18" charset="2"/>
              </a:rPr>
              <a:t>, transitions on  lead to equivalent states       </a:t>
            </a:r>
            <a:r>
              <a:rPr lang="en-US" altLang="en-US" sz="2000">
                <a:solidFill>
                  <a:srgbClr val="1822CD"/>
                </a:solidFill>
                <a:sym typeface="Symbol" panose="05050102010706020507" pitchFamily="18" charset="2"/>
              </a:rPr>
              <a:t>(DFA)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-transitions to distinct sets  states must be in distinct sets</a:t>
            </a:r>
          </a:p>
          <a:p>
            <a:pPr>
              <a:spcBef>
                <a:spcPct val="70000"/>
              </a:spcBef>
            </a:pPr>
            <a:r>
              <a:rPr lang="en-US" altLang="en-US">
                <a:sym typeface="Symbol" panose="05050102010706020507" pitchFamily="18" charset="2"/>
              </a:rPr>
              <a:t>A partition </a:t>
            </a:r>
            <a:r>
              <a:rPr lang="en-US" altLang="en-US" i="1">
                <a:sym typeface="Symbol" panose="05050102010706020507" pitchFamily="18" charset="2"/>
              </a:rPr>
              <a:t>P </a:t>
            </a:r>
            <a:r>
              <a:rPr lang="en-US" altLang="en-US">
                <a:sym typeface="Symbol" panose="05050102010706020507" pitchFamily="18" charset="2"/>
              </a:rPr>
              <a:t>of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Each </a:t>
            </a:r>
            <a:r>
              <a:rPr lang="en-US" altLang="en-US" i="1">
                <a:sym typeface="Symbol" panose="05050102010706020507" pitchFamily="18" charset="2"/>
              </a:rPr>
              <a:t>s </a:t>
            </a:r>
            <a:r>
              <a:rPr lang="en-US" altLang="en-US" sz="2000" i="1">
                <a:sym typeface="Symbol" panose="05050102010706020507" pitchFamily="18" charset="2"/>
              </a:rPr>
              <a:t></a:t>
            </a:r>
            <a:r>
              <a:rPr lang="en-US" altLang="en-US" i="1">
                <a:sym typeface="Symbol" panose="05050102010706020507" pitchFamily="18" charset="2"/>
              </a:rPr>
              <a:t> S</a:t>
            </a:r>
            <a:r>
              <a:rPr lang="en-US" altLang="en-US">
                <a:sym typeface="Symbol" panose="05050102010706020507" pitchFamily="18" charset="2"/>
              </a:rPr>
              <a:t> is in exactly one set </a:t>
            </a:r>
            <a:r>
              <a:rPr lang="en-US" altLang="en-US" i="1"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</a:t>
            </a:r>
            <a:r>
              <a:rPr lang="en-US" altLang="en-US" i="1">
                <a:sym typeface="Symbol" panose="05050102010706020507" pitchFamily="18" charset="2"/>
              </a:rPr>
              <a:t> P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The algorithm iteratively partitions the </a:t>
            </a:r>
            <a:r>
              <a:rPr lang="en-US" altLang="en-US" sz="2000">
                <a:sym typeface="Symbol" panose="05050102010706020507" pitchFamily="18" charset="2"/>
              </a:rPr>
              <a:t>DFA</a:t>
            </a:r>
            <a:r>
              <a:rPr lang="en-US" altLang="en-US">
                <a:sym typeface="Symbol" panose="05050102010706020507" pitchFamily="18" charset="2"/>
              </a:rPr>
              <a:t>’s states </a:t>
            </a:r>
          </a:p>
          <a:p>
            <a:endParaRPr lang="en-US" altLang="en-US"/>
          </a:p>
        </p:txBody>
      </p:sp>
      <p:grpSp>
        <p:nvGrpSpPr>
          <p:cNvPr id="2165780" name="SMARTInkShape-Group746"/>
          <p:cNvGrpSpPr/>
          <p:nvPr/>
        </p:nvGrpSpPr>
        <p:grpSpPr>
          <a:xfrm>
            <a:off x="1817621" y="721519"/>
            <a:ext cx="3717232" cy="364332"/>
            <a:chOff x="1817621" y="721519"/>
            <a:chExt cx="3717232" cy="364332"/>
          </a:xfrm>
        </p:grpSpPr>
        <p:sp>
          <p:nvSpPr>
            <p:cNvPr id="28" name="SMARTInkShape-3554"/>
            <p:cNvSpPr/>
            <p:nvPr/>
          </p:nvSpPr>
          <p:spPr bwMode="auto">
            <a:xfrm>
              <a:off x="5179220" y="721519"/>
              <a:ext cx="314326" cy="35720"/>
            </a:xfrm>
            <a:custGeom>
              <a:avLst/>
              <a:gdLst/>
              <a:ahLst/>
              <a:cxnLst/>
              <a:rect l="0" t="0" r="0" b="0"/>
              <a:pathLst>
                <a:path w="314326" h="35720">
                  <a:moveTo>
                    <a:pt x="0" y="35719"/>
                  </a:moveTo>
                  <a:lnTo>
                    <a:pt x="0" y="31926"/>
                  </a:lnTo>
                  <a:lnTo>
                    <a:pt x="2380" y="30809"/>
                  </a:lnTo>
                  <a:lnTo>
                    <a:pt x="37414" y="25077"/>
                  </a:lnTo>
                  <a:lnTo>
                    <a:pt x="63194" y="20935"/>
                  </a:lnTo>
                  <a:lnTo>
                    <a:pt x="94760" y="16448"/>
                  </a:lnTo>
                  <a:lnTo>
                    <a:pt x="113179" y="14140"/>
                  </a:lnTo>
                  <a:lnTo>
                    <a:pt x="132602" y="11808"/>
                  </a:lnTo>
                  <a:lnTo>
                    <a:pt x="153489" y="10253"/>
                  </a:lnTo>
                  <a:lnTo>
                    <a:pt x="175350" y="9217"/>
                  </a:lnTo>
                  <a:lnTo>
                    <a:pt x="197862" y="8526"/>
                  </a:lnTo>
                  <a:lnTo>
                    <a:pt x="220808" y="7271"/>
                  </a:lnTo>
                  <a:lnTo>
                    <a:pt x="244043" y="5641"/>
                  </a:lnTo>
                  <a:lnTo>
                    <a:pt x="267470" y="3761"/>
                  </a:lnTo>
                  <a:lnTo>
                    <a:pt x="3143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555"/>
            <p:cNvSpPr/>
            <p:nvPr/>
          </p:nvSpPr>
          <p:spPr bwMode="auto">
            <a:xfrm>
              <a:off x="5208125" y="764748"/>
              <a:ext cx="326728" cy="240893"/>
            </a:xfrm>
            <a:custGeom>
              <a:avLst/>
              <a:gdLst/>
              <a:ahLst/>
              <a:cxnLst/>
              <a:rect l="0" t="0" r="0" b="0"/>
              <a:pathLst>
                <a:path w="326728" h="240893">
                  <a:moveTo>
                    <a:pt x="42530" y="135365"/>
                  </a:moveTo>
                  <a:lnTo>
                    <a:pt x="34946" y="135365"/>
                  </a:lnTo>
                  <a:lnTo>
                    <a:pt x="29106" y="137481"/>
                  </a:lnTo>
                  <a:lnTo>
                    <a:pt x="11625" y="152157"/>
                  </a:lnTo>
                  <a:lnTo>
                    <a:pt x="8951" y="158968"/>
                  </a:lnTo>
                  <a:lnTo>
                    <a:pt x="1346" y="191216"/>
                  </a:lnTo>
                  <a:lnTo>
                    <a:pt x="0" y="215100"/>
                  </a:lnTo>
                  <a:lnTo>
                    <a:pt x="1933" y="224513"/>
                  </a:lnTo>
                  <a:lnTo>
                    <a:pt x="7483" y="234275"/>
                  </a:lnTo>
                  <a:lnTo>
                    <a:pt x="9641" y="237023"/>
                  </a:lnTo>
                  <a:lnTo>
                    <a:pt x="16272" y="240077"/>
                  </a:lnTo>
                  <a:lnTo>
                    <a:pt x="20262" y="240892"/>
                  </a:lnTo>
                  <a:lnTo>
                    <a:pt x="23717" y="240641"/>
                  </a:lnTo>
                  <a:lnTo>
                    <a:pt x="29672" y="238246"/>
                  </a:lnTo>
                  <a:lnTo>
                    <a:pt x="37486" y="232435"/>
                  </a:lnTo>
                  <a:lnTo>
                    <a:pt x="52148" y="211953"/>
                  </a:lnTo>
                  <a:lnTo>
                    <a:pt x="66042" y="177965"/>
                  </a:lnTo>
                  <a:lnTo>
                    <a:pt x="78086" y="146887"/>
                  </a:lnTo>
                  <a:lnTo>
                    <a:pt x="79728" y="145428"/>
                  </a:lnTo>
                  <a:lnTo>
                    <a:pt x="81616" y="144454"/>
                  </a:lnTo>
                  <a:lnTo>
                    <a:pt x="82875" y="144599"/>
                  </a:lnTo>
                  <a:lnTo>
                    <a:pt x="83716" y="145490"/>
                  </a:lnTo>
                  <a:lnTo>
                    <a:pt x="84647" y="148596"/>
                  </a:lnTo>
                  <a:lnTo>
                    <a:pt x="85381" y="183463"/>
                  </a:lnTo>
                  <a:lnTo>
                    <a:pt x="86182" y="190079"/>
                  </a:lnTo>
                  <a:lnTo>
                    <a:pt x="91095" y="201935"/>
                  </a:lnTo>
                  <a:lnTo>
                    <a:pt x="95336" y="208079"/>
                  </a:lnTo>
                  <a:lnTo>
                    <a:pt x="99867" y="211338"/>
                  </a:lnTo>
                  <a:lnTo>
                    <a:pt x="102187" y="212207"/>
                  </a:lnTo>
                  <a:lnTo>
                    <a:pt x="104526" y="211993"/>
                  </a:lnTo>
                  <a:lnTo>
                    <a:pt x="120153" y="203850"/>
                  </a:lnTo>
                  <a:lnTo>
                    <a:pt x="137232" y="189523"/>
                  </a:lnTo>
                  <a:lnTo>
                    <a:pt x="153582" y="162612"/>
                  </a:lnTo>
                  <a:lnTo>
                    <a:pt x="172273" y="129503"/>
                  </a:lnTo>
                  <a:lnTo>
                    <a:pt x="183802" y="104184"/>
                  </a:lnTo>
                  <a:lnTo>
                    <a:pt x="194219" y="78644"/>
                  </a:lnTo>
                  <a:lnTo>
                    <a:pt x="208213" y="46415"/>
                  </a:lnTo>
                  <a:lnTo>
                    <a:pt x="220456" y="11314"/>
                  </a:lnTo>
                  <a:lnTo>
                    <a:pt x="224003" y="1650"/>
                  </a:lnTo>
                  <a:lnTo>
                    <a:pt x="223837" y="184"/>
                  </a:lnTo>
                  <a:lnTo>
                    <a:pt x="222933" y="0"/>
                  </a:lnTo>
                  <a:lnTo>
                    <a:pt x="214076" y="7327"/>
                  </a:lnTo>
                  <a:lnTo>
                    <a:pt x="196861" y="35431"/>
                  </a:lnTo>
                  <a:lnTo>
                    <a:pt x="182891" y="63069"/>
                  </a:lnTo>
                  <a:lnTo>
                    <a:pt x="168698" y="95246"/>
                  </a:lnTo>
                  <a:lnTo>
                    <a:pt x="156026" y="125241"/>
                  </a:lnTo>
                  <a:lnTo>
                    <a:pt x="150772" y="153444"/>
                  </a:lnTo>
                  <a:lnTo>
                    <a:pt x="146128" y="176440"/>
                  </a:lnTo>
                  <a:lnTo>
                    <a:pt x="149062" y="200079"/>
                  </a:lnTo>
                  <a:lnTo>
                    <a:pt x="151652" y="202320"/>
                  </a:lnTo>
                  <a:lnTo>
                    <a:pt x="160879" y="204810"/>
                  </a:lnTo>
                  <a:lnTo>
                    <a:pt x="170801" y="203800"/>
                  </a:lnTo>
                  <a:lnTo>
                    <a:pt x="187429" y="196652"/>
                  </a:lnTo>
                  <a:lnTo>
                    <a:pt x="218173" y="176222"/>
                  </a:lnTo>
                  <a:lnTo>
                    <a:pt x="249910" y="154165"/>
                  </a:lnTo>
                  <a:lnTo>
                    <a:pt x="281697" y="131935"/>
                  </a:lnTo>
                  <a:lnTo>
                    <a:pt x="287700" y="128315"/>
                  </a:lnTo>
                  <a:lnTo>
                    <a:pt x="293290" y="126696"/>
                  </a:lnTo>
                  <a:lnTo>
                    <a:pt x="303734" y="127014"/>
                  </a:lnTo>
                  <a:lnTo>
                    <a:pt x="311550" y="129801"/>
                  </a:lnTo>
                  <a:lnTo>
                    <a:pt x="314746" y="131656"/>
                  </a:lnTo>
                  <a:lnTo>
                    <a:pt x="323036" y="141850"/>
                  </a:lnTo>
                  <a:lnTo>
                    <a:pt x="325950" y="150418"/>
                  </a:lnTo>
                  <a:lnTo>
                    <a:pt x="326727" y="154925"/>
                  </a:lnTo>
                  <a:lnTo>
                    <a:pt x="325474" y="164166"/>
                  </a:lnTo>
                  <a:lnTo>
                    <a:pt x="319402" y="190418"/>
                  </a:lnTo>
                  <a:lnTo>
                    <a:pt x="311269" y="201625"/>
                  </a:lnTo>
                  <a:lnTo>
                    <a:pt x="309003" y="202557"/>
                  </a:lnTo>
                  <a:lnTo>
                    <a:pt x="306698" y="202385"/>
                  </a:lnTo>
                  <a:lnTo>
                    <a:pt x="299661" y="200466"/>
                  </a:lnTo>
                  <a:lnTo>
                    <a:pt x="297296" y="200197"/>
                  </a:lnTo>
                  <a:lnTo>
                    <a:pt x="292549" y="195664"/>
                  </a:lnTo>
                  <a:lnTo>
                    <a:pt x="276157" y="166499"/>
                  </a:lnTo>
                  <a:lnTo>
                    <a:pt x="255014" y="132078"/>
                  </a:lnTo>
                  <a:lnTo>
                    <a:pt x="225379" y="97879"/>
                  </a:lnTo>
                  <a:lnTo>
                    <a:pt x="213980" y="853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" name="SMARTInkShape-3556"/>
            <p:cNvSpPr/>
            <p:nvPr/>
          </p:nvSpPr>
          <p:spPr bwMode="auto">
            <a:xfrm>
              <a:off x="5014913" y="864394"/>
              <a:ext cx="207168" cy="71438"/>
            </a:xfrm>
            <a:custGeom>
              <a:avLst/>
              <a:gdLst/>
              <a:ahLst/>
              <a:cxnLst/>
              <a:rect l="0" t="0" r="0" b="0"/>
              <a:pathLst>
                <a:path w="207168" h="71438">
                  <a:moveTo>
                    <a:pt x="0" y="0"/>
                  </a:moveTo>
                  <a:lnTo>
                    <a:pt x="0" y="20585"/>
                  </a:lnTo>
                  <a:lnTo>
                    <a:pt x="1587" y="24042"/>
                  </a:lnTo>
                  <a:lnTo>
                    <a:pt x="19885" y="41609"/>
                  </a:lnTo>
                  <a:lnTo>
                    <a:pt x="41169" y="51310"/>
                  </a:lnTo>
                  <a:lnTo>
                    <a:pt x="71377" y="59212"/>
                  </a:lnTo>
                  <a:lnTo>
                    <a:pt x="101670" y="62788"/>
                  </a:lnTo>
                  <a:lnTo>
                    <a:pt x="130754" y="67640"/>
                  </a:lnTo>
                  <a:lnTo>
                    <a:pt x="163272" y="70312"/>
                  </a:lnTo>
                  <a:lnTo>
                    <a:pt x="196028" y="71215"/>
                  </a:lnTo>
                  <a:lnTo>
                    <a:pt x="207167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" name="SMARTInkShape-3557"/>
            <p:cNvSpPr/>
            <p:nvPr/>
          </p:nvSpPr>
          <p:spPr bwMode="auto">
            <a:xfrm>
              <a:off x="5094999" y="771525"/>
              <a:ext cx="72832" cy="262352"/>
            </a:xfrm>
            <a:custGeom>
              <a:avLst/>
              <a:gdLst/>
              <a:ahLst/>
              <a:cxnLst/>
              <a:rect l="0" t="0" r="0" b="0"/>
              <a:pathLst>
                <a:path w="72832" h="262352">
                  <a:moveTo>
                    <a:pt x="55646" y="0"/>
                  </a:moveTo>
                  <a:lnTo>
                    <a:pt x="32701" y="0"/>
                  </a:lnTo>
                  <a:lnTo>
                    <a:pt x="25339" y="4233"/>
                  </a:lnTo>
                  <a:lnTo>
                    <a:pt x="17569" y="11406"/>
                  </a:lnTo>
                  <a:lnTo>
                    <a:pt x="11470" y="19886"/>
                  </a:lnTo>
                  <a:lnTo>
                    <a:pt x="3574" y="41170"/>
                  </a:lnTo>
                  <a:lnTo>
                    <a:pt x="0" y="71377"/>
                  </a:lnTo>
                  <a:lnTo>
                    <a:pt x="1280" y="96017"/>
                  </a:lnTo>
                  <a:lnTo>
                    <a:pt x="5289" y="122049"/>
                  </a:lnTo>
                  <a:lnTo>
                    <a:pt x="12363" y="146848"/>
                  </a:lnTo>
                  <a:lnTo>
                    <a:pt x="25270" y="179330"/>
                  </a:lnTo>
                  <a:lnTo>
                    <a:pt x="43853" y="213047"/>
                  </a:lnTo>
                  <a:lnTo>
                    <a:pt x="63774" y="246072"/>
                  </a:lnTo>
                  <a:lnTo>
                    <a:pt x="72831" y="259891"/>
                  </a:lnTo>
                  <a:lnTo>
                    <a:pt x="72659" y="261367"/>
                  </a:lnTo>
                  <a:lnTo>
                    <a:pt x="71750" y="262351"/>
                  </a:lnTo>
                  <a:lnTo>
                    <a:pt x="48501" y="2357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0" name="SMARTInkShape-3558"/>
            <p:cNvSpPr/>
            <p:nvPr/>
          </p:nvSpPr>
          <p:spPr bwMode="auto">
            <a:xfrm>
              <a:off x="4845142" y="878889"/>
              <a:ext cx="179712" cy="152449"/>
            </a:xfrm>
            <a:custGeom>
              <a:avLst/>
              <a:gdLst/>
              <a:ahLst/>
              <a:cxnLst/>
              <a:rect l="0" t="0" r="0" b="0"/>
              <a:pathLst>
                <a:path w="179712" h="152449">
                  <a:moveTo>
                    <a:pt x="76903" y="28367"/>
                  </a:moveTo>
                  <a:lnTo>
                    <a:pt x="62429" y="11777"/>
                  </a:lnTo>
                  <a:lnTo>
                    <a:pt x="57769" y="5119"/>
                  </a:lnTo>
                  <a:lnTo>
                    <a:pt x="53053" y="2160"/>
                  </a:lnTo>
                  <a:lnTo>
                    <a:pt x="42591" y="0"/>
                  </a:lnTo>
                  <a:lnTo>
                    <a:pt x="42915" y="725"/>
                  </a:lnTo>
                  <a:lnTo>
                    <a:pt x="51250" y="9754"/>
                  </a:lnTo>
                  <a:lnTo>
                    <a:pt x="85998" y="23398"/>
                  </a:lnTo>
                  <a:lnTo>
                    <a:pt x="113199" y="36155"/>
                  </a:lnTo>
                  <a:lnTo>
                    <a:pt x="147042" y="54688"/>
                  </a:lnTo>
                  <a:lnTo>
                    <a:pt x="169386" y="72679"/>
                  </a:lnTo>
                  <a:lnTo>
                    <a:pt x="177537" y="84044"/>
                  </a:lnTo>
                  <a:lnTo>
                    <a:pt x="179711" y="89298"/>
                  </a:lnTo>
                  <a:lnTo>
                    <a:pt x="179571" y="95181"/>
                  </a:lnTo>
                  <a:lnTo>
                    <a:pt x="175185" y="108069"/>
                  </a:lnTo>
                  <a:lnTo>
                    <a:pt x="152413" y="128712"/>
                  </a:lnTo>
                  <a:lnTo>
                    <a:pt x="120530" y="142325"/>
                  </a:lnTo>
                  <a:lnTo>
                    <a:pt x="95499" y="148600"/>
                  </a:lnTo>
                  <a:lnTo>
                    <a:pt x="69292" y="152448"/>
                  </a:lnTo>
                  <a:lnTo>
                    <a:pt x="34607" y="150151"/>
                  </a:lnTo>
                  <a:lnTo>
                    <a:pt x="19475" y="146523"/>
                  </a:lnTo>
                  <a:lnTo>
                    <a:pt x="7458" y="138031"/>
                  </a:lnTo>
                  <a:lnTo>
                    <a:pt x="2031" y="132433"/>
                  </a:lnTo>
                  <a:lnTo>
                    <a:pt x="0" y="126319"/>
                  </a:lnTo>
                  <a:lnTo>
                    <a:pt x="1977" y="113176"/>
                  </a:lnTo>
                  <a:lnTo>
                    <a:pt x="26896" y="712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1" name="SMARTInkShape-3559"/>
            <p:cNvSpPr/>
            <p:nvPr/>
          </p:nvSpPr>
          <p:spPr bwMode="auto">
            <a:xfrm>
              <a:off x="4364831" y="871538"/>
              <a:ext cx="200026" cy="14288"/>
            </a:xfrm>
            <a:custGeom>
              <a:avLst/>
              <a:gdLst/>
              <a:ahLst/>
              <a:cxnLst/>
              <a:rect l="0" t="0" r="0" b="0"/>
              <a:pathLst>
                <a:path w="200026" h="14288">
                  <a:moveTo>
                    <a:pt x="0" y="0"/>
                  </a:moveTo>
                  <a:lnTo>
                    <a:pt x="3792" y="0"/>
                  </a:lnTo>
                  <a:lnTo>
                    <a:pt x="34321" y="6150"/>
                  </a:lnTo>
                  <a:lnTo>
                    <a:pt x="60528" y="10641"/>
                  </a:lnTo>
                  <a:lnTo>
                    <a:pt x="92194" y="13207"/>
                  </a:lnTo>
                  <a:lnTo>
                    <a:pt x="117175" y="13807"/>
                  </a:lnTo>
                  <a:lnTo>
                    <a:pt x="144153" y="14074"/>
                  </a:lnTo>
                  <a:lnTo>
                    <a:pt x="172018" y="14192"/>
                  </a:lnTo>
                  <a:lnTo>
                    <a:pt x="20002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4" name="SMARTInkShape-3560"/>
            <p:cNvSpPr/>
            <p:nvPr/>
          </p:nvSpPr>
          <p:spPr bwMode="auto">
            <a:xfrm>
              <a:off x="4479746" y="785813"/>
              <a:ext cx="49393" cy="247343"/>
            </a:xfrm>
            <a:custGeom>
              <a:avLst/>
              <a:gdLst/>
              <a:ahLst/>
              <a:cxnLst/>
              <a:rect l="0" t="0" r="0" b="0"/>
              <a:pathLst>
                <a:path w="49393" h="247343">
                  <a:moveTo>
                    <a:pt x="20817" y="0"/>
                  </a:moveTo>
                  <a:lnTo>
                    <a:pt x="20817" y="34538"/>
                  </a:lnTo>
                  <a:lnTo>
                    <a:pt x="17024" y="67853"/>
                  </a:lnTo>
                  <a:lnTo>
                    <a:pt x="14666" y="99391"/>
                  </a:lnTo>
                  <a:lnTo>
                    <a:pt x="6382" y="130079"/>
                  </a:lnTo>
                  <a:lnTo>
                    <a:pt x="1458" y="159280"/>
                  </a:lnTo>
                  <a:lnTo>
                    <a:pt x="0" y="188040"/>
                  </a:lnTo>
                  <a:lnTo>
                    <a:pt x="300" y="218912"/>
                  </a:lnTo>
                  <a:lnTo>
                    <a:pt x="3232" y="227734"/>
                  </a:lnTo>
                  <a:lnTo>
                    <a:pt x="13137" y="240955"/>
                  </a:lnTo>
                  <a:lnTo>
                    <a:pt x="19520" y="245997"/>
                  </a:lnTo>
                  <a:lnTo>
                    <a:pt x="22333" y="247342"/>
                  </a:lnTo>
                  <a:lnTo>
                    <a:pt x="29693" y="246719"/>
                  </a:lnTo>
                  <a:lnTo>
                    <a:pt x="33878" y="245442"/>
                  </a:lnTo>
                  <a:lnTo>
                    <a:pt x="40644" y="239789"/>
                  </a:lnTo>
                  <a:lnTo>
                    <a:pt x="45504" y="231985"/>
                  </a:lnTo>
                  <a:lnTo>
                    <a:pt x="49392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5" name="SMARTInkShape-3561"/>
            <p:cNvSpPr/>
            <p:nvPr/>
          </p:nvSpPr>
          <p:spPr bwMode="auto">
            <a:xfrm>
              <a:off x="4347892" y="907256"/>
              <a:ext cx="72662" cy="114175"/>
            </a:xfrm>
            <a:custGeom>
              <a:avLst/>
              <a:gdLst/>
              <a:ahLst/>
              <a:cxnLst/>
              <a:rect l="0" t="0" r="0" b="0"/>
              <a:pathLst>
                <a:path w="72662" h="114175">
                  <a:moveTo>
                    <a:pt x="38371" y="0"/>
                  </a:moveTo>
                  <a:lnTo>
                    <a:pt x="34578" y="3793"/>
                  </a:lnTo>
                  <a:lnTo>
                    <a:pt x="32716" y="7771"/>
                  </a:lnTo>
                  <a:lnTo>
                    <a:pt x="31314" y="20057"/>
                  </a:lnTo>
                  <a:lnTo>
                    <a:pt x="37385" y="37405"/>
                  </a:lnTo>
                  <a:lnTo>
                    <a:pt x="42166" y="42554"/>
                  </a:lnTo>
                  <a:lnTo>
                    <a:pt x="54378" y="52327"/>
                  </a:lnTo>
                  <a:lnTo>
                    <a:pt x="69269" y="72821"/>
                  </a:lnTo>
                  <a:lnTo>
                    <a:pt x="71947" y="80254"/>
                  </a:lnTo>
                  <a:lnTo>
                    <a:pt x="72661" y="84459"/>
                  </a:lnTo>
                  <a:lnTo>
                    <a:pt x="71338" y="91248"/>
                  </a:lnTo>
                  <a:lnTo>
                    <a:pt x="69874" y="94170"/>
                  </a:lnTo>
                  <a:lnTo>
                    <a:pt x="64014" y="99532"/>
                  </a:lnTo>
                  <a:lnTo>
                    <a:pt x="43524" y="109443"/>
                  </a:lnTo>
                  <a:lnTo>
                    <a:pt x="10062" y="113874"/>
                  </a:lnTo>
                  <a:lnTo>
                    <a:pt x="1055" y="114174"/>
                  </a:lnTo>
                  <a:lnTo>
                    <a:pt x="0" y="113422"/>
                  </a:lnTo>
                  <a:lnTo>
                    <a:pt x="90" y="112127"/>
                  </a:lnTo>
                  <a:lnTo>
                    <a:pt x="9796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6" name="SMARTInkShape-3562"/>
            <p:cNvSpPr/>
            <p:nvPr/>
          </p:nvSpPr>
          <p:spPr bwMode="auto">
            <a:xfrm>
              <a:off x="4222371" y="933541"/>
              <a:ext cx="99599" cy="114640"/>
            </a:xfrm>
            <a:custGeom>
              <a:avLst/>
              <a:gdLst/>
              <a:ahLst/>
              <a:cxnLst/>
              <a:rect l="0" t="0" r="0" b="0"/>
              <a:pathLst>
                <a:path w="99599" h="114640">
                  <a:moveTo>
                    <a:pt x="28160" y="2290"/>
                  </a:moveTo>
                  <a:lnTo>
                    <a:pt x="24368" y="2290"/>
                  </a:lnTo>
                  <a:lnTo>
                    <a:pt x="20389" y="4407"/>
                  </a:lnTo>
                  <a:lnTo>
                    <a:pt x="15975" y="8787"/>
                  </a:lnTo>
                  <a:lnTo>
                    <a:pt x="2736" y="28698"/>
                  </a:lnTo>
                  <a:lnTo>
                    <a:pt x="0" y="50257"/>
                  </a:lnTo>
                  <a:lnTo>
                    <a:pt x="656" y="53318"/>
                  </a:lnTo>
                  <a:lnTo>
                    <a:pt x="1886" y="55359"/>
                  </a:lnTo>
                  <a:lnTo>
                    <a:pt x="13357" y="62426"/>
                  </a:lnTo>
                  <a:lnTo>
                    <a:pt x="26332" y="65352"/>
                  </a:lnTo>
                  <a:lnTo>
                    <a:pt x="35550" y="63920"/>
                  </a:lnTo>
                  <a:lnTo>
                    <a:pt x="51781" y="56534"/>
                  </a:lnTo>
                  <a:lnTo>
                    <a:pt x="63264" y="48624"/>
                  </a:lnTo>
                  <a:lnTo>
                    <a:pt x="86573" y="21227"/>
                  </a:lnTo>
                  <a:lnTo>
                    <a:pt x="89840" y="11765"/>
                  </a:lnTo>
                  <a:lnTo>
                    <a:pt x="89124" y="7813"/>
                  </a:lnTo>
                  <a:lnTo>
                    <a:pt x="87059" y="4385"/>
                  </a:lnTo>
                  <a:lnTo>
                    <a:pt x="84095" y="1305"/>
                  </a:lnTo>
                  <a:lnTo>
                    <a:pt x="81325" y="46"/>
                  </a:lnTo>
                  <a:lnTo>
                    <a:pt x="78685" y="0"/>
                  </a:lnTo>
                  <a:lnTo>
                    <a:pt x="61159" y="5630"/>
                  </a:lnTo>
                  <a:lnTo>
                    <a:pt x="50499" y="14094"/>
                  </a:lnTo>
                  <a:lnTo>
                    <a:pt x="26692" y="45766"/>
                  </a:lnTo>
                  <a:lnTo>
                    <a:pt x="18024" y="66766"/>
                  </a:lnTo>
                  <a:lnTo>
                    <a:pt x="14420" y="98534"/>
                  </a:lnTo>
                  <a:lnTo>
                    <a:pt x="15825" y="102965"/>
                  </a:lnTo>
                  <a:lnTo>
                    <a:pt x="21620" y="110006"/>
                  </a:lnTo>
                  <a:lnTo>
                    <a:pt x="27370" y="113664"/>
                  </a:lnTo>
                  <a:lnTo>
                    <a:pt x="30015" y="114639"/>
                  </a:lnTo>
                  <a:lnTo>
                    <a:pt x="45114" y="112220"/>
                  </a:lnTo>
                  <a:lnTo>
                    <a:pt x="64669" y="106476"/>
                  </a:lnTo>
                  <a:lnTo>
                    <a:pt x="99598" y="808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7" name="SMARTInkShape-3563"/>
            <p:cNvSpPr/>
            <p:nvPr/>
          </p:nvSpPr>
          <p:spPr bwMode="auto">
            <a:xfrm>
              <a:off x="4036219" y="876334"/>
              <a:ext cx="142811" cy="173217"/>
            </a:xfrm>
            <a:custGeom>
              <a:avLst/>
              <a:gdLst/>
              <a:ahLst/>
              <a:cxnLst/>
              <a:rect l="0" t="0" r="0" b="0"/>
              <a:pathLst>
                <a:path w="142811" h="173217">
                  <a:moveTo>
                    <a:pt x="0" y="95216"/>
                  </a:moveTo>
                  <a:lnTo>
                    <a:pt x="13425" y="66249"/>
                  </a:lnTo>
                  <a:lnTo>
                    <a:pt x="25286" y="38955"/>
                  </a:lnTo>
                  <a:lnTo>
                    <a:pt x="26382" y="37865"/>
                  </a:lnTo>
                  <a:lnTo>
                    <a:pt x="27113" y="37932"/>
                  </a:lnTo>
                  <a:lnTo>
                    <a:pt x="18503" y="65525"/>
                  </a:lnTo>
                  <a:lnTo>
                    <a:pt x="10210" y="99905"/>
                  </a:lnTo>
                  <a:lnTo>
                    <a:pt x="7749" y="130450"/>
                  </a:lnTo>
                  <a:lnTo>
                    <a:pt x="7197" y="163867"/>
                  </a:lnTo>
                  <a:lnTo>
                    <a:pt x="7179" y="167177"/>
                  </a:lnTo>
                  <a:lnTo>
                    <a:pt x="7961" y="169384"/>
                  </a:lnTo>
                  <a:lnTo>
                    <a:pt x="9276" y="170855"/>
                  </a:lnTo>
                  <a:lnTo>
                    <a:pt x="12854" y="172490"/>
                  </a:lnTo>
                  <a:lnTo>
                    <a:pt x="17090" y="173216"/>
                  </a:lnTo>
                  <a:lnTo>
                    <a:pt x="21618" y="171422"/>
                  </a:lnTo>
                  <a:lnTo>
                    <a:pt x="34785" y="160011"/>
                  </a:lnTo>
                  <a:lnTo>
                    <a:pt x="51880" y="136766"/>
                  </a:lnTo>
                  <a:lnTo>
                    <a:pt x="66295" y="105979"/>
                  </a:lnTo>
                  <a:lnTo>
                    <a:pt x="83287" y="83859"/>
                  </a:lnTo>
                  <a:lnTo>
                    <a:pt x="84100" y="83676"/>
                  </a:lnTo>
                  <a:lnTo>
                    <a:pt x="84641" y="84348"/>
                  </a:lnTo>
                  <a:lnTo>
                    <a:pt x="85243" y="88004"/>
                  </a:lnTo>
                  <a:lnTo>
                    <a:pt x="85696" y="119039"/>
                  </a:lnTo>
                  <a:lnTo>
                    <a:pt x="86506" y="131204"/>
                  </a:lnTo>
                  <a:lnTo>
                    <a:pt x="92999" y="156002"/>
                  </a:lnTo>
                  <a:lnTo>
                    <a:pt x="96366" y="161391"/>
                  </a:lnTo>
                  <a:lnTo>
                    <a:pt x="100508" y="164314"/>
                  </a:lnTo>
                  <a:lnTo>
                    <a:pt x="102724" y="165094"/>
                  </a:lnTo>
                  <a:lnTo>
                    <a:pt x="109420" y="163844"/>
                  </a:lnTo>
                  <a:lnTo>
                    <a:pt x="113428" y="162399"/>
                  </a:lnTo>
                  <a:lnTo>
                    <a:pt x="119997" y="156561"/>
                  </a:lnTo>
                  <a:lnTo>
                    <a:pt x="134475" y="136085"/>
                  </a:lnTo>
                  <a:lnTo>
                    <a:pt x="139142" y="122905"/>
                  </a:lnTo>
                  <a:lnTo>
                    <a:pt x="142137" y="87456"/>
                  </a:lnTo>
                  <a:lnTo>
                    <a:pt x="142656" y="57639"/>
                  </a:lnTo>
                  <a:lnTo>
                    <a:pt x="142810" y="28696"/>
                  </a:lnTo>
                  <a:lnTo>
                    <a:pt x="142068" y="7581"/>
                  </a:lnTo>
                  <a:lnTo>
                    <a:pt x="139077" y="1234"/>
                  </a:lnTo>
                  <a:lnTo>
                    <a:pt x="137961" y="18"/>
                  </a:lnTo>
                  <a:lnTo>
                    <a:pt x="137218" y="0"/>
                  </a:lnTo>
                  <a:lnTo>
                    <a:pt x="128587" y="94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8" name="SMARTInkShape-3564"/>
            <p:cNvSpPr/>
            <p:nvPr/>
          </p:nvSpPr>
          <p:spPr bwMode="auto">
            <a:xfrm>
              <a:off x="3937640" y="921544"/>
              <a:ext cx="70005" cy="145673"/>
            </a:xfrm>
            <a:custGeom>
              <a:avLst/>
              <a:gdLst/>
              <a:ahLst/>
              <a:cxnLst/>
              <a:rect l="0" t="0" r="0" b="0"/>
              <a:pathLst>
                <a:path w="70005" h="145673">
                  <a:moveTo>
                    <a:pt x="41429" y="0"/>
                  </a:moveTo>
                  <a:lnTo>
                    <a:pt x="40635" y="11406"/>
                  </a:lnTo>
                  <a:lnTo>
                    <a:pt x="31541" y="31063"/>
                  </a:lnTo>
                  <a:lnTo>
                    <a:pt x="15814" y="65415"/>
                  </a:lnTo>
                  <a:lnTo>
                    <a:pt x="5824" y="98587"/>
                  </a:lnTo>
                  <a:lnTo>
                    <a:pt x="0" y="124513"/>
                  </a:lnTo>
                  <a:lnTo>
                    <a:pt x="1110" y="129046"/>
                  </a:lnTo>
                  <a:lnTo>
                    <a:pt x="12180" y="142025"/>
                  </a:lnTo>
                  <a:lnTo>
                    <a:pt x="14786" y="144689"/>
                  </a:lnTo>
                  <a:lnTo>
                    <a:pt x="18111" y="145672"/>
                  </a:lnTo>
                  <a:lnTo>
                    <a:pt x="26038" y="144647"/>
                  </a:lnTo>
                  <a:lnTo>
                    <a:pt x="61494" y="120196"/>
                  </a:lnTo>
                  <a:lnTo>
                    <a:pt x="70004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69" name="SMARTInkShape-3565"/>
            <p:cNvSpPr/>
            <p:nvPr/>
          </p:nvSpPr>
          <p:spPr bwMode="auto">
            <a:xfrm>
              <a:off x="3900782" y="978694"/>
              <a:ext cx="78288" cy="62680"/>
            </a:xfrm>
            <a:custGeom>
              <a:avLst/>
              <a:gdLst/>
              <a:ahLst/>
              <a:cxnLst/>
              <a:rect l="0" t="0" r="0" b="0"/>
              <a:pathLst>
                <a:path w="78288" h="62680">
                  <a:moveTo>
                    <a:pt x="6849" y="28575"/>
                  </a:moveTo>
                  <a:lnTo>
                    <a:pt x="6849" y="32367"/>
                  </a:lnTo>
                  <a:lnTo>
                    <a:pt x="4733" y="36346"/>
                  </a:lnTo>
                  <a:lnTo>
                    <a:pt x="698" y="41575"/>
                  </a:lnTo>
                  <a:lnTo>
                    <a:pt x="0" y="50066"/>
                  </a:lnTo>
                  <a:lnTo>
                    <a:pt x="1953" y="56118"/>
                  </a:lnTo>
                  <a:lnTo>
                    <a:pt x="3585" y="58843"/>
                  </a:lnTo>
                  <a:lnTo>
                    <a:pt x="5467" y="60660"/>
                  </a:lnTo>
                  <a:lnTo>
                    <a:pt x="9674" y="62679"/>
                  </a:lnTo>
                  <a:lnTo>
                    <a:pt x="16307" y="61459"/>
                  </a:lnTo>
                  <a:lnTo>
                    <a:pt x="28966" y="58427"/>
                  </a:lnTo>
                  <a:lnTo>
                    <a:pt x="33500" y="58001"/>
                  </a:lnTo>
                  <a:lnTo>
                    <a:pt x="42771" y="53295"/>
                  </a:lnTo>
                  <a:lnTo>
                    <a:pt x="56916" y="39603"/>
                  </a:lnTo>
                  <a:lnTo>
                    <a:pt x="69044" y="20465"/>
                  </a:lnTo>
                  <a:lnTo>
                    <a:pt x="78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0" name="SMARTInkShape-3566"/>
            <p:cNvSpPr/>
            <p:nvPr/>
          </p:nvSpPr>
          <p:spPr bwMode="auto">
            <a:xfrm>
              <a:off x="3593306" y="978694"/>
              <a:ext cx="285751" cy="20940"/>
            </a:xfrm>
            <a:custGeom>
              <a:avLst/>
              <a:gdLst/>
              <a:ahLst/>
              <a:cxnLst/>
              <a:rect l="0" t="0" r="0" b="0"/>
              <a:pathLst>
                <a:path w="285751" h="20940">
                  <a:moveTo>
                    <a:pt x="0" y="0"/>
                  </a:moveTo>
                  <a:lnTo>
                    <a:pt x="3792" y="0"/>
                  </a:lnTo>
                  <a:lnTo>
                    <a:pt x="37815" y="11391"/>
                  </a:lnTo>
                  <a:lnTo>
                    <a:pt x="64033" y="14223"/>
                  </a:lnTo>
                  <a:lnTo>
                    <a:pt x="98172" y="18942"/>
                  </a:lnTo>
                  <a:lnTo>
                    <a:pt x="127240" y="20325"/>
                  </a:lnTo>
                  <a:lnTo>
                    <a:pt x="158680" y="20939"/>
                  </a:lnTo>
                  <a:lnTo>
                    <a:pt x="190381" y="20419"/>
                  </a:lnTo>
                  <a:lnTo>
                    <a:pt x="220345" y="17542"/>
                  </a:lnTo>
                  <a:lnTo>
                    <a:pt x="247421" y="13617"/>
                  </a:lnTo>
                  <a:lnTo>
                    <a:pt x="28575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1" name="SMARTInkShape-3567"/>
            <p:cNvSpPr/>
            <p:nvPr/>
          </p:nvSpPr>
          <p:spPr bwMode="auto">
            <a:xfrm>
              <a:off x="3764756" y="778669"/>
              <a:ext cx="107158" cy="307182"/>
            </a:xfrm>
            <a:custGeom>
              <a:avLst/>
              <a:gdLst/>
              <a:ahLst/>
              <a:cxnLst/>
              <a:rect l="0" t="0" r="0" b="0"/>
              <a:pathLst>
                <a:path w="107158" h="307182">
                  <a:moveTo>
                    <a:pt x="107157" y="0"/>
                  </a:moveTo>
                  <a:lnTo>
                    <a:pt x="75930" y="27434"/>
                  </a:lnTo>
                  <a:lnTo>
                    <a:pt x="67349" y="38387"/>
                  </a:lnTo>
                  <a:lnTo>
                    <a:pt x="47880" y="71789"/>
                  </a:lnTo>
                  <a:lnTo>
                    <a:pt x="41653" y="85881"/>
                  </a:lnTo>
                  <a:lnTo>
                    <a:pt x="41269" y="114787"/>
                  </a:lnTo>
                  <a:lnTo>
                    <a:pt x="46183" y="144695"/>
                  </a:lnTo>
                  <a:lnTo>
                    <a:pt x="52666" y="177457"/>
                  </a:lnTo>
                  <a:lnTo>
                    <a:pt x="59614" y="212300"/>
                  </a:lnTo>
                  <a:lnTo>
                    <a:pt x="66700" y="243967"/>
                  </a:lnTo>
                  <a:lnTo>
                    <a:pt x="66242" y="269665"/>
                  </a:lnTo>
                  <a:lnTo>
                    <a:pt x="60926" y="282835"/>
                  </a:lnTo>
                  <a:lnTo>
                    <a:pt x="57286" y="288569"/>
                  </a:lnTo>
                  <a:lnTo>
                    <a:pt x="46892" y="297057"/>
                  </a:lnTo>
                  <a:lnTo>
                    <a:pt x="33541" y="302681"/>
                  </a:lnTo>
                  <a:lnTo>
                    <a:pt x="0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2" name="SMARTInkShape-3568"/>
            <p:cNvSpPr/>
            <p:nvPr/>
          </p:nvSpPr>
          <p:spPr bwMode="auto">
            <a:xfrm>
              <a:off x="3103416" y="863501"/>
              <a:ext cx="468460" cy="189250"/>
            </a:xfrm>
            <a:custGeom>
              <a:avLst/>
              <a:gdLst/>
              <a:ahLst/>
              <a:cxnLst/>
              <a:rect l="0" t="0" r="0" b="0"/>
              <a:pathLst>
                <a:path w="468460" h="189250">
                  <a:moveTo>
                    <a:pt x="4115" y="79474"/>
                  </a:moveTo>
                  <a:lnTo>
                    <a:pt x="323" y="83266"/>
                  </a:lnTo>
                  <a:lnTo>
                    <a:pt x="0" y="85971"/>
                  </a:lnTo>
                  <a:lnTo>
                    <a:pt x="5237" y="110792"/>
                  </a:lnTo>
                  <a:lnTo>
                    <a:pt x="23940" y="134290"/>
                  </a:lnTo>
                  <a:lnTo>
                    <a:pt x="41475" y="144752"/>
                  </a:lnTo>
                  <a:lnTo>
                    <a:pt x="65544" y="149086"/>
                  </a:lnTo>
                  <a:lnTo>
                    <a:pt x="92784" y="146578"/>
                  </a:lnTo>
                  <a:lnTo>
                    <a:pt x="120963" y="140808"/>
                  </a:lnTo>
                  <a:lnTo>
                    <a:pt x="149421" y="130279"/>
                  </a:lnTo>
                  <a:lnTo>
                    <a:pt x="174169" y="113313"/>
                  </a:lnTo>
                  <a:lnTo>
                    <a:pt x="203071" y="80543"/>
                  </a:lnTo>
                  <a:lnTo>
                    <a:pt x="219787" y="52892"/>
                  </a:lnTo>
                  <a:lnTo>
                    <a:pt x="235424" y="19337"/>
                  </a:lnTo>
                  <a:lnTo>
                    <a:pt x="239275" y="0"/>
                  </a:lnTo>
                  <a:lnTo>
                    <a:pt x="239782" y="14249"/>
                  </a:lnTo>
                  <a:lnTo>
                    <a:pt x="234934" y="44336"/>
                  </a:lnTo>
                  <a:lnTo>
                    <a:pt x="233373" y="75501"/>
                  </a:lnTo>
                  <a:lnTo>
                    <a:pt x="232910" y="104402"/>
                  </a:lnTo>
                  <a:lnTo>
                    <a:pt x="234871" y="133787"/>
                  </a:lnTo>
                  <a:lnTo>
                    <a:pt x="244906" y="159269"/>
                  </a:lnTo>
                  <a:lnTo>
                    <a:pt x="249510" y="166003"/>
                  </a:lnTo>
                  <a:lnTo>
                    <a:pt x="252643" y="168116"/>
                  </a:lnTo>
                  <a:lnTo>
                    <a:pt x="260357" y="170464"/>
                  </a:lnTo>
                  <a:lnTo>
                    <a:pt x="277418" y="167994"/>
                  </a:lnTo>
                  <a:lnTo>
                    <a:pt x="293762" y="158442"/>
                  </a:lnTo>
                  <a:lnTo>
                    <a:pt x="308659" y="137973"/>
                  </a:lnTo>
                  <a:lnTo>
                    <a:pt x="323005" y="107522"/>
                  </a:lnTo>
                  <a:lnTo>
                    <a:pt x="337337" y="73799"/>
                  </a:lnTo>
                  <a:lnTo>
                    <a:pt x="339120" y="67738"/>
                  </a:lnTo>
                  <a:lnTo>
                    <a:pt x="340165" y="67682"/>
                  </a:lnTo>
                  <a:lnTo>
                    <a:pt x="343441" y="69735"/>
                  </a:lnTo>
                  <a:lnTo>
                    <a:pt x="343839" y="72981"/>
                  </a:lnTo>
                  <a:lnTo>
                    <a:pt x="340551" y="101932"/>
                  </a:lnTo>
                  <a:lnTo>
                    <a:pt x="339961" y="136759"/>
                  </a:lnTo>
                  <a:lnTo>
                    <a:pt x="340677" y="170773"/>
                  </a:lnTo>
                  <a:lnTo>
                    <a:pt x="343669" y="179053"/>
                  </a:lnTo>
                  <a:lnTo>
                    <a:pt x="349816" y="188178"/>
                  </a:lnTo>
                  <a:lnTo>
                    <a:pt x="352058" y="189249"/>
                  </a:lnTo>
                  <a:lnTo>
                    <a:pt x="354345" y="189170"/>
                  </a:lnTo>
                  <a:lnTo>
                    <a:pt x="356665" y="188323"/>
                  </a:lnTo>
                  <a:lnTo>
                    <a:pt x="361358" y="183149"/>
                  </a:lnTo>
                  <a:lnTo>
                    <a:pt x="377975" y="149297"/>
                  </a:lnTo>
                  <a:lnTo>
                    <a:pt x="387762" y="122751"/>
                  </a:lnTo>
                  <a:lnTo>
                    <a:pt x="389460" y="107161"/>
                  </a:lnTo>
                  <a:lnTo>
                    <a:pt x="388805" y="105869"/>
                  </a:lnTo>
                  <a:lnTo>
                    <a:pt x="387575" y="105802"/>
                  </a:lnTo>
                  <a:lnTo>
                    <a:pt x="385961" y="106551"/>
                  </a:lnTo>
                  <a:lnTo>
                    <a:pt x="384886" y="108638"/>
                  </a:lnTo>
                  <a:lnTo>
                    <a:pt x="378807" y="133125"/>
                  </a:lnTo>
                  <a:lnTo>
                    <a:pt x="382012" y="151198"/>
                  </a:lnTo>
                  <a:lnTo>
                    <a:pt x="388782" y="166960"/>
                  </a:lnTo>
                  <a:lnTo>
                    <a:pt x="396270" y="176829"/>
                  </a:lnTo>
                  <a:lnTo>
                    <a:pt x="409123" y="182274"/>
                  </a:lnTo>
                  <a:lnTo>
                    <a:pt x="423831" y="183901"/>
                  </a:lnTo>
                  <a:lnTo>
                    <a:pt x="435660" y="181977"/>
                  </a:lnTo>
                  <a:lnTo>
                    <a:pt x="468459" y="1580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3" name="SMARTInkShape-3569"/>
            <p:cNvSpPr/>
            <p:nvPr/>
          </p:nvSpPr>
          <p:spPr bwMode="auto">
            <a:xfrm>
              <a:off x="3178969" y="871832"/>
              <a:ext cx="70726" cy="162050"/>
            </a:xfrm>
            <a:custGeom>
              <a:avLst/>
              <a:gdLst/>
              <a:ahLst/>
              <a:cxnLst/>
              <a:rect l="0" t="0" r="0" b="0"/>
              <a:pathLst>
                <a:path w="70726" h="162050">
                  <a:moveTo>
                    <a:pt x="0" y="6849"/>
                  </a:moveTo>
                  <a:lnTo>
                    <a:pt x="6151" y="699"/>
                  </a:lnTo>
                  <a:lnTo>
                    <a:pt x="14434" y="0"/>
                  </a:lnTo>
                  <a:lnTo>
                    <a:pt x="20438" y="1953"/>
                  </a:lnTo>
                  <a:lnTo>
                    <a:pt x="23150" y="3585"/>
                  </a:lnTo>
                  <a:lnTo>
                    <a:pt x="30760" y="13467"/>
                  </a:lnTo>
                  <a:lnTo>
                    <a:pt x="42836" y="45556"/>
                  </a:lnTo>
                  <a:lnTo>
                    <a:pt x="52382" y="81258"/>
                  </a:lnTo>
                  <a:lnTo>
                    <a:pt x="66027" y="113181"/>
                  </a:lnTo>
                  <a:lnTo>
                    <a:pt x="70725" y="145823"/>
                  </a:lnTo>
                  <a:lnTo>
                    <a:pt x="69004" y="154076"/>
                  </a:lnTo>
                  <a:lnTo>
                    <a:pt x="67434" y="157388"/>
                  </a:lnTo>
                  <a:lnTo>
                    <a:pt x="65593" y="159596"/>
                  </a:lnTo>
                  <a:lnTo>
                    <a:pt x="61431" y="162049"/>
                  </a:lnTo>
                  <a:lnTo>
                    <a:pt x="54819" y="161023"/>
                  </a:lnTo>
                  <a:lnTo>
                    <a:pt x="21431" y="1497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4" name="SMARTInkShape-3570"/>
            <p:cNvSpPr/>
            <p:nvPr/>
          </p:nvSpPr>
          <p:spPr bwMode="auto">
            <a:xfrm>
              <a:off x="2786063" y="835825"/>
              <a:ext cx="264319" cy="204346"/>
            </a:xfrm>
            <a:custGeom>
              <a:avLst/>
              <a:gdLst/>
              <a:ahLst/>
              <a:cxnLst/>
              <a:rect l="0" t="0" r="0" b="0"/>
              <a:pathLst>
                <a:path w="264319" h="204346">
                  <a:moveTo>
                    <a:pt x="0" y="85719"/>
                  </a:moveTo>
                  <a:lnTo>
                    <a:pt x="793" y="111348"/>
                  </a:lnTo>
                  <a:lnTo>
                    <a:pt x="3792" y="123303"/>
                  </a:lnTo>
                  <a:lnTo>
                    <a:pt x="9887" y="132321"/>
                  </a:lnTo>
                  <a:lnTo>
                    <a:pt x="26735" y="144578"/>
                  </a:lnTo>
                  <a:lnTo>
                    <a:pt x="55811" y="144610"/>
                  </a:lnTo>
                  <a:lnTo>
                    <a:pt x="87003" y="135800"/>
                  </a:lnTo>
                  <a:lnTo>
                    <a:pt x="112562" y="123135"/>
                  </a:lnTo>
                  <a:lnTo>
                    <a:pt x="125698" y="109757"/>
                  </a:lnTo>
                  <a:lnTo>
                    <a:pt x="147066" y="75298"/>
                  </a:lnTo>
                  <a:lnTo>
                    <a:pt x="161755" y="47353"/>
                  </a:lnTo>
                  <a:lnTo>
                    <a:pt x="174444" y="15963"/>
                  </a:lnTo>
                  <a:lnTo>
                    <a:pt x="177774" y="3"/>
                  </a:lnTo>
                  <a:lnTo>
                    <a:pt x="178047" y="0"/>
                  </a:lnTo>
                  <a:lnTo>
                    <a:pt x="178431" y="3788"/>
                  </a:lnTo>
                  <a:lnTo>
                    <a:pt x="165147" y="34242"/>
                  </a:lnTo>
                  <a:lnTo>
                    <a:pt x="157411" y="63852"/>
                  </a:lnTo>
                  <a:lnTo>
                    <a:pt x="147686" y="98509"/>
                  </a:lnTo>
                  <a:lnTo>
                    <a:pt x="143825" y="132401"/>
                  </a:lnTo>
                  <a:lnTo>
                    <a:pt x="142912" y="166040"/>
                  </a:lnTo>
                  <a:lnTo>
                    <a:pt x="143693" y="167842"/>
                  </a:lnTo>
                  <a:lnTo>
                    <a:pt x="145008" y="169042"/>
                  </a:lnTo>
                  <a:lnTo>
                    <a:pt x="146678" y="169843"/>
                  </a:lnTo>
                  <a:lnTo>
                    <a:pt x="148585" y="168789"/>
                  </a:lnTo>
                  <a:lnTo>
                    <a:pt x="176368" y="134738"/>
                  </a:lnTo>
                  <a:lnTo>
                    <a:pt x="184484" y="131318"/>
                  </a:lnTo>
                  <a:lnTo>
                    <a:pt x="197978" y="129392"/>
                  </a:lnTo>
                  <a:lnTo>
                    <a:pt x="212030" y="132614"/>
                  </a:lnTo>
                  <a:lnTo>
                    <a:pt x="226248" y="142388"/>
                  </a:lnTo>
                  <a:lnTo>
                    <a:pt x="239571" y="159913"/>
                  </a:lnTo>
                  <a:lnTo>
                    <a:pt x="246579" y="173936"/>
                  </a:lnTo>
                  <a:lnTo>
                    <a:pt x="250521" y="200822"/>
                  </a:lnTo>
                  <a:lnTo>
                    <a:pt x="251945" y="202936"/>
                  </a:lnTo>
                  <a:lnTo>
                    <a:pt x="253688" y="204345"/>
                  </a:lnTo>
                  <a:lnTo>
                    <a:pt x="255644" y="203696"/>
                  </a:lnTo>
                  <a:lnTo>
                    <a:pt x="264318" y="19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5" name="SMARTInkShape-3571"/>
            <p:cNvSpPr/>
            <p:nvPr/>
          </p:nvSpPr>
          <p:spPr bwMode="auto">
            <a:xfrm>
              <a:off x="2821781" y="829668"/>
              <a:ext cx="35720" cy="217602"/>
            </a:xfrm>
            <a:custGeom>
              <a:avLst/>
              <a:gdLst/>
              <a:ahLst/>
              <a:cxnLst/>
              <a:rect l="0" t="0" r="0" b="0"/>
              <a:pathLst>
                <a:path w="35720" h="217602">
                  <a:moveTo>
                    <a:pt x="35719" y="6151"/>
                  </a:moveTo>
                  <a:lnTo>
                    <a:pt x="35719" y="0"/>
                  </a:lnTo>
                  <a:lnTo>
                    <a:pt x="31927" y="3094"/>
                  </a:lnTo>
                  <a:lnTo>
                    <a:pt x="25776" y="9037"/>
                  </a:lnTo>
                  <a:lnTo>
                    <a:pt x="23362" y="17752"/>
                  </a:lnTo>
                  <a:lnTo>
                    <a:pt x="21813" y="46542"/>
                  </a:lnTo>
                  <a:lnTo>
                    <a:pt x="21545" y="73505"/>
                  </a:lnTo>
                  <a:lnTo>
                    <a:pt x="21465" y="105394"/>
                  </a:lnTo>
                  <a:lnTo>
                    <a:pt x="25234" y="139978"/>
                  </a:lnTo>
                  <a:lnTo>
                    <a:pt x="27585" y="171569"/>
                  </a:lnTo>
                  <a:lnTo>
                    <a:pt x="28445" y="204754"/>
                  </a:lnTo>
                  <a:lnTo>
                    <a:pt x="28558" y="217601"/>
                  </a:lnTo>
                  <a:lnTo>
                    <a:pt x="28568" y="215752"/>
                  </a:lnTo>
                  <a:lnTo>
                    <a:pt x="15596" y="181801"/>
                  </a:lnTo>
                  <a:lnTo>
                    <a:pt x="0" y="141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6" name="SMARTInkShape-3572"/>
            <p:cNvSpPr/>
            <p:nvPr/>
          </p:nvSpPr>
          <p:spPr bwMode="auto">
            <a:xfrm>
              <a:off x="2736169" y="800100"/>
              <a:ext cx="35607" cy="21432"/>
            </a:xfrm>
            <a:custGeom>
              <a:avLst/>
              <a:gdLst/>
              <a:ahLst/>
              <a:cxnLst/>
              <a:rect l="0" t="0" r="0" b="0"/>
              <a:pathLst>
                <a:path w="35607" h="21432">
                  <a:moveTo>
                    <a:pt x="14175" y="0"/>
                  </a:moveTo>
                  <a:lnTo>
                    <a:pt x="10382" y="0"/>
                  </a:lnTo>
                  <a:lnTo>
                    <a:pt x="6404" y="2117"/>
                  </a:lnTo>
                  <a:lnTo>
                    <a:pt x="269" y="6849"/>
                  </a:lnTo>
                  <a:lnTo>
                    <a:pt x="0" y="10849"/>
                  </a:lnTo>
                  <a:lnTo>
                    <a:pt x="756" y="11995"/>
                  </a:lnTo>
                  <a:lnTo>
                    <a:pt x="2054" y="12759"/>
                  </a:lnTo>
                  <a:lnTo>
                    <a:pt x="35606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7" name="SMARTInkShape-3573"/>
            <p:cNvSpPr/>
            <p:nvPr/>
          </p:nvSpPr>
          <p:spPr bwMode="auto">
            <a:xfrm>
              <a:off x="2732264" y="928688"/>
              <a:ext cx="10937" cy="105701"/>
            </a:xfrm>
            <a:custGeom>
              <a:avLst/>
              <a:gdLst/>
              <a:ahLst/>
              <a:cxnLst/>
              <a:rect l="0" t="0" r="0" b="0"/>
              <a:pathLst>
                <a:path w="10937" h="105701">
                  <a:moveTo>
                    <a:pt x="3792" y="0"/>
                  </a:moveTo>
                  <a:lnTo>
                    <a:pt x="2999" y="17888"/>
                  </a:lnTo>
                  <a:lnTo>
                    <a:pt x="0" y="26735"/>
                  </a:lnTo>
                  <a:lnTo>
                    <a:pt x="255" y="35959"/>
                  </a:lnTo>
                  <a:lnTo>
                    <a:pt x="3481" y="69969"/>
                  </a:lnTo>
                  <a:lnTo>
                    <a:pt x="3774" y="94745"/>
                  </a:lnTo>
                  <a:lnTo>
                    <a:pt x="5901" y="99788"/>
                  </a:lnTo>
                  <a:lnTo>
                    <a:pt x="9941" y="105700"/>
                  </a:lnTo>
                  <a:lnTo>
                    <a:pt x="10273" y="105392"/>
                  </a:lnTo>
                  <a:lnTo>
                    <a:pt x="10936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8" name="SMARTInkShape-3574"/>
            <p:cNvSpPr/>
            <p:nvPr/>
          </p:nvSpPr>
          <p:spPr bwMode="auto">
            <a:xfrm>
              <a:off x="2386733" y="923503"/>
              <a:ext cx="256456" cy="132928"/>
            </a:xfrm>
            <a:custGeom>
              <a:avLst/>
              <a:gdLst/>
              <a:ahLst/>
              <a:cxnLst/>
              <a:rect l="0" t="0" r="0" b="0"/>
              <a:pathLst>
                <a:path w="256456" h="132928">
                  <a:moveTo>
                    <a:pt x="13567" y="19472"/>
                  </a:moveTo>
                  <a:lnTo>
                    <a:pt x="9775" y="23264"/>
                  </a:lnTo>
                  <a:lnTo>
                    <a:pt x="7913" y="27243"/>
                  </a:lnTo>
                  <a:lnTo>
                    <a:pt x="0" y="58669"/>
                  </a:lnTo>
                  <a:lnTo>
                    <a:pt x="287" y="76859"/>
                  </a:lnTo>
                  <a:lnTo>
                    <a:pt x="9251" y="102533"/>
                  </a:lnTo>
                  <a:lnTo>
                    <a:pt x="16080" y="113227"/>
                  </a:lnTo>
                  <a:lnTo>
                    <a:pt x="26924" y="121423"/>
                  </a:lnTo>
                  <a:lnTo>
                    <a:pt x="31203" y="122364"/>
                  </a:lnTo>
                  <a:lnTo>
                    <a:pt x="45603" y="119897"/>
                  </a:lnTo>
                  <a:lnTo>
                    <a:pt x="67168" y="111952"/>
                  </a:lnTo>
                  <a:lnTo>
                    <a:pt x="74695" y="105818"/>
                  </a:lnTo>
                  <a:lnTo>
                    <a:pt x="97121" y="75763"/>
                  </a:lnTo>
                  <a:lnTo>
                    <a:pt x="110863" y="50678"/>
                  </a:lnTo>
                  <a:lnTo>
                    <a:pt x="113043" y="42834"/>
                  </a:lnTo>
                  <a:lnTo>
                    <a:pt x="113222" y="42984"/>
                  </a:lnTo>
                  <a:lnTo>
                    <a:pt x="117358" y="77632"/>
                  </a:lnTo>
                  <a:lnTo>
                    <a:pt x="130371" y="109630"/>
                  </a:lnTo>
                  <a:lnTo>
                    <a:pt x="141221" y="124149"/>
                  </a:lnTo>
                  <a:lnTo>
                    <a:pt x="147825" y="129495"/>
                  </a:lnTo>
                  <a:lnTo>
                    <a:pt x="154200" y="131871"/>
                  </a:lnTo>
                  <a:lnTo>
                    <a:pt x="162325" y="132927"/>
                  </a:lnTo>
                  <a:lnTo>
                    <a:pt x="175824" y="129729"/>
                  </a:lnTo>
                  <a:lnTo>
                    <a:pt x="183048" y="123773"/>
                  </a:lnTo>
                  <a:lnTo>
                    <a:pt x="201574" y="95943"/>
                  </a:lnTo>
                  <a:lnTo>
                    <a:pt x="210983" y="63564"/>
                  </a:lnTo>
                  <a:lnTo>
                    <a:pt x="216869" y="34002"/>
                  </a:lnTo>
                  <a:lnTo>
                    <a:pt x="216901" y="21697"/>
                  </a:lnTo>
                  <a:lnTo>
                    <a:pt x="214245" y="4654"/>
                  </a:lnTo>
                  <a:lnTo>
                    <a:pt x="213234" y="2449"/>
                  </a:lnTo>
                  <a:lnTo>
                    <a:pt x="211766" y="980"/>
                  </a:lnTo>
                  <a:lnTo>
                    <a:pt x="209993" y="0"/>
                  </a:lnTo>
                  <a:lnTo>
                    <a:pt x="208018" y="935"/>
                  </a:lnTo>
                  <a:lnTo>
                    <a:pt x="203706" y="6206"/>
                  </a:lnTo>
                  <a:lnTo>
                    <a:pt x="201261" y="11724"/>
                  </a:lnTo>
                  <a:lnTo>
                    <a:pt x="199691" y="29319"/>
                  </a:lnTo>
                  <a:lnTo>
                    <a:pt x="201593" y="37871"/>
                  </a:lnTo>
                  <a:lnTo>
                    <a:pt x="205010" y="47149"/>
                  </a:lnTo>
                  <a:lnTo>
                    <a:pt x="205489" y="49829"/>
                  </a:lnTo>
                  <a:lnTo>
                    <a:pt x="207396" y="51616"/>
                  </a:lnTo>
                  <a:lnTo>
                    <a:pt x="213749" y="53602"/>
                  </a:lnTo>
                  <a:lnTo>
                    <a:pt x="216871" y="53338"/>
                  </a:lnTo>
                  <a:lnTo>
                    <a:pt x="233858" y="45108"/>
                  </a:lnTo>
                  <a:lnTo>
                    <a:pt x="256455" y="194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79" name="SMARTInkShape-3575"/>
            <p:cNvSpPr/>
            <p:nvPr/>
          </p:nvSpPr>
          <p:spPr bwMode="auto">
            <a:xfrm>
              <a:off x="1817621" y="942975"/>
              <a:ext cx="361224" cy="138605"/>
            </a:xfrm>
            <a:custGeom>
              <a:avLst/>
              <a:gdLst/>
              <a:ahLst/>
              <a:cxnLst/>
              <a:rect l="0" t="0" r="0" b="0"/>
              <a:pathLst>
                <a:path w="361224" h="138605">
                  <a:moveTo>
                    <a:pt x="32610" y="0"/>
                  </a:moveTo>
                  <a:lnTo>
                    <a:pt x="26459" y="0"/>
                  </a:lnTo>
                  <a:lnTo>
                    <a:pt x="8700" y="16793"/>
                  </a:lnTo>
                  <a:lnTo>
                    <a:pt x="6108" y="23603"/>
                  </a:lnTo>
                  <a:lnTo>
                    <a:pt x="2101" y="57968"/>
                  </a:lnTo>
                  <a:lnTo>
                    <a:pt x="0" y="71801"/>
                  </a:lnTo>
                  <a:lnTo>
                    <a:pt x="3347" y="103412"/>
                  </a:lnTo>
                  <a:lnTo>
                    <a:pt x="7963" y="113694"/>
                  </a:lnTo>
                  <a:lnTo>
                    <a:pt x="20069" y="129438"/>
                  </a:lnTo>
                  <a:lnTo>
                    <a:pt x="31452" y="137659"/>
                  </a:lnTo>
                  <a:lnTo>
                    <a:pt x="35807" y="138604"/>
                  </a:lnTo>
                  <a:lnTo>
                    <a:pt x="44879" y="137537"/>
                  </a:lnTo>
                  <a:lnTo>
                    <a:pt x="55119" y="132474"/>
                  </a:lnTo>
                  <a:lnTo>
                    <a:pt x="63180" y="122154"/>
                  </a:lnTo>
                  <a:lnTo>
                    <a:pt x="66803" y="105250"/>
                  </a:lnTo>
                  <a:lnTo>
                    <a:pt x="67234" y="83908"/>
                  </a:lnTo>
                  <a:lnTo>
                    <a:pt x="64403" y="74070"/>
                  </a:lnTo>
                  <a:lnTo>
                    <a:pt x="48184" y="52156"/>
                  </a:lnTo>
                  <a:lnTo>
                    <a:pt x="35955" y="38383"/>
                  </a:lnTo>
                  <a:lnTo>
                    <a:pt x="34097" y="33463"/>
                  </a:lnTo>
                  <a:lnTo>
                    <a:pt x="32807" y="31834"/>
                  </a:lnTo>
                  <a:lnTo>
                    <a:pt x="28788" y="29541"/>
                  </a:lnTo>
                  <a:lnTo>
                    <a:pt x="29268" y="29219"/>
                  </a:lnTo>
                  <a:lnTo>
                    <a:pt x="30382" y="29004"/>
                  </a:lnTo>
                  <a:lnTo>
                    <a:pt x="38667" y="23750"/>
                  </a:lnTo>
                  <a:lnTo>
                    <a:pt x="70661" y="19450"/>
                  </a:lnTo>
                  <a:lnTo>
                    <a:pt x="93572" y="15307"/>
                  </a:lnTo>
                  <a:lnTo>
                    <a:pt x="112321" y="18382"/>
                  </a:lnTo>
                  <a:lnTo>
                    <a:pt x="129165" y="28113"/>
                  </a:lnTo>
                  <a:lnTo>
                    <a:pt x="140418" y="41050"/>
                  </a:lnTo>
                  <a:lnTo>
                    <a:pt x="144025" y="52376"/>
                  </a:lnTo>
                  <a:lnTo>
                    <a:pt x="146530" y="85243"/>
                  </a:lnTo>
                  <a:lnTo>
                    <a:pt x="146888" y="119159"/>
                  </a:lnTo>
                  <a:lnTo>
                    <a:pt x="146904" y="123677"/>
                  </a:lnTo>
                  <a:lnTo>
                    <a:pt x="147703" y="110331"/>
                  </a:lnTo>
                  <a:lnTo>
                    <a:pt x="160646" y="80312"/>
                  </a:lnTo>
                  <a:lnTo>
                    <a:pt x="187552" y="45814"/>
                  </a:lnTo>
                  <a:lnTo>
                    <a:pt x="196988" y="40205"/>
                  </a:lnTo>
                  <a:lnTo>
                    <a:pt x="201726" y="38710"/>
                  </a:lnTo>
                  <a:lnTo>
                    <a:pt x="211225" y="39165"/>
                  </a:lnTo>
                  <a:lnTo>
                    <a:pt x="220738" y="42806"/>
                  </a:lnTo>
                  <a:lnTo>
                    <a:pt x="230258" y="49717"/>
                  </a:lnTo>
                  <a:lnTo>
                    <a:pt x="252679" y="82534"/>
                  </a:lnTo>
                  <a:lnTo>
                    <a:pt x="272896" y="117412"/>
                  </a:lnTo>
                  <a:lnTo>
                    <a:pt x="277781" y="123092"/>
                  </a:lnTo>
                  <a:lnTo>
                    <a:pt x="280195" y="124130"/>
                  </a:lnTo>
                  <a:lnTo>
                    <a:pt x="282598" y="124028"/>
                  </a:lnTo>
                  <a:lnTo>
                    <a:pt x="299452" y="116081"/>
                  </a:lnTo>
                  <a:lnTo>
                    <a:pt x="305458" y="111652"/>
                  </a:lnTo>
                  <a:lnTo>
                    <a:pt x="320692" y="90935"/>
                  </a:lnTo>
                  <a:lnTo>
                    <a:pt x="338501" y="56895"/>
                  </a:lnTo>
                  <a:lnTo>
                    <a:pt x="344436" y="39436"/>
                  </a:lnTo>
                  <a:lnTo>
                    <a:pt x="346442" y="26605"/>
                  </a:lnTo>
                  <a:lnTo>
                    <a:pt x="346606" y="26468"/>
                  </a:lnTo>
                  <a:lnTo>
                    <a:pt x="346870" y="35743"/>
                  </a:lnTo>
                  <a:lnTo>
                    <a:pt x="336986" y="65916"/>
                  </a:lnTo>
                  <a:lnTo>
                    <a:pt x="333933" y="82413"/>
                  </a:lnTo>
                  <a:lnTo>
                    <a:pt x="336821" y="97355"/>
                  </a:lnTo>
                  <a:lnTo>
                    <a:pt x="339399" y="100622"/>
                  </a:lnTo>
                  <a:lnTo>
                    <a:pt x="346496" y="104252"/>
                  </a:lnTo>
                  <a:lnTo>
                    <a:pt x="361223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783" name="SMARTInkShape-Group747"/>
          <p:cNvGrpSpPr/>
          <p:nvPr/>
        </p:nvGrpSpPr>
        <p:grpSpPr>
          <a:xfrm>
            <a:off x="1114538" y="692944"/>
            <a:ext cx="2771663" cy="100013"/>
            <a:chOff x="1114538" y="692944"/>
            <a:chExt cx="2771663" cy="100013"/>
          </a:xfrm>
        </p:grpSpPr>
        <p:sp>
          <p:nvSpPr>
            <p:cNvPr id="2165781" name="SMARTInkShape-3576"/>
            <p:cNvSpPr/>
            <p:nvPr/>
          </p:nvSpPr>
          <p:spPr bwMode="auto">
            <a:xfrm>
              <a:off x="1114538" y="692944"/>
              <a:ext cx="2771663" cy="100013"/>
            </a:xfrm>
            <a:custGeom>
              <a:avLst/>
              <a:gdLst/>
              <a:ahLst/>
              <a:cxnLst/>
              <a:rect l="0" t="0" r="0" b="0"/>
              <a:pathLst>
                <a:path w="2771663" h="100013">
                  <a:moveTo>
                    <a:pt x="14175" y="92869"/>
                  </a:moveTo>
                  <a:lnTo>
                    <a:pt x="10382" y="96661"/>
                  </a:lnTo>
                  <a:lnTo>
                    <a:pt x="6404" y="98523"/>
                  </a:lnTo>
                  <a:lnTo>
                    <a:pt x="0" y="99986"/>
                  </a:lnTo>
                  <a:lnTo>
                    <a:pt x="33680" y="100012"/>
                  </a:lnTo>
                  <a:lnTo>
                    <a:pt x="66985" y="100012"/>
                  </a:lnTo>
                  <a:lnTo>
                    <a:pt x="93587" y="100012"/>
                  </a:lnTo>
                  <a:lnTo>
                    <a:pt x="121577" y="100012"/>
                  </a:lnTo>
                  <a:lnTo>
                    <a:pt x="152095" y="97896"/>
                  </a:lnTo>
                  <a:lnTo>
                    <a:pt x="186273" y="94358"/>
                  </a:lnTo>
                  <a:lnTo>
                    <a:pt x="210519" y="93531"/>
                  </a:lnTo>
                  <a:lnTo>
                    <a:pt x="237170" y="93163"/>
                  </a:lnTo>
                  <a:lnTo>
                    <a:pt x="267007" y="90883"/>
                  </a:lnTo>
                  <a:lnTo>
                    <a:pt x="297994" y="88017"/>
                  </a:lnTo>
                  <a:lnTo>
                    <a:pt x="327642" y="86744"/>
                  </a:lnTo>
                  <a:lnTo>
                    <a:pt x="360927" y="86178"/>
                  </a:lnTo>
                  <a:lnTo>
                    <a:pt x="396093" y="86720"/>
                  </a:lnTo>
                  <a:lnTo>
                    <a:pt x="430243" y="89607"/>
                  </a:lnTo>
                  <a:lnTo>
                    <a:pt x="447922" y="90694"/>
                  </a:lnTo>
                  <a:lnTo>
                    <a:pt x="466058" y="91419"/>
                  </a:lnTo>
                  <a:lnTo>
                    <a:pt x="484499" y="91902"/>
                  </a:lnTo>
                  <a:lnTo>
                    <a:pt x="503143" y="91430"/>
                  </a:lnTo>
                  <a:lnTo>
                    <a:pt x="521922" y="90322"/>
                  </a:lnTo>
                  <a:lnTo>
                    <a:pt x="540792" y="88790"/>
                  </a:lnTo>
                  <a:lnTo>
                    <a:pt x="559721" y="87768"/>
                  </a:lnTo>
                  <a:lnTo>
                    <a:pt x="578691" y="87087"/>
                  </a:lnTo>
                  <a:lnTo>
                    <a:pt x="597688" y="86633"/>
                  </a:lnTo>
                  <a:lnTo>
                    <a:pt x="617496" y="86330"/>
                  </a:lnTo>
                  <a:lnTo>
                    <a:pt x="637845" y="86128"/>
                  </a:lnTo>
                  <a:lnTo>
                    <a:pt x="658555" y="85994"/>
                  </a:lnTo>
                  <a:lnTo>
                    <a:pt x="679505" y="85904"/>
                  </a:lnTo>
                  <a:lnTo>
                    <a:pt x="700616" y="85844"/>
                  </a:lnTo>
                  <a:lnTo>
                    <a:pt x="721833" y="85804"/>
                  </a:lnTo>
                  <a:lnTo>
                    <a:pt x="743122" y="84984"/>
                  </a:lnTo>
                  <a:lnTo>
                    <a:pt x="764458" y="83643"/>
                  </a:lnTo>
                  <a:lnTo>
                    <a:pt x="785826" y="81956"/>
                  </a:lnTo>
                  <a:lnTo>
                    <a:pt x="808009" y="80831"/>
                  </a:lnTo>
                  <a:lnTo>
                    <a:pt x="830735" y="80081"/>
                  </a:lnTo>
                  <a:lnTo>
                    <a:pt x="853823" y="79581"/>
                  </a:lnTo>
                  <a:lnTo>
                    <a:pt x="877153" y="78454"/>
                  </a:lnTo>
                  <a:lnTo>
                    <a:pt x="900643" y="76909"/>
                  </a:lnTo>
                  <a:lnTo>
                    <a:pt x="924241" y="75085"/>
                  </a:lnTo>
                  <a:lnTo>
                    <a:pt x="947117" y="73075"/>
                  </a:lnTo>
                  <a:lnTo>
                    <a:pt x="969511" y="70942"/>
                  </a:lnTo>
                  <a:lnTo>
                    <a:pt x="991584" y="68726"/>
                  </a:lnTo>
                  <a:lnTo>
                    <a:pt x="1014237" y="67248"/>
                  </a:lnTo>
                  <a:lnTo>
                    <a:pt x="1037277" y="66263"/>
                  </a:lnTo>
                  <a:lnTo>
                    <a:pt x="1060574" y="65607"/>
                  </a:lnTo>
                  <a:lnTo>
                    <a:pt x="1084043" y="64375"/>
                  </a:lnTo>
                  <a:lnTo>
                    <a:pt x="1107626" y="62760"/>
                  </a:lnTo>
                  <a:lnTo>
                    <a:pt x="1131286" y="60890"/>
                  </a:lnTo>
                  <a:lnTo>
                    <a:pt x="1154203" y="59643"/>
                  </a:lnTo>
                  <a:lnTo>
                    <a:pt x="1176625" y="58812"/>
                  </a:lnTo>
                  <a:lnTo>
                    <a:pt x="1198717" y="58258"/>
                  </a:lnTo>
                  <a:lnTo>
                    <a:pt x="1221382" y="57095"/>
                  </a:lnTo>
                  <a:lnTo>
                    <a:pt x="1244429" y="55526"/>
                  </a:lnTo>
                  <a:lnTo>
                    <a:pt x="1267732" y="53686"/>
                  </a:lnTo>
                  <a:lnTo>
                    <a:pt x="1291204" y="52459"/>
                  </a:lnTo>
                  <a:lnTo>
                    <a:pt x="1314790" y="51641"/>
                  </a:lnTo>
                  <a:lnTo>
                    <a:pt x="1338452" y="51096"/>
                  </a:lnTo>
                  <a:lnTo>
                    <a:pt x="1362164" y="49939"/>
                  </a:lnTo>
                  <a:lnTo>
                    <a:pt x="1385909" y="48374"/>
                  </a:lnTo>
                  <a:lnTo>
                    <a:pt x="1409677" y="46537"/>
                  </a:lnTo>
                  <a:lnTo>
                    <a:pt x="1433459" y="44518"/>
                  </a:lnTo>
                  <a:lnTo>
                    <a:pt x="1457252" y="42379"/>
                  </a:lnTo>
                  <a:lnTo>
                    <a:pt x="1481051" y="40159"/>
                  </a:lnTo>
                  <a:lnTo>
                    <a:pt x="1504855" y="37885"/>
                  </a:lnTo>
                  <a:lnTo>
                    <a:pt x="1528662" y="35575"/>
                  </a:lnTo>
                  <a:lnTo>
                    <a:pt x="1552470" y="33242"/>
                  </a:lnTo>
                  <a:lnTo>
                    <a:pt x="1576280" y="30892"/>
                  </a:lnTo>
                  <a:lnTo>
                    <a:pt x="1600090" y="28532"/>
                  </a:lnTo>
                  <a:lnTo>
                    <a:pt x="1623902" y="26165"/>
                  </a:lnTo>
                  <a:lnTo>
                    <a:pt x="1646920" y="24587"/>
                  </a:lnTo>
                  <a:lnTo>
                    <a:pt x="1669409" y="23535"/>
                  </a:lnTo>
                  <a:lnTo>
                    <a:pt x="1691545" y="22834"/>
                  </a:lnTo>
                  <a:lnTo>
                    <a:pt x="1713447" y="22366"/>
                  </a:lnTo>
                  <a:lnTo>
                    <a:pt x="1735191" y="22054"/>
                  </a:lnTo>
                  <a:lnTo>
                    <a:pt x="1756832" y="21847"/>
                  </a:lnTo>
                  <a:lnTo>
                    <a:pt x="1778402" y="21708"/>
                  </a:lnTo>
                  <a:lnTo>
                    <a:pt x="1799926" y="21616"/>
                  </a:lnTo>
                  <a:lnTo>
                    <a:pt x="1821419" y="21554"/>
                  </a:lnTo>
                  <a:lnTo>
                    <a:pt x="1842892" y="21513"/>
                  </a:lnTo>
                  <a:lnTo>
                    <a:pt x="1864351" y="21486"/>
                  </a:lnTo>
                  <a:lnTo>
                    <a:pt x="1885800" y="21467"/>
                  </a:lnTo>
                  <a:lnTo>
                    <a:pt x="1907244" y="20662"/>
                  </a:lnTo>
                  <a:lnTo>
                    <a:pt x="1928683" y="19331"/>
                  </a:lnTo>
                  <a:lnTo>
                    <a:pt x="1950120" y="17649"/>
                  </a:lnTo>
                  <a:lnTo>
                    <a:pt x="1970761" y="15735"/>
                  </a:lnTo>
                  <a:lnTo>
                    <a:pt x="1990872" y="13665"/>
                  </a:lnTo>
                  <a:lnTo>
                    <a:pt x="2010629" y="11491"/>
                  </a:lnTo>
                  <a:lnTo>
                    <a:pt x="2030944" y="10042"/>
                  </a:lnTo>
                  <a:lnTo>
                    <a:pt x="2051631" y="9076"/>
                  </a:lnTo>
                  <a:lnTo>
                    <a:pt x="2072567" y="8432"/>
                  </a:lnTo>
                  <a:lnTo>
                    <a:pt x="2092874" y="7209"/>
                  </a:lnTo>
                  <a:lnTo>
                    <a:pt x="2112761" y="5599"/>
                  </a:lnTo>
                  <a:lnTo>
                    <a:pt x="2132370" y="3733"/>
                  </a:lnTo>
                  <a:lnTo>
                    <a:pt x="2152586" y="2488"/>
                  </a:lnTo>
                  <a:lnTo>
                    <a:pt x="2173207" y="1659"/>
                  </a:lnTo>
                  <a:lnTo>
                    <a:pt x="2194098" y="1106"/>
                  </a:lnTo>
                  <a:lnTo>
                    <a:pt x="2213582" y="737"/>
                  </a:lnTo>
                  <a:lnTo>
                    <a:pt x="2232127" y="491"/>
                  </a:lnTo>
                  <a:lnTo>
                    <a:pt x="2250047" y="327"/>
                  </a:lnTo>
                  <a:lnTo>
                    <a:pt x="2269138" y="218"/>
                  </a:lnTo>
                  <a:lnTo>
                    <a:pt x="2289008" y="145"/>
                  </a:lnTo>
                  <a:lnTo>
                    <a:pt x="2309399" y="97"/>
                  </a:lnTo>
                  <a:lnTo>
                    <a:pt x="2328549" y="64"/>
                  </a:lnTo>
                  <a:lnTo>
                    <a:pt x="2346872" y="43"/>
                  </a:lnTo>
                  <a:lnTo>
                    <a:pt x="2364644" y="29"/>
                  </a:lnTo>
                  <a:lnTo>
                    <a:pt x="2382842" y="19"/>
                  </a:lnTo>
                  <a:lnTo>
                    <a:pt x="2401323" y="13"/>
                  </a:lnTo>
                  <a:lnTo>
                    <a:pt x="2419994" y="8"/>
                  </a:lnTo>
                  <a:lnTo>
                    <a:pt x="2453440" y="4"/>
                  </a:lnTo>
                  <a:lnTo>
                    <a:pt x="2484180" y="1"/>
                  </a:lnTo>
                  <a:lnTo>
                    <a:pt x="2513717" y="1"/>
                  </a:lnTo>
                  <a:lnTo>
                    <a:pt x="2542720" y="0"/>
                  </a:lnTo>
                  <a:lnTo>
                    <a:pt x="2570691" y="0"/>
                  </a:lnTo>
                  <a:lnTo>
                    <a:pt x="2596352" y="0"/>
                  </a:lnTo>
                  <a:lnTo>
                    <a:pt x="2620986" y="0"/>
                  </a:lnTo>
                  <a:lnTo>
                    <a:pt x="2645164" y="0"/>
                  </a:lnTo>
                  <a:lnTo>
                    <a:pt x="2680294" y="794"/>
                  </a:lnTo>
                  <a:lnTo>
                    <a:pt x="2711165" y="5703"/>
                  </a:lnTo>
                  <a:lnTo>
                    <a:pt x="2739626" y="11391"/>
                  </a:lnTo>
                  <a:lnTo>
                    <a:pt x="2771662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82" name="SMARTInkShape-3577"/>
            <p:cNvSpPr/>
            <p:nvPr/>
          </p:nvSpPr>
          <p:spPr bwMode="auto">
            <a:xfrm>
              <a:off x="1143000" y="771525"/>
              <a:ext cx="50007" cy="14260"/>
            </a:xfrm>
            <a:custGeom>
              <a:avLst/>
              <a:gdLst/>
              <a:ahLst/>
              <a:cxnLst/>
              <a:rect l="0" t="0" r="0" b="0"/>
              <a:pathLst>
                <a:path w="50007" h="14260">
                  <a:moveTo>
                    <a:pt x="50006" y="0"/>
                  </a:moveTo>
                  <a:lnTo>
                    <a:pt x="39364" y="10642"/>
                  </a:lnTo>
                  <a:lnTo>
                    <a:pt x="33106" y="12667"/>
                  </a:lnTo>
                  <a:lnTo>
                    <a:pt x="10992" y="14259"/>
                  </a:lnTo>
                  <a:lnTo>
                    <a:pt x="6737" y="12158"/>
                  </a:lnTo>
                  <a:lnTo>
                    <a:pt x="0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788" name="SMARTInkShape-Group748"/>
          <p:cNvGrpSpPr/>
          <p:nvPr/>
        </p:nvGrpSpPr>
        <p:grpSpPr>
          <a:xfrm>
            <a:off x="6278809" y="971968"/>
            <a:ext cx="335005" cy="696357"/>
            <a:chOff x="6278809" y="971968"/>
            <a:chExt cx="335005" cy="696357"/>
          </a:xfrm>
        </p:grpSpPr>
        <p:sp>
          <p:nvSpPr>
            <p:cNvPr id="2165784" name="SMARTInkShape-3578"/>
            <p:cNvSpPr/>
            <p:nvPr/>
          </p:nvSpPr>
          <p:spPr bwMode="auto">
            <a:xfrm>
              <a:off x="6365081" y="1493044"/>
              <a:ext cx="97556" cy="85574"/>
            </a:xfrm>
            <a:custGeom>
              <a:avLst/>
              <a:gdLst/>
              <a:ahLst/>
              <a:cxnLst/>
              <a:rect l="0" t="0" r="0" b="0"/>
              <a:pathLst>
                <a:path w="97556" h="85574">
                  <a:moveTo>
                    <a:pt x="0" y="0"/>
                  </a:moveTo>
                  <a:lnTo>
                    <a:pt x="6151" y="6151"/>
                  </a:lnTo>
                  <a:lnTo>
                    <a:pt x="6850" y="10642"/>
                  </a:lnTo>
                  <a:lnTo>
                    <a:pt x="7118" y="23910"/>
                  </a:lnTo>
                  <a:lnTo>
                    <a:pt x="9249" y="28618"/>
                  </a:lnTo>
                  <a:lnTo>
                    <a:pt x="12048" y="33357"/>
                  </a:lnTo>
                  <a:lnTo>
                    <a:pt x="20711" y="62045"/>
                  </a:lnTo>
                  <a:lnTo>
                    <a:pt x="22012" y="73769"/>
                  </a:lnTo>
                  <a:lnTo>
                    <a:pt x="28486" y="85573"/>
                  </a:lnTo>
                  <a:lnTo>
                    <a:pt x="29364" y="61346"/>
                  </a:lnTo>
                  <a:lnTo>
                    <a:pt x="37394" y="28542"/>
                  </a:lnTo>
                  <a:lnTo>
                    <a:pt x="41783" y="13311"/>
                  </a:lnTo>
                  <a:lnTo>
                    <a:pt x="46616" y="7768"/>
                  </a:lnTo>
                  <a:lnTo>
                    <a:pt x="53262" y="3452"/>
                  </a:lnTo>
                  <a:lnTo>
                    <a:pt x="58862" y="1534"/>
                  </a:lnTo>
                  <a:lnTo>
                    <a:pt x="70269" y="454"/>
                  </a:lnTo>
                  <a:lnTo>
                    <a:pt x="77004" y="2318"/>
                  </a:lnTo>
                  <a:lnTo>
                    <a:pt x="97516" y="13012"/>
                  </a:lnTo>
                  <a:lnTo>
                    <a:pt x="97555" y="13437"/>
                  </a:lnTo>
                  <a:lnTo>
                    <a:pt x="92869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85" name="SMARTInkShape-3579"/>
            <p:cNvSpPr/>
            <p:nvPr/>
          </p:nvSpPr>
          <p:spPr bwMode="auto">
            <a:xfrm>
              <a:off x="6278809" y="1410760"/>
              <a:ext cx="335005" cy="257565"/>
            </a:xfrm>
            <a:custGeom>
              <a:avLst/>
              <a:gdLst/>
              <a:ahLst/>
              <a:cxnLst/>
              <a:rect l="0" t="0" r="0" b="0"/>
              <a:pathLst>
                <a:path w="335005" h="257565">
                  <a:moveTo>
                    <a:pt x="200572" y="32278"/>
                  </a:moveTo>
                  <a:lnTo>
                    <a:pt x="194421" y="32278"/>
                  </a:lnTo>
                  <a:lnTo>
                    <a:pt x="194090" y="33071"/>
                  </a:lnTo>
                  <a:lnTo>
                    <a:pt x="193723" y="36070"/>
                  </a:lnTo>
                  <a:lnTo>
                    <a:pt x="192831" y="37187"/>
                  </a:lnTo>
                  <a:lnTo>
                    <a:pt x="189723" y="38428"/>
                  </a:lnTo>
                  <a:lnTo>
                    <a:pt x="188577" y="37966"/>
                  </a:lnTo>
                  <a:lnTo>
                    <a:pt x="187813" y="36863"/>
                  </a:lnTo>
                  <a:lnTo>
                    <a:pt x="186586" y="33183"/>
                  </a:lnTo>
                  <a:lnTo>
                    <a:pt x="186293" y="25452"/>
                  </a:lnTo>
                  <a:lnTo>
                    <a:pt x="190080" y="21436"/>
                  </a:lnTo>
                  <a:lnTo>
                    <a:pt x="190402" y="20287"/>
                  </a:lnTo>
                  <a:lnTo>
                    <a:pt x="189823" y="19521"/>
                  </a:lnTo>
                  <a:lnTo>
                    <a:pt x="188644" y="19011"/>
                  </a:lnTo>
                  <a:lnTo>
                    <a:pt x="187858" y="17877"/>
                  </a:lnTo>
                  <a:lnTo>
                    <a:pt x="186492" y="11929"/>
                  </a:lnTo>
                  <a:lnTo>
                    <a:pt x="184260" y="11327"/>
                  </a:lnTo>
                  <a:lnTo>
                    <a:pt x="182554" y="11167"/>
                  </a:lnTo>
                  <a:lnTo>
                    <a:pt x="181416" y="10266"/>
                  </a:lnTo>
                  <a:lnTo>
                    <a:pt x="180152" y="7149"/>
                  </a:lnTo>
                  <a:lnTo>
                    <a:pt x="179021" y="6000"/>
                  </a:lnTo>
                  <a:lnTo>
                    <a:pt x="175648" y="4724"/>
                  </a:lnTo>
                  <a:lnTo>
                    <a:pt x="162590" y="1720"/>
                  </a:lnTo>
                  <a:lnTo>
                    <a:pt x="158583" y="0"/>
                  </a:lnTo>
                  <a:lnTo>
                    <a:pt x="149895" y="205"/>
                  </a:lnTo>
                  <a:lnTo>
                    <a:pt x="126665" y="4829"/>
                  </a:lnTo>
                  <a:lnTo>
                    <a:pt x="95345" y="23528"/>
                  </a:lnTo>
                  <a:lnTo>
                    <a:pt x="72556" y="44854"/>
                  </a:lnTo>
                  <a:lnTo>
                    <a:pt x="50722" y="75074"/>
                  </a:lnTo>
                  <a:lnTo>
                    <a:pt x="29172" y="109164"/>
                  </a:lnTo>
                  <a:lnTo>
                    <a:pt x="11499" y="144399"/>
                  </a:lnTo>
                  <a:lnTo>
                    <a:pt x="0" y="179975"/>
                  </a:lnTo>
                  <a:lnTo>
                    <a:pt x="569" y="199521"/>
                  </a:lnTo>
                  <a:lnTo>
                    <a:pt x="13869" y="231472"/>
                  </a:lnTo>
                  <a:lnTo>
                    <a:pt x="28958" y="244104"/>
                  </a:lnTo>
                  <a:lnTo>
                    <a:pt x="49687" y="253423"/>
                  </a:lnTo>
                  <a:lnTo>
                    <a:pt x="74775" y="257564"/>
                  </a:lnTo>
                  <a:lnTo>
                    <a:pt x="103916" y="257288"/>
                  </a:lnTo>
                  <a:lnTo>
                    <a:pt x="136182" y="254520"/>
                  </a:lnTo>
                  <a:lnTo>
                    <a:pt x="171690" y="250644"/>
                  </a:lnTo>
                  <a:lnTo>
                    <a:pt x="204405" y="242042"/>
                  </a:lnTo>
                  <a:lnTo>
                    <a:pt x="234819" y="230281"/>
                  </a:lnTo>
                  <a:lnTo>
                    <a:pt x="264212" y="217117"/>
                  </a:lnTo>
                  <a:lnTo>
                    <a:pt x="291033" y="201212"/>
                  </a:lnTo>
                  <a:lnTo>
                    <a:pt x="313802" y="183559"/>
                  </a:lnTo>
                  <a:lnTo>
                    <a:pt x="329213" y="165130"/>
                  </a:lnTo>
                  <a:lnTo>
                    <a:pt x="335004" y="146357"/>
                  </a:lnTo>
                  <a:lnTo>
                    <a:pt x="334139" y="128223"/>
                  </a:lnTo>
                  <a:lnTo>
                    <a:pt x="328462" y="112226"/>
                  </a:lnTo>
                  <a:lnTo>
                    <a:pt x="316414" y="99296"/>
                  </a:lnTo>
                  <a:lnTo>
                    <a:pt x="289664" y="80974"/>
                  </a:lnTo>
                  <a:lnTo>
                    <a:pt x="256603" y="64698"/>
                  </a:lnTo>
                  <a:lnTo>
                    <a:pt x="225905" y="54848"/>
                  </a:lnTo>
                  <a:lnTo>
                    <a:pt x="194199" y="48201"/>
                  </a:lnTo>
                  <a:lnTo>
                    <a:pt x="183717" y="45176"/>
                  </a:lnTo>
                  <a:lnTo>
                    <a:pt x="171997" y="39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86" name="SMARTInkShape-3580"/>
            <p:cNvSpPr/>
            <p:nvPr/>
          </p:nvSpPr>
          <p:spPr bwMode="auto">
            <a:xfrm>
              <a:off x="6318167" y="1042988"/>
              <a:ext cx="59764" cy="92452"/>
            </a:xfrm>
            <a:custGeom>
              <a:avLst/>
              <a:gdLst/>
              <a:ahLst/>
              <a:cxnLst/>
              <a:rect l="0" t="0" r="0" b="0"/>
              <a:pathLst>
                <a:path w="59764" h="92452">
                  <a:moveTo>
                    <a:pt x="32627" y="14287"/>
                  </a:moveTo>
                  <a:lnTo>
                    <a:pt x="32627" y="1287"/>
                  </a:lnTo>
                  <a:lnTo>
                    <a:pt x="33421" y="858"/>
                  </a:lnTo>
                  <a:lnTo>
                    <a:pt x="39476" y="33"/>
                  </a:lnTo>
                  <a:lnTo>
                    <a:pt x="19634" y="0"/>
                  </a:lnTo>
                  <a:lnTo>
                    <a:pt x="14930" y="3792"/>
                  </a:lnTo>
                  <a:lnTo>
                    <a:pt x="12855" y="7770"/>
                  </a:lnTo>
                  <a:lnTo>
                    <a:pt x="12302" y="9943"/>
                  </a:lnTo>
                  <a:lnTo>
                    <a:pt x="11140" y="11391"/>
                  </a:lnTo>
                  <a:lnTo>
                    <a:pt x="7731" y="13000"/>
                  </a:lnTo>
                  <a:lnTo>
                    <a:pt x="6504" y="14223"/>
                  </a:lnTo>
                  <a:lnTo>
                    <a:pt x="5142" y="17698"/>
                  </a:lnTo>
                  <a:lnTo>
                    <a:pt x="3473" y="26397"/>
                  </a:lnTo>
                  <a:lnTo>
                    <a:pt x="355" y="31046"/>
                  </a:lnTo>
                  <a:lnTo>
                    <a:pt x="0" y="32604"/>
                  </a:lnTo>
                  <a:lnTo>
                    <a:pt x="557" y="33642"/>
                  </a:lnTo>
                  <a:lnTo>
                    <a:pt x="1722" y="34334"/>
                  </a:lnTo>
                  <a:lnTo>
                    <a:pt x="2498" y="35589"/>
                  </a:lnTo>
                  <a:lnTo>
                    <a:pt x="3361" y="39100"/>
                  </a:lnTo>
                  <a:lnTo>
                    <a:pt x="7978" y="43307"/>
                  </a:lnTo>
                  <a:lnTo>
                    <a:pt x="14528" y="47028"/>
                  </a:lnTo>
                  <a:lnTo>
                    <a:pt x="46448" y="58773"/>
                  </a:lnTo>
                  <a:lnTo>
                    <a:pt x="56347" y="66995"/>
                  </a:lnTo>
                  <a:lnTo>
                    <a:pt x="59045" y="71580"/>
                  </a:lnTo>
                  <a:lnTo>
                    <a:pt x="59763" y="73913"/>
                  </a:lnTo>
                  <a:lnTo>
                    <a:pt x="58655" y="76263"/>
                  </a:lnTo>
                  <a:lnTo>
                    <a:pt x="49511" y="83362"/>
                  </a:lnTo>
                  <a:lnTo>
                    <a:pt x="41189" y="88114"/>
                  </a:lnTo>
                  <a:lnTo>
                    <a:pt x="14675" y="92242"/>
                  </a:lnTo>
                  <a:lnTo>
                    <a:pt x="11134" y="92451"/>
                  </a:lnTo>
                  <a:lnTo>
                    <a:pt x="7979" y="91002"/>
                  </a:lnTo>
                  <a:lnTo>
                    <a:pt x="2358" y="85160"/>
                  </a:lnTo>
                  <a:lnTo>
                    <a:pt x="2129" y="81379"/>
                  </a:lnTo>
                  <a:lnTo>
                    <a:pt x="11196" y="642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87" name="SMARTInkShape-3581"/>
            <p:cNvSpPr/>
            <p:nvPr/>
          </p:nvSpPr>
          <p:spPr bwMode="auto">
            <a:xfrm>
              <a:off x="6287244" y="971968"/>
              <a:ext cx="192023" cy="235290"/>
            </a:xfrm>
            <a:custGeom>
              <a:avLst/>
              <a:gdLst/>
              <a:ahLst/>
              <a:cxnLst/>
              <a:rect l="0" t="0" r="0" b="0"/>
              <a:pathLst>
                <a:path w="192023" h="235290">
                  <a:moveTo>
                    <a:pt x="34975" y="63876"/>
                  </a:moveTo>
                  <a:lnTo>
                    <a:pt x="34975" y="42473"/>
                  </a:lnTo>
                  <a:lnTo>
                    <a:pt x="28824" y="42447"/>
                  </a:lnTo>
                  <a:lnTo>
                    <a:pt x="34069" y="42445"/>
                  </a:lnTo>
                  <a:lnTo>
                    <a:pt x="34572" y="44561"/>
                  </a:lnTo>
                  <a:lnTo>
                    <a:pt x="34895" y="52388"/>
                  </a:lnTo>
                  <a:lnTo>
                    <a:pt x="34128" y="53836"/>
                  </a:lnTo>
                  <a:lnTo>
                    <a:pt x="32823" y="54801"/>
                  </a:lnTo>
                  <a:lnTo>
                    <a:pt x="29256" y="56668"/>
                  </a:lnTo>
                  <a:lnTo>
                    <a:pt x="25025" y="60143"/>
                  </a:lnTo>
                  <a:lnTo>
                    <a:pt x="11125" y="83434"/>
                  </a:lnTo>
                  <a:lnTo>
                    <a:pt x="4905" y="114576"/>
                  </a:lnTo>
                  <a:lnTo>
                    <a:pt x="0" y="144783"/>
                  </a:lnTo>
                  <a:lnTo>
                    <a:pt x="115" y="179027"/>
                  </a:lnTo>
                  <a:lnTo>
                    <a:pt x="3077" y="185962"/>
                  </a:lnTo>
                  <a:lnTo>
                    <a:pt x="13000" y="198122"/>
                  </a:lnTo>
                  <a:lnTo>
                    <a:pt x="35217" y="213385"/>
                  </a:lnTo>
                  <a:lnTo>
                    <a:pt x="70073" y="233196"/>
                  </a:lnTo>
                  <a:lnTo>
                    <a:pt x="80096" y="234905"/>
                  </a:lnTo>
                  <a:lnTo>
                    <a:pt x="96854" y="235289"/>
                  </a:lnTo>
                  <a:lnTo>
                    <a:pt x="100312" y="233193"/>
                  </a:lnTo>
                  <a:lnTo>
                    <a:pt x="104495" y="230409"/>
                  </a:lnTo>
                  <a:lnTo>
                    <a:pt x="111312" y="228842"/>
                  </a:lnTo>
                  <a:lnTo>
                    <a:pt x="127427" y="228190"/>
                  </a:lnTo>
                  <a:lnTo>
                    <a:pt x="120707" y="228182"/>
                  </a:lnTo>
                  <a:lnTo>
                    <a:pt x="120701" y="222031"/>
                  </a:lnTo>
                  <a:lnTo>
                    <a:pt x="121494" y="221700"/>
                  </a:lnTo>
                  <a:lnTo>
                    <a:pt x="127756" y="221046"/>
                  </a:lnTo>
                  <a:lnTo>
                    <a:pt x="134691" y="214189"/>
                  </a:lnTo>
                  <a:lnTo>
                    <a:pt x="141112" y="213920"/>
                  </a:lnTo>
                  <a:lnTo>
                    <a:pt x="141451" y="213118"/>
                  </a:lnTo>
                  <a:lnTo>
                    <a:pt x="142041" y="207746"/>
                  </a:lnTo>
                  <a:lnTo>
                    <a:pt x="148274" y="200687"/>
                  </a:lnTo>
                  <a:lnTo>
                    <a:pt x="149187" y="193551"/>
                  </a:lnTo>
                  <a:lnTo>
                    <a:pt x="150010" y="193188"/>
                  </a:lnTo>
                  <a:lnTo>
                    <a:pt x="163242" y="192466"/>
                  </a:lnTo>
                  <a:lnTo>
                    <a:pt x="163560" y="179256"/>
                  </a:lnTo>
                  <a:lnTo>
                    <a:pt x="164354" y="178896"/>
                  </a:lnTo>
                  <a:lnTo>
                    <a:pt x="169713" y="178271"/>
                  </a:lnTo>
                  <a:lnTo>
                    <a:pt x="170265" y="176101"/>
                  </a:lnTo>
                  <a:lnTo>
                    <a:pt x="170706" y="163978"/>
                  </a:lnTo>
                  <a:lnTo>
                    <a:pt x="166913" y="163915"/>
                  </a:lnTo>
                  <a:lnTo>
                    <a:pt x="165796" y="163112"/>
                  </a:lnTo>
                  <a:lnTo>
                    <a:pt x="164555" y="160104"/>
                  </a:lnTo>
                  <a:lnTo>
                    <a:pt x="165018" y="158984"/>
                  </a:lnTo>
                  <a:lnTo>
                    <a:pt x="166120" y="158238"/>
                  </a:lnTo>
                  <a:lnTo>
                    <a:pt x="169800" y="157039"/>
                  </a:lnTo>
                  <a:lnTo>
                    <a:pt x="177532" y="156752"/>
                  </a:lnTo>
                  <a:lnTo>
                    <a:pt x="173671" y="156746"/>
                  </a:lnTo>
                  <a:lnTo>
                    <a:pt x="177640" y="156745"/>
                  </a:lnTo>
                  <a:lnTo>
                    <a:pt x="177848" y="149688"/>
                  </a:lnTo>
                  <a:lnTo>
                    <a:pt x="171699" y="149609"/>
                  </a:lnTo>
                  <a:lnTo>
                    <a:pt x="171368" y="150400"/>
                  </a:lnTo>
                  <a:lnTo>
                    <a:pt x="170793" y="155752"/>
                  </a:lnTo>
                  <a:lnTo>
                    <a:pt x="171558" y="156083"/>
                  </a:lnTo>
                  <a:lnTo>
                    <a:pt x="177763" y="156737"/>
                  </a:lnTo>
                  <a:lnTo>
                    <a:pt x="170732" y="156745"/>
                  </a:lnTo>
                  <a:lnTo>
                    <a:pt x="177556" y="156745"/>
                  </a:lnTo>
                  <a:lnTo>
                    <a:pt x="177842" y="163594"/>
                  </a:lnTo>
                  <a:lnTo>
                    <a:pt x="170714" y="163888"/>
                  </a:lnTo>
                  <a:lnTo>
                    <a:pt x="170706" y="146103"/>
                  </a:lnTo>
                  <a:lnTo>
                    <a:pt x="172823" y="141961"/>
                  </a:lnTo>
                  <a:lnTo>
                    <a:pt x="175616" y="137474"/>
                  </a:lnTo>
                  <a:lnTo>
                    <a:pt x="183357" y="118478"/>
                  </a:lnTo>
                  <a:lnTo>
                    <a:pt x="189183" y="109776"/>
                  </a:lnTo>
                  <a:lnTo>
                    <a:pt x="191262" y="102170"/>
                  </a:lnTo>
                  <a:lnTo>
                    <a:pt x="192022" y="86303"/>
                  </a:lnTo>
                  <a:lnTo>
                    <a:pt x="190473" y="82796"/>
                  </a:lnTo>
                  <a:lnTo>
                    <a:pt x="182295" y="73274"/>
                  </a:lnTo>
                  <a:lnTo>
                    <a:pt x="176611" y="58353"/>
                  </a:lnTo>
                  <a:lnTo>
                    <a:pt x="161108" y="40158"/>
                  </a:lnTo>
                  <a:lnTo>
                    <a:pt x="129106" y="18635"/>
                  </a:lnTo>
                  <a:lnTo>
                    <a:pt x="97759" y="4345"/>
                  </a:lnTo>
                  <a:lnTo>
                    <a:pt x="70009" y="0"/>
                  </a:lnTo>
                  <a:lnTo>
                    <a:pt x="64304" y="1884"/>
                  </a:lnTo>
                  <a:lnTo>
                    <a:pt x="61672" y="3498"/>
                  </a:lnTo>
                  <a:lnTo>
                    <a:pt x="59916" y="5368"/>
                  </a:lnTo>
                  <a:lnTo>
                    <a:pt x="57966" y="9562"/>
                  </a:lnTo>
                  <a:lnTo>
                    <a:pt x="58240" y="10998"/>
                  </a:lnTo>
                  <a:lnTo>
                    <a:pt x="59216" y="11955"/>
                  </a:lnTo>
                  <a:lnTo>
                    <a:pt x="63550" y="138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789" name="SMARTInkShape-3582"/>
          <p:cNvSpPr/>
          <p:nvPr/>
        </p:nvSpPr>
        <p:spPr bwMode="auto">
          <a:xfrm>
            <a:off x="4300538" y="2643188"/>
            <a:ext cx="2343137" cy="50007"/>
          </a:xfrm>
          <a:custGeom>
            <a:avLst/>
            <a:gdLst/>
            <a:ahLst/>
            <a:cxnLst/>
            <a:rect l="0" t="0" r="0" b="0"/>
            <a:pathLst>
              <a:path w="2343137" h="50007">
                <a:moveTo>
                  <a:pt x="0" y="42862"/>
                </a:moveTo>
                <a:lnTo>
                  <a:pt x="0" y="49013"/>
                </a:lnTo>
                <a:lnTo>
                  <a:pt x="793" y="49344"/>
                </a:lnTo>
                <a:lnTo>
                  <a:pt x="34138" y="50004"/>
                </a:lnTo>
                <a:lnTo>
                  <a:pt x="45392" y="49212"/>
                </a:lnTo>
                <a:lnTo>
                  <a:pt x="58825" y="44351"/>
                </a:lnTo>
                <a:lnTo>
                  <a:pt x="90585" y="42949"/>
                </a:lnTo>
                <a:lnTo>
                  <a:pt x="122863" y="49020"/>
                </a:lnTo>
                <a:lnTo>
                  <a:pt x="154487" y="49919"/>
                </a:lnTo>
                <a:lnTo>
                  <a:pt x="187122" y="49998"/>
                </a:lnTo>
                <a:lnTo>
                  <a:pt x="221638" y="50005"/>
                </a:lnTo>
                <a:lnTo>
                  <a:pt x="250067" y="50006"/>
                </a:lnTo>
                <a:lnTo>
                  <a:pt x="284316" y="49212"/>
                </a:lnTo>
                <a:lnTo>
                  <a:pt x="319539" y="44351"/>
                </a:lnTo>
                <a:lnTo>
                  <a:pt x="353454" y="43156"/>
                </a:lnTo>
                <a:lnTo>
                  <a:pt x="385819" y="43714"/>
                </a:lnTo>
                <a:lnTo>
                  <a:pt x="412678" y="47789"/>
                </a:lnTo>
                <a:lnTo>
                  <a:pt x="440745" y="49349"/>
                </a:lnTo>
                <a:lnTo>
                  <a:pt x="469169" y="49811"/>
                </a:lnTo>
                <a:lnTo>
                  <a:pt x="496906" y="49948"/>
                </a:lnTo>
                <a:lnTo>
                  <a:pt x="530130" y="47878"/>
                </a:lnTo>
                <a:lnTo>
                  <a:pt x="557655" y="44348"/>
                </a:lnTo>
                <a:lnTo>
                  <a:pt x="585918" y="43302"/>
                </a:lnTo>
                <a:lnTo>
                  <a:pt x="614401" y="42993"/>
                </a:lnTo>
                <a:lnTo>
                  <a:pt x="648677" y="42888"/>
                </a:lnTo>
                <a:lnTo>
                  <a:pt x="678681" y="42870"/>
                </a:lnTo>
                <a:lnTo>
                  <a:pt x="713762" y="47773"/>
                </a:lnTo>
                <a:lnTo>
                  <a:pt x="741093" y="49344"/>
                </a:lnTo>
                <a:lnTo>
                  <a:pt x="776655" y="49875"/>
                </a:lnTo>
                <a:lnTo>
                  <a:pt x="810638" y="49980"/>
                </a:lnTo>
                <a:lnTo>
                  <a:pt x="843015" y="45091"/>
                </a:lnTo>
                <a:lnTo>
                  <a:pt x="869877" y="43522"/>
                </a:lnTo>
                <a:lnTo>
                  <a:pt x="897945" y="43058"/>
                </a:lnTo>
                <a:lnTo>
                  <a:pt x="926369" y="42920"/>
                </a:lnTo>
                <a:lnTo>
                  <a:pt x="954899" y="42879"/>
                </a:lnTo>
                <a:lnTo>
                  <a:pt x="983461" y="42867"/>
                </a:lnTo>
                <a:lnTo>
                  <a:pt x="1012032" y="42864"/>
                </a:lnTo>
                <a:lnTo>
                  <a:pt x="1041400" y="42862"/>
                </a:lnTo>
                <a:lnTo>
                  <a:pt x="1074091" y="42862"/>
                </a:lnTo>
                <a:lnTo>
                  <a:pt x="1105031" y="42068"/>
                </a:lnTo>
                <a:lnTo>
                  <a:pt x="1138188" y="37952"/>
                </a:lnTo>
                <a:lnTo>
                  <a:pt x="1169267" y="36380"/>
                </a:lnTo>
                <a:lnTo>
                  <a:pt x="1202464" y="35121"/>
                </a:lnTo>
                <a:lnTo>
                  <a:pt x="1233556" y="30867"/>
                </a:lnTo>
                <a:lnTo>
                  <a:pt x="1267551" y="28460"/>
                </a:lnTo>
                <a:lnTo>
                  <a:pt x="1302758" y="23866"/>
                </a:lnTo>
                <a:lnTo>
                  <a:pt x="1338326" y="22152"/>
                </a:lnTo>
                <a:lnTo>
                  <a:pt x="1374000" y="21645"/>
                </a:lnTo>
                <a:lnTo>
                  <a:pt x="1408911" y="22288"/>
                </a:lnTo>
                <a:lnTo>
                  <a:pt x="1440510" y="26359"/>
                </a:lnTo>
                <a:lnTo>
                  <a:pt x="1473862" y="27918"/>
                </a:lnTo>
                <a:lnTo>
                  <a:pt x="1504205" y="28380"/>
                </a:lnTo>
                <a:lnTo>
                  <a:pt x="1533304" y="28517"/>
                </a:lnTo>
                <a:lnTo>
                  <a:pt x="1561240" y="28557"/>
                </a:lnTo>
                <a:lnTo>
                  <a:pt x="1594532" y="28571"/>
                </a:lnTo>
                <a:lnTo>
                  <a:pt x="1627655" y="28574"/>
                </a:lnTo>
                <a:lnTo>
                  <a:pt x="1662832" y="28575"/>
                </a:lnTo>
                <a:lnTo>
                  <a:pt x="1690900" y="28575"/>
                </a:lnTo>
                <a:lnTo>
                  <a:pt x="1719326" y="27781"/>
                </a:lnTo>
                <a:lnTo>
                  <a:pt x="1747856" y="23665"/>
                </a:lnTo>
                <a:lnTo>
                  <a:pt x="1776417" y="22093"/>
                </a:lnTo>
                <a:lnTo>
                  <a:pt x="1804989" y="21627"/>
                </a:lnTo>
                <a:lnTo>
                  <a:pt x="1833563" y="21489"/>
                </a:lnTo>
                <a:lnTo>
                  <a:pt x="1862137" y="21448"/>
                </a:lnTo>
                <a:lnTo>
                  <a:pt x="1891506" y="21436"/>
                </a:lnTo>
                <a:lnTo>
                  <a:pt x="1924197" y="21432"/>
                </a:lnTo>
                <a:lnTo>
                  <a:pt x="1954344" y="20637"/>
                </a:lnTo>
                <a:lnTo>
                  <a:pt x="1983385" y="16521"/>
                </a:lnTo>
                <a:lnTo>
                  <a:pt x="2012098" y="14949"/>
                </a:lnTo>
                <a:lnTo>
                  <a:pt x="2040713" y="13689"/>
                </a:lnTo>
                <a:lnTo>
                  <a:pt x="2068507" y="9436"/>
                </a:lnTo>
                <a:lnTo>
                  <a:pt x="2101751" y="7596"/>
                </a:lnTo>
                <a:lnTo>
                  <a:pt x="2129278" y="7277"/>
                </a:lnTo>
                <a:lnTo>
                  <a:pt x="2157543" y="7183"/>
                </a:lnTo>
                <a:lnTo>
                  <a:pt x="2191746" y="7151"/>
                </a:lnTo>
                <a:lnTo>
                  <a:pt x="2221432" y="7145"/>
                </a:lnTo>
                <a:lnTo>
                  <a:pt x="2250226" y="7144"/>
                </a:lnTo>
                <a:lnTo>
                  <a:pt x="2269580" y="5027"/>
                </a:lnTo>
                <a:lnTo>
                  <a:pt x="2290341" y="992"/>
                </a:lnTo>
                <a:lnTo>
                  <a:pt x="2323191" y="38"/>
                </a:lnTo>
                <a:lnTo>
                  <a:pt x="2342633" y="0"/>
                </a:lnTo>
                <a:lnTo>
                  <a:pt x="2343136" y="6849"/>
                </a:lnTo>
                <a:lnTo>
                  <a:pt x="2335561" y="7056"/>
                </a:lnTo>
                <a:lnTo>
                  <a:pt x="231457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5792" name="SMARTInkShape-Group750"/>
          <p:cNvGrpSpPr/>
          <p:nvPr/>
        </p:nvGrpSpPr>
        <p:grpSpPr>
          <a:xfrm>
            <a:off x="6107906" y="680067"/>
            <a:ext cx="150020" cy="138904"/>
            <a:chOff x="6107906" y="680067"/>
            <a:chExt cx="150020" cy="138904"/>
          </a:xfrm>
        </p:grpSpPr>
        <p:sp>
          <p:nvSpPr>
            <p:cNvPr id="2165790" name="SMARTInkShape-3583"/>
            <p:cNvSpPr/>
            <p:nvPr/>
          </p:nvSpPr>
          <p:spPr bwMode="auto">
            <a:xfrm>
              <a:off x="6136481" y="692944"/>
              <a:ext cx="78583" cy="126027"/>
            </a:xfrm>
            <a:custGeom>
              <a:avLst/>
              <a:gdLst/>
              <a:ahLst/>
              <a:cxnLst/>
              <a:rect l="0" t="0" r="0" b="0"/>
              <a:pathLst>
                <a:path w="78583" h="126027">
                  <a:moveTo>
                    <a:pt x="78582" y="0"/>
                  </a:moveTo>
                  <a:lnTo>
                    <a:pt x="51731" y="23312"/>
                  </a:lnTo>
                  <a:lnTo>
                    <a:pt x="38347" y="43420"/>
                  </a:lnTo>
                  <a:lnTo>
                    <a:pt x="19249" y="78654"/>
                  </a:lnTo>
                  <a:lnTo>
                    <a:pt x="3402" y="110837"/>
                  </a:lnTo>
                  <a:lnTo>
                    <a:pt x="448" y="125936"/>
                  </a:lnTo>
                  <a:lnTo>
                    <a:pt x="299" y="126026"/>
                  </a:lnTo>
                  <a:lnTo>
                    <a:pt x="0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91" name="SMARTInkShape-3584"/>
            <p:cNvSpPr/>
            <p:nvPr/>
          </p:nvSpPr>
          <p:spPr bwMode="auto">
            <a:xfrm>
              <a:off x="6107906" y="680067"/>
              <a:ext cx="150020" cy="133449"/>
            </a:xfrm>
            <a:custGeom>
              <a:avLst/>
              <a:gdLst/>
              <a:ahLst/>
              <a:cxnLst/>
              <a:rect l="0" t="0" r="0" b="0"/>
              <a:pathLst>
                <a:path w="150020" h="133449">
                  <a:moveTo>
                    <a:pt x="0" y="62883"/>
                  </a:moveTo>
                  <a:lnTo>
                    <a:pt x="0" y="37982"/>
                  </a:lnTo>
                  <a:lnTo>
                    <a:pt x="2117" y="33824"/>
                  </a:lnTo>
                  <a:lnTo>
                    <a:pt x="3792" y="31604"/>
                  </a:lnTo>
                  <a:lnTo>
                    <a:pt x="38024" y="3349"/>
                  </a:lnTo>
                  <a:lnTo>
                    <a:pt x="42829" y="705"/>
                  </a:lnTo>
                  <a:lnTo>
                    <a:pt x="45222" y="0"/>
                  </a:lnTo>
                  <a:lnTo>
                    <a:pt x="47610" y="323"/>
                  </a:lnTo>
                  <a:lnTo>
                    <a:pt x="52381" y="2800"/>
                  </a:lnTo>
                  <a:lnTo>
                    <a:pt x="53971" y="5365"/>
                  </a:lnTo>
                  <a:lnTo>
                    <a:pt x="56208" y="17354"/>
                  </a:lnTo>
                  <a:lnTo>
                    <a:pt x="57026" y="49185"/>
                  </a:lnTo>
                  <a:lnTo>
                    <a:pt x="51480" y="84392"/>
                  </a:lnTo>
                  <a:lnTo>
                    <a:pt x="51455" y="97842"/>
                  </a:lnTo>
                  <a:lnTo>
                    <a:pt x="60036" y="124382"/>
                  </a:lnTo>
                  <a:lnTo>
                    <a:pt x="64518" y="129903"/>
                  </a:lnTo>
                  <a:lnTo>
                    <a:pt x="69156" y="132357"/>
                  </a:lnTo>
                  <a:lnTo>
                    <a:pt x="73863" y="133448"/>
                  </a:lnTo>
                  <a:lnTo>
                    <a:pt x="84768" y="130270"/>
                  </a:lnTo>
                  <a:lnTo>
                    <a:pt x="115836" y="107562"/>
                  </a:lnTo>
                  <a:lnTo>
                    <a:pt x="132394" y="89880"/>
                  </a:lnTo>
                  <a:lnTo>
                    <a:pt x="150019" y="557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798" name="SMARTInkShape-Group751"/>
          <p:cNvGrpSpPr/>
          <p:nvPr/>
        </p:nvGrpSpPr>
        <p:grpSpPr>
          <a:xfrm>
            <a:off x="6457950" y="742950"/>
            <a:ext cx="2050971" cy="404794"/>
            <a:chOff x="6457950" y="742950"/>
            <a:chExt cx="2050971" cy="404794"/>
          </a:xfrm>
        </p:grpSpPr>
        <p:sp>
          <p:nvSpPr>
            <p:cNvPr id="2165793" name="SMARTInkShape-3585"/>
            <p:cNvSpPr/>
            <p:nvPr/>
          </p:nvSpPr>
          <p:spPr bwMode="auto">
            <a:xfrm>
              <a:off x="8141255" y="836812"/>
              <a:ext cx="367666" cy="310932"/>
            </a:xfrm>
            <a:custGeom>
              <a:avLst/>
              <a:gdLst/>
              <a:ahLst/>
              <a:cxnLst/>
              <a:rect l="0" t="0" r="0" b="0"/>
              <a:pathLst>
                <a:path w="367666" h="310932">
                  <a:moveTo>
                    <a:pt x="138351" y="6151"/>
                  </a:moveTo>
                  <a:lnTo>
                    <a:pt x="138351" y="2358"/>
                  </a:lnTo>
                  <a:lnTo>
                    <a:pt x="137558" y="1241"/>
                  </a:lnTo>
                  <a:lnTo>
                    <a:pt x="136234" y="496"/>
                  </a:lnTo>
                  <a:lnTo>
                    <a:pt x="134558" y="0"/>
                  </a:lnTo>
                  <a:lnTo>
                    <a:pt x="124616" y="3093"/>
                  </a:lnTo>
                  <a:lnTo>
                    <a:pt x="111943" y="12044"/>
                  </a:lnTo>
                  <a:lnTo>
                    <a:pt x="80032" y="39003"/>
                  </a:lnTo>
                  <a:lnTo>
                    <a:pt x="52395" y="73876"/>
                  </a:lnTo>
                  <a:lnTo>
                    <a:pt x="31127" y="107180"/>
                  </a:lnTo>
                  <a:lnTo>
                    <a:pt x="18465" y="131221"/>
                  </a:lnTo>
                  <a:lnTo>
                    <a:pt x="10191" y="157781"/>
                  </a:lnTo>
                  <a:lnTo>
                    <a:pt x="3868" y="183344"/>
                  </a:lnTo>
                  <a:lnTo>
                    <a:pt x="0" y="207934"/>
                  </a:lnTo>
                  <a:lnTo>
                    <a:pt x="926" y="232093"/>
                  </a:lnTo>
                  <a:lnTo>
                    <a:pt x="10333" y="253942"/>
                  </a:lnTo>
                  <a:lnTo>
                    <a:pt x="33480" y="281976"/>
                  </a:lnTo>
                  <a:lnTo>
                    <a:pt x="52848" y="296221"/>
                  </a:lnTo>
                  <a:lnTo>
                    <a:pt x="77331" y="305198"/>
                  </a:lnTo>
                  <a:lnTo>
                    <a:pt x="106204" y="309717"/>
                  </a:lnTo>
                  <a:lnTo>
                    <a:pt x="137558" y="310931"/>
                  </a:lnTo>
                  <a:lnTo>
                    <a:pt x="170013" y="308825"/>
                  </a:lnTo>
                  <a:lnTo>
                    <a:pt x="205075" y="301010"/>
                  </a:lnTo>
                  <a:lnTo>
                    <a:pt x="240237" y="289599"/>
                  </a:lnTo>
                  <a:lnTo>
                    <a:pt x="271741" y="276590"/>
                  </a:lnTo>
                  <a:lnTo>
                    <a:pt x="301616" y="256521"/>
                  </a:lnTo>
                  <a:lnTo>
                    <a:pt x="328388" y="232520"/>
                  </a:lnTo>
                  <a:lnTo>
                    <a:pt x="348224" y="208624"/>
                  </a:lnTo>
                  <a:lnTo>
                    <a:pt x="360745" y="182657"/>
                  </a:lnTo>
                  <a:lnTo>
                    <a:pt x="367368" y="155242"/>
                  </a:lnTo>
                  <a:lnTo>
                    <a:pt x="367665" y="127182"/>
                  </a:lnTo>
                  <a:lnTo>
                    <a:pt x="358802" y="100953"/>
                  </a:lnTo>
                  <a:lnTo>
                    <a:pt x="343486" y="77653"/>
                  </a:lnTo>
                  <a:lnTo>
                    <a:pt x="323449" y="59361"/>
                  </a:lnTo>
                  <a:lnTo>
                    <a:pt x="299198" y="47527"/>
                  </a:lnTo>
                  <a:lnTo>
                    <a:pt x="272545" y="40415"/>
                  </a:lnTo>
                  <a:lnTo>
                    <a:pt x="244825" y="37254"/>
                  </a:lnTo>
                  <a:lnTo>
                    <a:pt x="213820" y="39267"/>
                  </a:lnTo>
                  <a:lnTo>
                    <a:pt x="174070" y="41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94" name="SMARTInkShape-3586"/>
            <p:cNvSpPr/>
            <p:nvPr/>
          </p:nvSpPr>
          <p:spPr bwMode="auto">
            <a:xfrm>
              <a:off x="8008144" y="921544"/>
              <a:ext cx="113119" cy="150020"/>
            </a:xfrm>
            <a:custGeom>
              <a:avLst/>
              <a:gdLst/>
              <a:ahLst/>
              <a:cxnLst/>
              <a:rect l="0" t="0" r="0" b="0"/>
              <a:pathLst>
                <a:path w="113119" h="150020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4" y="2116"/>
                  </a:lnTo>
                  <a:lnTo>
                    <a:pt x="6151" y="3792"/>
                  </a:lnTo>
                  <a:lnTo>
                    <a:pt x="7275" y="4909"/>
                  </a:lnTo>
                  <a:lnTo>
                    <a:pt x="24973" y="11857"/>
                  </a:lnTo>
                  <a:lnTo>
                    <a:pt x="57399" y="14868"/>
                  </a:lnTo>
                  <a:lnTo>
                    <a:pt x="92034" y="22338"/>
                  </a:lnTo>
                  <a:lnTo>
                    <a:pt x="99907" y="28713"/>
                  </a:lnTo>
                  <a:lnTo>
                    <a:pt x="103934" y="36838"/>
                  </a:lnTo>
                  <a:lnTo>
                    <a:pt x="113118" y="69121"/>
                  </a:lnTo>
                  <a:lnTo>
                    <a:pt x="109541" y="80727"/>
                  </a:lnTo>
                  <a:lnTo>
                    <a:pt x="98602" y="98531"/>
                  </a:lnTo>
                  <a:lnTo>
                    <a:pt x="65659" y="128457"/>
                  </a:lnTo>
                  <a:lnTo>
                    <a:pt x="38621" y="148182"/>
                  </a:lnTo>
                  <a:lnTo>
                    <a:pt x="39241" y="148794"/>
                  </a:lnTo>
                  <a:lnTo>
                    <a:pt x="71437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95" name="SMARTInkShape-3587"/>
            <p:cNvSpPr/>
            <p:nvPr/>
          </p:nvSpPr>
          <p:spPr bwMode="auto">
            <a:xfrm>
              <a:off x="7022306" y="742950"/>
              <a:ext cx="192883" cy="185739"/>
            </a:xfrm>
            <a:custGeom>
              <a:avLst/>
              <a:gdLst/>
              <a:ahLst/>
              <a:cxnLst/>
              <a:rect l="0" t="0" r="0" b="0"/>
              <a:pathLst>
                <a:path w="192883" h="185739">
                  <a:moveTo>
                    <a:pt x="192882" y="0"/>
                  </a:moveTo>
                  <a:lnTo>
                    <a:pt x="161221" y="18682"/>
                  </a:lnTo>
                  <a:lnTo>
                    <a:pt x="131025" y="38608"/>
                  </a:lnTo>
                  <a:lnTo>
                    <a:pt x="96942" y="68149"/>
                  </a:lnTo>
                  <a:lnTo>
                    <a:pt x="62502" y="97362"/>
                  </a:lnTo>
                  <a:lnTo>
                    <a:pt x="33425" y="126127"/>
                  </a:lnTo>
                  <a:lnTo>
                    <a:pt x="10689" y="160057"/>
                  </a:lnTo>
                  <a:lnTo>
                    <a:pt x="3167" y="175218"/>
                  </a:lnTo>
                  <a:lnTo>
                    <a:pt x="0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96" name="SMARTInkShape-3588"/>
            <p:cNvSpPr/>
            <p:nvPr/>
          </p:nvSpPr>
          <p:spPr bwMode="auto">
            <a:xfrm>
              <a:off x="6950869" y="768795"/>
              <a:ext cx="250032" cy="137401"/>
            </a:xfrm>
            <a:custGeom>
              <a:avLst/>
              <a:gdLst/>
              <a:ahLst/>
              <a:cxnLst/>
              <a:rect l="0" t="0" r="0" b="0"/>
              <a:pathLst>
                <a:path w="250032" h="137401">
                  <a:moveTo>
                    <a:pt x="0" y="52736"/>
                  </a:moveTo>
                  <a:lnTo>
                    <a:pt x="0" y="63334"/>
                  </a:lnTo>
                  <a:lnTo>
                    <a:pt x="0" y="61944"/>
                  </a:lnTo>
                  <a:lnTo>
                    <a:pt x="3793" y="56699"/>
                  </a:lnTo>
                  <a:lnTo>
                    <a:pt x="19475" y="42113"/>
                  </a:lnTo>
                  <a:lnTo>
                    <a:pt x="49384" y="23944"/>
                  </a:lnTo>
                  <a:lnTo>
                    <a:pt x="78458" y="8861"/>
                  </a:lnTo>
                  <a:lnTo>
                    <a:pt x="99976" y="754"/>
                  </a:lnTo>
                  <a:lnTo>
                    <a:pt x="112167" y="0"/>
                  </a:lnTo>
                  <a:lnTo>
                    <a:pt x="117641" y="910"/>
                  </a:lnTo>
                  <a:lnTo>
                    <a:pt x="125839" y="6154"/>
                  </a:lnTo>
                  <a:lnTo>
                    <a:pt x="132128" y="14571"/>
                  </a:lnTo>
                  <a:lnTo>
                    <a:pt x="142634" y="43610"/>
                  </a:lnTo>
                  <a:lnTo>
                    <a:pt x="147830" y="71463"/>
                  </a:lnTo>
                  <a:lnTo>
                    <a:pt x="153379" y="106001"/>
                  </a:lnTo>
                  <a:lnTo>
                    <a:pt x="156041" y="126374"/>
                  </a:lnTo>
                  <a:lnTo>
                    <a:pt x="158003" y="130403"/>
                  </a:lnTo>
                  <a:lnTo>
                    <a:pt x="160898" y="133089"/>
                  </a:lnTo>
                  <a:lnTo>
                    <a:pt x="168348" y="136074"/>
                  </a:lnTo>
                  <a:lnTo>
                    <a:pt x="176950" y="137400"/>
                  </a:lnTo>
                  <a:lnTo>
                    <a:pt x="190718" y="134354"/>
                  </a:lnTo>
                  <a:lnTo>
                    <a:pt x="210386" y="119717"/>
                  </a:lnTo>
                  <a:lnTo>
                    <a:pt x="234262" y="92602"/>
                  </a:lnTo>
                  <a:lnTo>
                    <a:pt x="250031" y="670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797" name="SMARTInkShape-3589"/>
            <p:cNvSpPr/>
            <p:nvPr/>
          </p:nvSpPr>
          <p:spPr bwMode="auto">
            <a:xfrm>
              <a:off x="6457950" y="976407"/>
              <a:ext cx="1664495" cy="97392"/>
            </a:xfrm>
            <a:custGeom>
              <a:avLst/>
              <a:gdLst/>
              <a:ahLst/>
              <a:cxnLst/>
              <a:rect l="0" t="0" r="0" b="0"/>
              <a:pathLst>
                <a:path w="1664495" h="97392">
                  <a:moveTo>
                    <a:pt x="0" y="80868"/>
                  </a:moveTo>
                  <a:lnTo>
                    <a:pt x="0" y="77076"/>
                  </a:lnTo>
                  <a:lnTo>
                    <a:pt x="2117" y="73097"/>
                  </a:lnTo>
                  <a:lnTo>
                    <a:pt x="18339" y="54650"/>
                  </a:lnTo>
                  <a:lnTo>
                    <a:pt x="22103" y="46730"/>
                  </a:lnTo>
                  <a:lnTo>
                    <a:pt x="44670" y="18505"/>
                  </a:lnTo>
                  <a:lnTo>
                    <a:pt x="59803" y="10002"/>
                  </a:lnTo>
                  <a:lnTo>
                    <a:pt x="66063" y="7431"/>
                  </a:lnTo>
                  <a:lnTo>
                    <a:pt x="77250" y="6690"/>
                  </a:lnTo>
                  <a:lnTo>
                    <a:pt x="101160" y="12681"/>
                  </a:lnTo>
                  <a:lnTo>
                    <a:pt x="135882" y="31603"/>
                  </a:lnTo>
                  <a:lnTo>
                    <a:pt x="171470" y="49862"/>
                  </a:lnTo>
                  <a:lnTo>
                    <a:pt x="207171" y="67858"/>
                  </a:lnTo>
                  <a:lnTo>
                    <a:pt x="232393" y="71986"/>
                  </a:lnTo>
                  <a:lnTo>
                    <a:pt x="263767" y="65624"/>
                  </a:lnTo>
                  <a:lnTo>
                    <a:pt x="294406" y="53685"/>
                  </a:lnTo>
                  <a:lnTo>
                    <a:pt x="318172" y="44710"/>
                  </a:lnTo>
                  <a:lnTo>
                    <a:pt x="343816" y="35429"/>
                  </a:lnTo>
                  <a:lnTo>
                    <a:pt x="368443" y="26012"/>
                  </a:lnTo>
                  <a:lnTo>
                    <a:pt x="400827" y="11786"/>
                  </a:lnTo>
                  <a:lnTo>
                    <a:pt x="430530" y="1309"/>
                  </a:lnTo>
                  <a:lnTo>
                    <a:pt x="447728" y="0"/>
                  </a:lnTo>
                  <a:lnTo>
                    <a:pt x="478172" y="5627"/>
                  </a:lnTo>
                  <a:lnTo>
                    <a:pt x="483881" y="9276"/>
                  </a:lnTo>
                  <a:lnTo>
                    <a:pt x="492341" y="19681"/>
                  </a:lnTo>
                  <a:lnTo>
                    <a:pt x="501567" y="38926"/>
                  </a:lnTo>
                  <a:lnTo>
                    <a:pt x="510504" y="73364"/>
                  </a:lnTo>
                  <a:lnTo>
                    <a:pt x="516874" y="79650"/>
                  </a:lnTo>
                  <a:lnTo>
                    <a:pt x="524997" y="84295"/>
                  </a:lnTo>
                  <a:lnTo>
                    <a:pt x="533899" y="86360"/>
                  </a:lnTo>
                  <a:lnTo>
                    <a:pt x="555420" y="83730"/>
                  </a:lnTo>
                  <a:lnTo>
                    <a:pt x="585697" y="74131"/>
                  </a:lnTo>
                  <a:lnTo>
                    <a:pt x="616011" y="57441"/>
                  </a:lnTo>
                  <a:lnTo>
                    <a:pt x="645102" y="37414"/>
                  </a:lnTo>
                  <a:lnTo>
                    <a:pt x="673830" y="20191"/>
                  </a:lnTo>
                  <a:lnTo>
                    <a:pt x="698657" y="8827"/>
                  </a:lnTo>
                  <a:lnTo>
                    <a:pt x="711622" y="7310"/>
                  </a:lnTo>
                  <a:lnTo>
                    <a:pt x="717303" y="8017"/>
                  </a:lnTo>
                  <a:lnTo>
                    <a:pt x="721883" y="10076"/>
                  </a:lnTo>
                  <a:lnTo>
                    <a:pt x="729089" y="16596"/>
                  </a:lnTo>
                  <a:lnTo>
                    <a:pt x="748347" y="46093"/>
                  </a:lnTo>
                  <a:lnTo>
                    <a:pt x="758837" y="64743"/>
                  </a:lnTo>
                  <a:lnTo>
                    <a:pt x="781261" y="89357"/>
                  </a:lnTo>
                  <a:lnTo>
                    <a:pt x="790669" y="96018"/>
                  </a:lnTo>
                  <a:lnTo>
                    <a:pt x="802258" y="97391"/>
                  </a:lnTo>
                  <a:lnTo>
                    <a:pt x="836103" y="94656"/>
                  </a:lnTo>
                  <a:lnTo>
                    <a:pt x="858127" y="87952"/>
                  </a:lnTo>
                  <a:lnTo>
                    <a:pt x="891496" y="67274"/>
                  </a:lnTo>
                  <a:lnTo>
                    <a:pt x="925045" y="47668"/>
                  </a:lnTo>
                  <a:lnTo>
                    <a:pt x="955749" y="35005"/>
                  </a:lnTo>
                  <a:lnTo>
                    <a:pt x="967438" y="32703"/>
                  </a:lnTo>
                  <a:lnTo>
                    <a:pt x="972777" y="33677"/>
                  </a:lnTo>
                  <a:lnTo>
                    <a:pt x="982943" y="38992"/>
                  </a:lnTo>
                  <a:lnTo>
                    <a:pt x="1016764" y="64249"/>
                  </a:lnTo>
                  <a:lnTo>
                    <a:pt x="1037954" y="79232"/>
                  </a:lnTo>
                  <a:lnTo>
                    <a:pt x="1051069" y="84109"/>
                  </a:lnTo>
                  <a:lnTo>
                    <a:pt x="1083125" y="87241"/>
                  </a:lnTo>
                  <a:lnTo>
                    <a:pt x="1115734" y="85667"/>
                  </a:lnTo>
                  <a:lnTo>
                    <a:pt x="1148415" y="78057"/>
                  </a:lnTo>
                  <a:lnTo>
                    <a:pt x="1180323" y="65748"/>
                  </a:lnTo>
                  <a:lnTo>
                    <a:pt x="1212797" y="54163"/>
                  </a:lnTo>
                  <a:lnTo>
                    <a:pt x="1242526" y="45703"/>
                  </a:lnTo>
                  <a:lnTo>
                    <a:pt x="1277224" y="39526"/>
                  </a:lnTo>
                  <a:lnTo>
                    <a:pt x="1311918" y="44009"/>
                  </a:lnTo>
                  <a:lnTo>
                    <a:pt x="1342525" y="54655"/>
                  </a:lnTo>
                  <a:lnTo>
                    <a:pt x="1371501" y="71810"/>
                  </a:lnTo>
                  <a:lnTo>
                    <a:pt x="1405065" y="84782"/>
                  </a:lnTo>
                  <a:lnTo>
                    <a:pt x="1435449" y="92871"/>
                  </a:lnTo>
                  <a:lnTo>
                    <a:pt x="1449984" y="93347"/>
                  </a:lnTo>
                  <a:lnTo>
                    <a:pt x="1478717" y="87184"/>
                  </a:lnTo>
                  <a:lnTo>
                    <a:pt x="1493027" y="81294"/>
                  </a:lnTo>
                  <a:lnTo>
                    <a:pt x="1521616" y="62343"/>
                  </a:lnTo>
                  <a:lnTo>
                    <a:pt x="1540932" y="51037"/>
                  </a:lnTo>
                  <a:lnTo>
                    <a:pt x="1554593" y="41867"/>
                  </a:lnTo>
                  <a:lnTo>
                    <a:pt x="1563668" y="39150"/>
                  </a:lnTo>
                  <a:lnTo>
                    <a:pt x="1566321" y="38768"/>
                  </a:lnTo>
                  <a:lnTo>
                    <a:pt x="1568883" y="39308"/>
                  </a:lnTo>
                  <a:lnTo>
                    <a:pt x="1576281" y="43859"/>
                  </a:lnTo>
                  <a:lnTo>
                    <a:pt x="1583499" y="51029"/>
                  </a:lnTo>
                  <a:lnTo>
                    <a:pt x="1602580" y="75824"/>
                  </a:lnTo>
                  <a:lnTo>
                    <a:pt x="1607343" y="78626"/>
                  </a:lnTo>
                  <a:lnTo>
                    <a:pt x="1609724" y="79374"/>
                  </a:lnTo>
                  <a:lnTo>
                    <a:pt x="1616604" y="78087"/>
                  </a:lnTo>
                  <a:lnTo>
                    <a:pt x="1624954" y="74076"/>
                  </a:lnTo>
                  <a:lnTo>
                    <a:pt x="1647949" y="54093"/>
                  </a:lnTo>
                  <a:lnTo>
                    <a:pt x="1658357" y="36422"/>
                  </a:lnTo>
                  <a:lnTo>
                    <a:pt x="1664494" y="2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02" name="SMARTInkShape-Group752"/>
          <p:cNvGrpSpPr/>
          <p:nvPr/>
        </p:nvGrpSpPr>
        <p:grpSpPr>
          <a:xfrm>
            <a:off x="8212599" y="907256"/>
            <a:ext cx="159877" cy="159280"/>
            <a:chOff x="8212599" y="907256"/>
            <a:chExt cx="159877" cy="159280"/>
          </a:xfrm>
        </p:grpSpPr>
        <p:sp>
          <p:nvSpPr>
            <p:cNvPr id="2165799" name="SMARTInkShape-3590"/>
            <p:cNvSpPr/>
            <p:nvPr/>
          </p:nvSpPr>
          <p:spPr bwMode="auto">
            <a:xfrm>
              <a:off x="8276896" y="978694"/>
              <a:ext cx="67005" cy="87842"/>
            </a:xfrm>
            <a:custGeom>
              <a:avLst/>
              <a:gdLst/>
              <a:ahLst/>
              <a:cxnLst/>
              <a:rect l="0" t="0" r="0" b="0"/>
              <a:pathLst>
                <a:path w="67005" h="87842">
                  <a:moveTo>
                    <a:pt x="67004" y="0"/>
                  </a:moveTo>
                  <a:lnTo>
                    <a:pt x="57116" y="15542"/>
                  </a:lnTo>
                  <a:lnTo>
                    <a:pt x="28928" y="50743"/>
                  </a:lnTo>
                  <a:lnTo>
                    <a:pt x="1027" y="86320"/>
                  </a:lnTo>
                  <a:lnTo>
                    <a:pt x="0" y="87709"/>
                  </a:lnTo>
                  <a:lnTo>
                    <a:pt x="110" y="87841"/>
                  </a:lnTo>
                  <a:lnTo>
                    <a:pt x="2710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0" name="SMARTInkShape-3591"/>
            <p:cNvSpPr/>
            <p:nvPr/>
          </p:nvSpPr>
          <p:spPr bwMode="auto">
            <a:xfrm>
              <a:off x="8301038" y="964406"/>
              <a:ext cx="71438" cy="78129"/>
            </a:xfrm>
            <a:custGeom>
              <a:avLst/>
              <a:gdLst/>
              <a:ahLst/>
              <a:cxnLst/>
              <a:rect l="0" t="0" r="0" b="0"/>
              <a:pathLst>
                <a:path w="71438" h="78129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12184" y="4910"/>
                  </a:lnTo>
                  <a:lnTo>
                    <a:pt x="16792" y="6151"/>
                  </a:lnTo>
                  <a:lnTo>
                    <a:pt x="18339" y="7276"/>
                  </a:lnTo>
                  <a:lnTo>
                    <a:pt x="19369" y="8819"/>
                  </a:lnTo>
                  <a:lnTo>
                    <a:pt x="21308" y="12651"/>
                  </a:lnTo>
                  <a:lnTo>
                    <a:pt x="40540" y="45542"/>
                  </a:lnTo>
                  <a:lnTo>
                    <a:pt x="57004" y="75135"/>
                  </a:lnTo>
                  <a:lnTo>
                    <a:pt x="58640" y="76284"/>
                  </a:lnTo>
                  <a:lnTo>
                    <a:pt x="63176" y="78128"/>
                  </a:lnTo>
                  <a:lnTo>
                    <a:pt x="67755" y="74655"/>
                  </a:lnTo>
                  <a:lnTo>
                    <a:pt x="69801" y="70751"/>
                  </a:lnTo>
                  <a:lnTo>
                    <a:pt x="71437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1" name="SMARTInkShape-3592"/>
            <p:cNvSpPr/>
            <p:nvPr/>
          </p:nvSpPr>
          <p:spPr bwMode="auto">
            <a:xfrm>
              <a:off x="8212599" y="907256"/>
              <a:ext cx="78215" cy="121232"/>
            </a:xfrm>
            <a:custGeom>
              <a:avLst/>
              <a:gdLst/>
              <a:ahLst/>
              <a:cxnLst/>
              <a:rect l="0" t="0" r="0" b="0"/>
              <a:pathLst>
                <a:path w="78215" h="121232">
                  <a:moveTo>
                    <a:pt x="74151" y="0"/>
                  </a:moveTo>
                  <a:lnTo>
                    <a:pt x="68000" y="0"/>
                  </a:lnTo>
                  <a:lnTo>
                    <a:pt x="78214" y="0"/>
                  </a:lnTo>
                  <a:lnTo>
                    <a:pt x="56399" y="794"/>
                  </a:lnTo>
                  <a:lnTo>
                    <a:pt x="43668" y="5703"/>
                  </a:lnTo>
                  <a:lnTo>
                    <a:pt x="33722" y="11392"/>
                  </a:lnTo>
                  <a:lnTo>
                    <a:pt x="22661" y="14223"/>
                  </a:lnTo>
                  <a:lnTo>
                    <a:pt x="20774" y="15832"/>
                  </a:lnTo>
                  <a:lnTo>
                    <a:pt x="11678" y="28711"/>
                  </a:lnTo>
                  <a:lnTo>
                    <a:pt x="10217" y="34335"/>
                  </a:lnTo>
                  <a:lnTo>
                    <a:pt x="10891" y="34796"/>
                  </a:lnTo>
                  <a:lnTo>
                    <a:pt x="13756" y="35309"/>
                  </a:lnTo>
                  <a:lnTo>
                    <a:pt x="14838" y="36239"/>
                  </a:lnTo>
                  <a:lnTo>
                    <a:pt x="16040" y="39390"/>
                  </a:lnTo>
                  <a:lnTo>
                    <a:pt x="17154" y="40547"/>
                  </a:lnTo>
                  <a:lnTo>
                    <a:pt x="20509" y="41834"/>
                  </a:lnTo>
                  <a:lnTo>
                    <a:pt x="39208" y="44844"/>
                  </a:lnTo>
                  <a:lnTo>
                    <a:pt x="48302" y="49299"/>
                  </a:lnTo>
                  <a:lnTo>
                    <a:pt x="68023" y="65798"/>
                  </a:lnTo>
                  <a:lnTo>
                    <a:pt x="71427" y="71048"/>
                  </a:lnTo>
                  <a:lnTo>
                    <a:pt x="72335" y="73559"/>
                  </a:lnTo>
                  <a:lnTo>
                    <a:pt x="71227" y="80583"/>
                  </a:lnTo>
                  <a:lnTo>
                    <a:pt x="68089" y="88202"/>
                  </a:lnTo>
                  <a:lnTo>
                    <a:pt x="61723" y="99561"/>
                  </a:lnTo>
                  <a:lnTo>
                    <a:pt x="61103" y="102093"/>
                  </a:lnTo>
                  <a:lnTo>
                    <a:pt x="52646" y="113241"/>
                  </a:lnTo>
                  <a:lnTo>
                    <a:pt x="44485" y="117798"/>
                  </a:lnTo>
                  <a:lnTo>
                    <a:pt x="17504" y="120964"/>
                  </a:lnTo>
                  <a:lnTo>
                    <a:pt x="9817" y="121231"/>
                  </a:lnTo>
                  <a:lnTo>
                    <a:pt x="3754" y="119233"/>
                  </a:lnTo>
                  <a:lnTo>
                    <a:pt x="1026" y="117588"/>
                  </a:lnTo>
                  <a:lnTo>
                    <a:pt x="0" y="114905"/>
                  </a:lnTo>
                  <a:lnTo>
                    <a:pt x="979" y="107690"/>
                  </a:lnTo>
                  <a:lnTo>
                    <a:pt x="9857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10" name="SMARTInkShape-Group753"/>
          <p:cNvGrpSpPr/>
          <p:nvPr/>
        </p:nvGrpSpPr>
        <p:grpSpPr>
          <a:xfrm>
            <a:off x="6608288" y="1207294"/>
            <a:ext cx="1827980" cy="496742"/>
            <a:chOff x="6608288" y="1207294"/>
            <a:chExt cx="1827980" cy="496742"/>
          </a:xfrm>
        </p:grpSpPr>
        <p:sp>
          <p:nvSpPr>
            <p:cNvPr id="2165803" name="SMARTInkShape-3593"/>
            <p:cNvSpPr/>
            <p:nvPr/>
          </p:nvSpPr>
          <p:spPr bwMode="auto">
            <a:xfrm>
              <a:off x="7076278" y="1207294"/>
              <a:ext cx="167486" cy="127310"/>
            </a:xfrm>
            <a:custGeom>
              <a:avLst/>
              <a:gdLst/>
              <a:ahLst/>
              <a:cxnLst/>
              <a:rect l="0" t="0" r="0" b="0"/>
              <a:pathLst>
                <a:path w="167486" h="127310">
                  <a:moveTo>
                    <a:pt x="167485" y="0"/>
                  </a:moveTo>
                  <a:lnTo>
                    <a:pt x="133863" y="23678"/>
                  </a:lnTo>
                  <a:lnTo>
                    <a:pt x="103371" y="43528"/>
                  </a:lnTo>
                  <a:lnTo>
                    <a:pt x="69201" y="68283"/>
                  </a:lnTo>
                  <a:lnTo>
                    <a:pt x="37734" y="91934"/>
                  </a:lnTo>
                  <a:lnTo>
                    <a:pt x="3172" y="122114"/>
                  </a:lnTo>
                  <a:lnTo>
                    <a:pt x="793" y="124272"/>
                  </a:lnTo>
                  <a:lnTo>
                    <a:pt x="0" y="125710"/>
                  </a:lnTo>
                  <a:lnTo>
                    <a:pt x="266" y="126669"/>
                  </a:lnTo>
                  <a:lnTo>
                    <a:pt x="1237" y="127309"/>
                  </a:lnTo>
                  <a:lnTo>
                    <a:pt x="2461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4" name="SMARTInkShape-3594"/>
            <p:cNvSpPr/>
            <p:nvPr/>
          </p:nvSpPr>
          <p:spPr bwMode="auto">
            <a:xfrm>
              <a:off x="7050881" y="1216237"/>
              <a:ext cx="178595" cy="117788"/>
            </a:xfrm>
            <a:custGeom>
              <a:avLst/>
              <a:gdLst/>
              <a:ahLst/>
              <a:cxnLst/>
              <a:rect l="0" t="0" r="0" b="0"/>
              <a:pathLst>
                <a:path w="178595" h="117788">
                  <a:moveTo>
                    <a:pt x="0" y="69638"/>
                  </a:moveTo>
                  <a:lnTo>
                    <a:pt x="3793" y="69638"/>
                  </a:lnTo>
                  <a:lnTo>
                    <a:pt x="7771" y="67521"/>
                  </a:lnTo>
                  <a:lnTo>
                    <a:pt x="38479" y="42497"/>
                  </a:lnTo>
                  <a:lnTo>
                    <a:pt x="55851" y="32228"/>
                  </a:lnTo>
                  <a:lnTo>
                    <a:pt x="89149" y="7312"/>
                  </a:lnTo>
                  <a:lnTo>
                    <a:pt x="95978" y="2250"/>
                  </a:lnTo>
                  <a:lnTo>
                    <a:pt x="101659" y="0"/>
                  </a:lnTo>
                  <a:lnTo>
                    <a:pt x="103492" y="194"/>
                  </a:lnTo>
                  <a:lnTo>
                    <a:pt x="104713" y="1117"/>
                  </a:lnTo>
                  <a:lnTo>
                    <a:pt x="105527" y="2526"/>
                  </a:lnTo>
                  <a:lnTo>
                    <a:pt x="107014" y="34926"/>
                  </a:lnTo>
                  <a:lnTo>
                    <a:pt x="101483" y="64116"/>
                  </a:lnTo>
                  <a:lnTo>
                    <a:pt x="101460" y="76709"/>
                  </a:lnTo>
                  <a:lnTo>
                    <a:pt x="110042" y="102652"/>
                  </a:lnTo>
                  <a:lnTo>
                    <a:pt x="116641" y="110240"/>
                  </a:lnTo>
                  <a:lnTo>
                    <a:pt x="124865" y="115465"/>
                  </a:lnTo>
                  <a:lnTo>
                    <a:pt x="133813" y="117787"/>
                  </a:lnTo>
                  <a:lnTo>
                    <a:pt x="143081" y="116702"/>
                  </a:lnTo>
                  <a:lnTo>
                    <a:pt x="159340" y="109512"/>
                  </a:lnTo>
                  <a:lnTo>
                    <a:pt x="178594" y="982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5" name="SMARTInkShape-3595"/>
            <p:cNvSpPr/>
            <p:nvPr/>
          </p:nvSpPr>
          <p:spPr bwMode="auto">
            <a:xfrm>
              <a:off x="8251448" y="1521619"/>
              <a:ext cx="98157" cy="77135"/>
            </a:xfrm>
            <a:custGeom>
              <a:avLst/>
              <a:gdLst/>
              <a:ahLst/>
              <a:cxnLst/>
              <a:rect l="0" t="0" r="0" b="0"/>
              <a:pathLst>
                <a:path w="98157" h="77135">
                  <a:moveTo>
                    <a:pt x="35302" y="0"/>
                  </a:moveTo>
                  <a:lnTo>
                    <a:pt x="31509" y="0"/>
                  </a:lnTo>
                  <a:lnTo>
                    <a:pt x="27531" y="2116"/>
                  </a:lnTo>
                  <a:lnTo>
                    <a:pt x="18509" y="9943"/>
                  </a:lnTo>
                  <a:lnTo>
                    <a:pt x="4335" y="33792"/>
                  </a:lnTo>
                  <a:lnTo>
                    <a:pt x="521" y="51683"/>
                  </a:lnTo>
                  <a:lnTo>
                    <a:pt x="0" y="58160"/>
                  </a:lnTo>
                  <a:lnTo>
                    <a:pt x="1885" y="63684"/>
                  </a:lnTo>
                  <a:lnTo>
                    <a:pt x="4575" y="68785"/>
                  </a:lnTo>
                  <a:lnTo>
                    <a:pt x="5770" y="73698"/>
                  </a:lnTo>
                  <a:lnTo>
                    <a:pt x="6883" y="75326"/>
                  </a:lnTo>
                  <a:lnTo>
                    <a:pt x="8418" y="76411"/>
                  </a:lnTo>
                  <a:lnTo>
                    <a:pt x="10236" y="77134"/>
                  </a:lnTo>
                  <a:lnTo>
                    <a:pt x="11448" y="76823"/>
                  </a:lnTo>
                  <a:lnTo>
                    <a:pt x="12255" y="75821"/>
                  </a:lnTo>
                  <a:lnTo>
                    <a:pt x="12794" y="74360"/>
                  </a:lnTo>
                  <a:lnTo>
                    <a:pt x="43115" y="42214"/>
                  </a:lnTo>
                  <a:lnTo>
                    <a:pt x="69671" y="13279"/>
                  </a:lnTo>
                  <a:lnTo>
                    <a:pt x="79440" y="8961"/>
                  </a:lnTo>
                  <a:lnTo>
                    <a:pt x="98156" y="7191"/>
                  </a:lnTo>
                  <a:lnTo>
                    <a:pt x="97842" y="6381"/>
                  </a:lnTo>
                  <a:lnTo>
                    <a:pt x="9245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6" name="SMARTInkShape-3596"/>
            <p:cNvSpPr/>
            <p:nvPr/>
          </p:nvSpPr>
          <p:spPr bwMode="auto">
            <a:xfrm>
              <a:off x="8161155" y="1453267"/>
              <a:ext cx="89877" cy="131492"/>
            </a:xfrm>
            <a:custGeom>
              <a:avLst/>
              <a:gdLst/>
              <a:ahLst/>
              <a:cxnLst/>
              <a:rect l="0" t="0" r="0" b="0"/>
              <a:pathLst>
                <a:path w="89877" h="131492">
                  <a:moveTo>
                    <a:pt x="89876" y="11202"/>
                  </a:moveTo>
                  <a:lnTo>
                    <a:pt x="83027" y="4352"/>
                  </a:lnTo>
                  <a:lnTo>
                    <a:pt x="82819" y="353"/>
                  </a:lnTo>
                  <a:lnTo>
                    <a:pt x="81997" y="0"/>
                  </a:lnTo>
                  <a:lnTo>
                    <a:pt x="74973" y="3021"/>
                  </a:lnTo>
                  <a:lnTo>
                    <a:pt x="72797" y="3367"/>
                  </a:lnTo>
                  <a:lnTo>
                    <a:pt x="68263" y="5867"/>
                  </a:lnTo>
                  <a:lnTo>
                    <a:pt x="37203" y="23179"/>
                  </a:lnTo>
                  <a:lnTo>
                    <a:pt x="24704" y="30273"/>
                  </a:lnTo>
                  <a:lnTo>
                    <a:pt x="19501" y="36608"/>
                  </a:lnTo>
                  <a:lnTo>
                    <a:pt x="15471" y="38368"/>
                  </a:lnTo>
                  <a:lnTo>
                    <a:pt x="14873" y="39632"/>
                  </a:lnTo>
                  <a:lnTo>
                    <a:pt x="15268" y="41268"/>
                  </a:lnTo>
                  <a:lnTo>
                    <a:pt x="16325" y="43152"/>
                  </a:lnTo>
                  <a:lnTo>
                    <a:pt x="17823" y="44408"/>
                  </a:lnTo>
                  <a:lnTo>
                    <a:pt x="36204" y="51609"/>
                  </a:lnTo>
                  <a:lnTo>
                    <a:pt x="59064" y="57533"/>
                  </a:lnTo>
                  <a:lnTo>
                    <a:pt x="69457" y="63912"/>
                  </a:lnTo>
                  <a:lnTo>
                    <a:pt x="80081" y="78881"/>
                  </a:lnTo>
                  <a:lnTo>
                    <a:pt x="84994" y="87848"/>
                  </a:lnTo>
                  <a:lnTo>
                    <a:pt x="85827" y="92462"/>
                  </a:lnTo>
                  <a:lnTo>
                    <a:pt x="84637" y="101822"/>
                  </a:lnTo>
                  <a:lnTo>
                    <a:pt x="75712" y="116016"/>
                  </a:lnTo>
                  <a:lnTo>
                    <a:pt x="63014" y="126483"/>
                  </a:lnTo>
                  <a:lnTo>
                    <a:pt x="41612" y="130820"/>
                  </a:lnTo>
                  <a:lnTo>
                    <a:pt x="17343" y="131491"/>
                  </a:lnTo>
                  <a:lnTo>
                    <a:pt x="7103" y="128693"/>
                  </a:lnTo>
                  <a:lnTo>
                    <a:pt x="3738" y="126835"/>
                  </a:lnTo>
                  <a:lnTo>
                    <a:pt x="1495" y="124803"/>
                  </a:lnTo>
                  <a:lnTo>
                    <a:pt x="0" y="122655"/>
                  </a:lnTo>
                  <a:lnTo>
                    <a:pt x="589" y="119635"/>
                  </a:lnTo>
                  <a:lnTo>
                    <a:pt x="11295" y="1040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7" name="SMARTInkShape-3597"/>
            <p:cNvSpPr/>
            <p:nvPr/>
          </p:nvSpPr>
          <p:spPr bwMode="auto">
            <a:xfrm>
              <a:off x="8065208" y="1378744"/>
              <a:ext cx="371060" cy="325292"/>
            </a:xfrm>
            <a:custGeom>
              <a:avLst/>
              <a:gdLst/>
              <a:ahLst/>
              <a:cxnLst/>
              <a:rect l="0" t="0" r="0" b="0"/>
              <a:pathLst>
                <a:path w="371060" h="325292">
                  <a:moveTo>
                    <a:pt x="235830" y="21431"/>
                  </a:moveTo>
                  <a:lnTo>
                    <a:pt x="232037" y="25223"/>
                  </a:lnTo>
                  <a:lnTo>
                    <a:pt x="230920" y="25547"/>
                  </a:lnTo>
                  <a:lnTo>
                    <a:pt x="230175" y="24969"/>
                  </a:lnTo>
                  <a:lnTo>
                    <a:pt x="229679" y="23789"/>
                  </a:lnTo>
                  <a:lnTo>
                    <a:pt x="228554" y="23003"/>
                  </a:lnTo>
                  <a:lnTo>
                    <a:pt x="225188" y="22130"/>
                  </a:lnTo>
                  <a:lnTo>
                    <a:pt x="215038" y="21638"/>
                  </a:lnTo>
                  <a:lnTo>
                    <a:pt x="184967" y="29229"/>
                  </a:lnTo>
                  <a:lnTo>
                    <a:pt x="149494" y="45814"/>
                  </a:lnTo>
                  <a:lnTo>
                    <a:pt x="115881" y="68960"/>
                  </a:lnTo>
                  <a:lnTo>
                    <a:pt x="90444" y="88857"/>
                  </a:lnTo>
                  <a:lnTo>
                    <a:pt x="64851" y="110929"/>
                  </a:lnTo>
                  <a:lnTo>
                    <a:pt x="33387" y="145669"/>
                  </a:lnTo>
                  <a:lnTo>
                    <a:pt x="16474" y="169252"/>
                  </a:lnTo>
                  <a:lnTo>
                    <a:pt x="5253" y="195079"/>
                  </a:lnTo>
                  <a:lnTo>
                    <a:pt x="0" y="221639"/>
                  </a:lnTo>
                  <a:lnTo>
                    <a:pt x="2958" y="246673"/>
                  </a:lnTo>
                  <a:lnTo>
                    <a:pt x="13798" y="266795"/>
                  </a:lnTo>
                  <a:lnTo>
                    <a:pt x="39867" y="291510"/>
                  </a:lnTo>
                  <a:lnTo>
                    <a:pt x="74844" y="311798"/>
                  </a:lnTo>
                  <a:lnTo>
                    <a:pt x="103162" y="321139"/>
                  </a:lnTo>
                  <a:lnTo>
                    <a:pt x="136914" y="325291"/>
                  </a:lnTo>
                  <a:lnTo>
                    <a:pt x="170965" y="325019"/>
                  </a:lnTo>
                  <a:lnTo>
                    <a:pt x="204620" y="321459"/>
                  </a:lnTo>
                  <a:lnTo>
                    <a:pt x="238098" y="314585"/>
                  </a:lnTo>
                  <a:lnTo>
                    <a:pt x="271498" y="304122"/>
                  </a:lnTo>
                  <a:lnTo>
                    <a:pt x="303276" y="289946"/>
                  </a:lnTo>
                  <a:lnTo>
                    <a:pt x="330628" y="270417"/>
                  </a:lnTo>
                  <a:lnTo>
                    <a:pt x="349664" y="246391"/>
                  </a:lnTo>
                  <a:lnTo>
                    <a:pt x="362623" y="219045"/>
                  </a:lnTo>
                  <a:lnTo>
                    <a:pt x="371028" y="188370"/>
                  </a:lnTo>
                  <a:lnTo>
                    <a:pt x="371059" y="156216"/>
                  </a:lnTo>
                  <a:lnTo>
                    <a:pt x="364988" y="124992"/>
                  </a:lnTo>
                  <a:lnTo>
                    <a:pt x="354352" y="97885"/>
                  </a:lnTo>
                  <a:lnTo>
                    <a:pt x="341687" y="72608"/>
                  </a:lnTo>
                  <a:lnTo>
                    <a:pt x="319053" y="40299"/>
                  </a:lnTo>
                  <a:lnTo>
                    <a:pt x="286754" y="11841"/>
                  </a:lnTo>
                  <a:lnTo>
                    <a:pt x="274073" y="5262"/>
                  </a:lnTo>
                  <a:lnTo>
                    <a:pt x="25011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8" name="SMARTInkShape-3598"/>
            <p:cNvSpPr/>
            <p:nvPr/>
          </p:nvSpPr>
          <p:spPr bwMode="auto">
            <a:xfrm>
              <a:off x="8018315" y="1400175"/>
              <a:ext cx="77752" cy="175785"/>
            </a:xfrm>
            <a:custGeom>
              <a:avLst/>
              <a:gdLst/>
              <a:ahLst/>
              <a:cxnLst/>
              <a:rect l="0" t="0" r="0" b="0"/>
              <a:pathLst>
                <a:path w="77752" h="175785">
                  <a:moveTo>
                    <a:pt x="4116" y="0"/>
                  </a:moveTo>
                  <a:lnTo>
                    <a:pt x="4116" y="10849"/>
                  </a:lnTo>
                  <a:lnTo>
                    <a:pt x="3323" y="11995"/>
                  </a:lnTo>
                  <a:lnTo>
                    <a:pt x="1999" y="12759"/>
                  </a:lnTo>
                  <a:lnTo>
                    <a:pt x="323" y="13269"/>
                  </a:lnTo>
                  <a:lnTo>
                    <a:pt x="0" y="14402"/>
                  </a:lnTo>
                  <a:lnTo>
                    <a:pt x="1757" y="17778"/>
                  </a:lnTo>
                  <a:lnTo>
                    <a:pt x="7301" y="19808"/>
                  </a:lnTo>
                  <a:lnTo>
                    <a:pt x="14263" y="21503"/>
                  </a:lnTo>
                  <a:lnTo>
                    <a:pt x="46014" y="35862"/>
                  </a:lnTo>
                  <a:lnTo>
                    <a:pt x="65838" y="45272"/>
                  </a:lnTo>
                  <a:lnTo>
                    <a:pt x="73352" y="52136"/>
                  </a:lnTo>
                  <a:lnTo>
                    <a:pt x="76468" y="56188"/>
                  </a:lnTo>
                  <a:lnTo>
                    <a:pt x="77751" y="61271"/>
                  </a:lnTo>
                  <a:lnTo>
                    <a:pt x="77059" y="73269"/>
                  </a:lnTo>
                  <a:lnTo>
                    <a:pt x="71990" y="84422"/>
                  </a:lnTo>
                  <a:lnTo>
                    <a:pt x="50479" y="115863"/>
                  </a:lnTo>
                  <a:lnTo>
                    <a:pt x="26944" y="146565"/>
                  </a:lnTo>
                  <a:lnTo>
                    <a:pt x="6027" y="175569"/>
                  </a:lnTo>
                  <a:lnTo>
                    <a:pt x="6978" y="175784"/>
                  </a:lnTo>
                  <a:lnTo>
                    <a:pt x="46979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09" name="SMARTInkShape-3599"/>
            <p:cNvSpPr/>
            <p:nvPr/>
          </p:nvSpPr>
          <p:spPr bwMode="auto">
            <a:xfrm>
              <a:off x="6608288" y="1425653"/>
              <a:ext cx="1456887" cy="74118"/>
            </a:xfrm>
            <a:custGeom>
              <a:avLst/>
              <a:gdLst/>
              <a:ahLst/>
              <a:cxnLst/>
              <a:rect l="0" t="0" r="0" b="0"/>
              <a:pathLst>
                <a:path w="1456887" h="74118">
                  <a:moveTo>
                    <a:pt x="13968" y="38816"/>
                  </a:moveTo>
                  <a:lnTo>
                    <a:pt x="7817" y="44967"/>
                  </a:lnTo>
                  <a:lnTo>
                    <a:pt x="0" y="45934"/>
                  </a:lnTo>
                  <a:lnTo>
                    <a:pt x="31004" y="45165"/>
                  </a:lnTo>
                  <a:lnTo>
                    <a:pt x="64947" y="34568"/>
                  </a:lnTo>
                  <a:lnTo>
                    <a:pt x="99821" y="28261"/>
                  </a:lnTo>
                  <a:lnTo>
                    <a:pt x="133312" y="19366"/>
                  </a:lnTo>
                  <a:lnTo>
                    <a:pt x="167340" y="17558"/>
                  </a:lnTo>
                  <a:lnTo>
                    <a:pt x="175003" y="18256"/>
                  </a:lnTo>
                  <a:lnTo>
                    <a:pt x="197521" y="23545"/>
                  </a:lnTo>
                  <a:lnTo>
                    <a:pt x="229778" y="24490"/>
                  </a:lnTo>
                  <a:lnTo>
                    <a:pt x="261705" y="24526"/>
                  </a:lnTo>
                  <a:lnTo>
                    <a:pt x="294539" y="17679"/>
                  </a:lnTo>
                  <a:lnTo>
                    <a:pt x="296266" y="18374"/>
                  </a:lnTo>
                  <a:lnTo>
                    <a:pt x="297417" y="19632"/>
                  </a:lnTo>
                  <a:lnTo>
                    <a:pt x="299489" y="23146"/>
                  </a:lnTo>
                  <a:lnTo>
                    <a:pt x="323556" y="54503"/>
                  </a:lnTo>
                  <a:lnTo>
                    <a:pt x="330421" y="57694"/>
                  </a:lnTo>
                  <a:lnTo>
                    <a:pt x="365548" y="60098"/>
                  </a:lnTo>
                  <a:lnTo>
                    <a:pt x="376865" y="55947"/>
                  </a:lnTo>
                  <a:lnTo>
                    <a:pt x="412403" y="31295"/>
                  </a:lnTo>
                  <a:lnTo>
                    <a:pt x="446353" y="5742"/>
                  </a:lnTo>
                  <a:lnTo>
                    <a:pt x="451673" y="833"/>
                  </a:lnTo>
                  <a:lnTo>
                    <a:pt x="454203" y="0"/>
                  </a:lnTo>
                  <a:lnTo>
                    <a:pt x="456682" y="239"/>
                  </a:lnTo>
                  <a:lnTo>
                    <a:pt x="461555" y="2620"/>
                  </a:lnTo>
                  <a:lnTo>
                    <a:pt x="495921" y="29305"/>
                  </a:lnTo>
                  <a:lnTo>
                    <a:pt x="510341" y="35645"/>
                  </a:lnTo>
                  <a:lnTo>
                    <a:pt x="538261" y="38189"/>
                  </a:lnTo>
                  <a:lnTo>
                    <a:pt x="566983" y="36514"/>
                  </a:lnTo>
                  <a:lnTo>
                    <a:pt x="600629" y="30990"/>
                  </a:lnTo>
                  <a:lnTo>
                    <a:pt x="635733" y="24326"/>
                  </a:lnTo>
                  <a:lnTo>
                    <a:pt x="669153" y="17325"/>
                  </a:lnTo>
                  <a:lnTo>
                    <a:pt x="699164" y="12340"/>
                  </a:lnTo>
                  <a:lnTo>
                    <a:pt x="726047" y="12979"/>
                  </a:lnTo>
                  <a:lnTo>
                    <a:pt x="756465" y="16514"/>
                  </a:lnTo>
                  <a:lnTo>
                    <a:pt x="785403" y="23710"/>
                  </a:lnTo>
                  <a:lnTo>
                    <a:pt x="814050" y="37478"/>
                  </a:lnTo>
                  <a:lnTo>
                    <a:pt x="833378" y="43446"/>
                  </a:lnTo>
                  <a:lnTo>
                    <a:pt x="864736" y="49744"/>
                  </a:lnTo>
                  <a:lnTo>
                    <a:pt x="894897" y="46942"/>
                  </a:lnTo>
                  <a:lnTo>
                    <a:pt x="911905" y="44809"/>
                  </a:lnTo>
                  <a:lnTo>
                    <a:pt x="942226" y="32621"/>
                  </a:lnTo>
                  <a:lnTo>
                    <a:pt x="971145" y="22334"/>
                  </a:lnTo>
                  <a:lnTo>
                    <a:pt x="999789" y="13453"/>
                  </a:lnTo>
                  <a:lnTo>
                    <a:pt x="1019644" y="11986"/>
                  </a:lnTo>
                  <a:lnTo>
                    <a:pt x="1027937" y="14456"/>
                  </a:lnTo>
                  <a:lnTo>
                    <a:pt x="1061007" y="36466"/>
                  </a:lnTo>
                  <a:lnTo>
                    <a:pt x="1073531" y="48345"/>
                  </a:lnTo>
                  <a:lnTo>
                    <a:pt x="1080462" y="50988"/>
                  </a:lnTo>
                  <a:lnTo>
                    <a:pt x="1115638" y="52979"/>
                  </a:lnTo>
                  <a:lnTo>
                    <a:pt x="1150026" y="45316"/>
                  </a:lnTo>
                  <a:lnTo>
                    <a:pt x="1185570" y="33969"/>
                  </a:lnTo>
                  <a:lnTo>
                    <a:pt x="1217473" y="25928"/>
                  </a:lnTo>
                  <a:lnTo>
                    <a:pt x="1227780" y="27267"/>
                  </a:lnTo>
                  <a:lnTo>
                    <a:pt x="1261707" y="41357"/>
                  </a:lnTo>
                  <a:lnTo>
                    <a:pt x="1295873" y="57875"/>
                  </a:lnTo>
                  <a:lnTo>
                    <a:pt x="1330931" y="71360"/>
                  </a:lnTo>
                  <a:lnTo>
                    <a:pt x="1364468" y="74117"/>
                  </a:lnTo>
                  <a:lnTo>
                    <a:pt x="1399899" y="66709"/>
                  </a:lnTo>
                  <a:lnTo>
                    <a:pt x="1417066" y="60045"/>
                  </a:lnTo>
                  <a:lnTo>
                    <a:pt x="1427180" y="55160"/>
                  </a:lnTo>
                  <a:lnTo>
                    <a:pt x="1441234" y="53224"/>
                  </a:lnTo>
                  <a:lnTo>
                    <a:pt x="1441729" y="53977"/>
                  </a:lnTo>
                  <a:lnTo>
                    <a:pt x="1442588" y="63057"/>
                  </a:lnTo>
                  <a:lnTo>
                    <a:pt x="1441838" y="64502"/>
                  </a:lnTo>
                  <a:lnTo>
                    <a:pt x="1440544" y="65465"/>
                  </a:lnTo>
                  <a:lnTo>
                    <a:pt x="1436557" y="67010"/>
                  </a:lnTo>
                  <a:lnTo>
                    <a:pt x="1436011" y="69338"/>
                  </a:lnTo>
                  <a:lnTo>
                    <a:pt x="1435865" y="71070"/>
                  </a:lnTo>
                  <a:lnTo>
                    <a:pt x="1436562" y="72225"/>
                  </a:lnTo>
                  <a:lnTo>
                    <a:pt x="1437820" y="72995"/>
                  </a:lnTo>
                  <a:lnTo>
                    <a:pt x="1439453" y="73508"/>
                  </a:lnTo>
                  <a:lnTo>
                    <a:pt x="1441335" y="73056"/>
                  </a:lnTo>
                  <a:lnTo>
                    <a:pt x="1450059" y="68745"/>
                  </a:lnTo>
                  <a:lnTo>
                    <a:pt x="1452375" y="68294"/>
                  </a:lnTo>
                  <a:lnTo>
                    <a:pt x="1453918" y="67199"/>
                  </a:lnTo>
                  <a:lnTo>
                    <a:pt x="1454948" y="65675"/>
                  </a:lnTo>
                  <a:lnTo>
                    <a:pt x="1456396" y="59739"/>
                  </a:lnTo>
                  <a:lnTo>
                    <a:pt x="1456886" y="54414"/>
                  </a:lnTo>
                  <a:lnTo>
                    <a:pt x="1435575" y="602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20" name="SMARTInkShape-Group754"/>
          <p:cNvGrpSpPr/>
          <p:nvPr/>
        </p:nvGrpSpPr>
        <p:grpSpPr>
          <a:xfrm>
            <a:off x="8119505" y="1414463"/>
            <a:ext cx="338696" cy="762523"/>
            <a:chOff x="8119505" y="1414463"/>
            <a:chExt cx="338696" cy="762523"/>
          </a:xfrm>
        </p:grpSpPr>
        <p:sp>
          <p:nvSpPr>
            <p:cNvPr id="2165811" name="SMARTInkShape-3600"/>
            <p:cNvSpPr/>
            <p:nvPr/>
          </p:nvSpPr>
          <p:spPr bwMode="auto">
            <a:xfrm>
              <a:off x="8353210" y="2085975"/>
              <a:ext cx="90704" cy="91011"/>
            </a:xfrm>
            <a:custGeom>
              <a:avLst/>
              <a:gdLst/>
              <a:ahLst/>
              <a:cxnLst/>
              <a:rect l="0" t="0" r="0" b="0"/>
              <a:pathLst>
                <a:path w="90704" h="91011">
                  <a:moveTo>
                    <a:pt x="90703" y="0"/>
                  </a:moveTo>
                  <a:lnTo>
                    <a:pt x="55684" y="24377"/>
                  </a:lnTo>
                  <a:lnTo>
                    <a:pt x="25011" y="55421"/>
                  </a:lnTo>
                  <a:lnTo>
                    <a:pt x="8797" y="70925"/>
                  </a:lnTo>
                  <a:lnTo>
                    <a:pt x="1082" y="83457"/>
                  </a:lnTo>
                  <a:lnTo>
                    <a:pt x="0" y="86594"/>
                  </a:lnTo>
                  <a:lnTo>
                    <a:pt x="72" y="88686"/>
                  </a:lnTo>
                  <a:lnTo>
                    <a:pt x="913" y="90080"/>
                  </a:lnTo>
                  <a:lnTo>
                    <a:pt x="2268" y="91010"/>
                  </a:lnTo>
                  <a:lnTo>
                    <a:pt x="8007" y="89926"/>
                  </a:lnTo>
                  <a:lnTo>
                    <a:pt x="1926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2" name="SMARTInkShape-3601"/>
            <p:cNvSpPr/>
            <p:nvPr/>
          </p:nvSpPr>
          <p:spPr bwMode="auto">
            <a:xfrm>
              <a:off x="8354071" y="2085975"/>
              <a:ext cx="104130" cy="77171"/>
            </a:xfrm>
            <a:custGeom>
              <a:avLst/>
              <a:gdLst/>
              <a:ahLst/>
              <a:cxnLst/>
              <a:rect l="0" t="0" r="0" b="0"/>
              <a:pathLst>
                <a:path w="104130" h="77171">
                  <a:moveTo>
                    <a:pt x="4117" y="0"/>
                  </a:moveTo>
                  <a:lnTo>
                    <a:pt x="4117" y="9943"/>
                  </a:lnTo>
                  <a:lnTo>
                    <a:pt x="3323" y="11391"/>
                  </a:lnTo>
                  <a:lnTo>
                    <a:pt x="2000" y="12357"/>
                  </a:lnTo>
                  <a:lnTo>
                    <a:pt x="324" y="13000"/>
                  </a:lnTo>
                  <a:lnTo>
                    <a:pt x="0" y="14223"/>
                  </a:lnTo>
                  <a:lnTo>
                    <a:pt x="5923" y="28711"/>
                  </a:lnTo>
                  <a:lnTo>
                    <a:pt x="10476" y="33398"/>
                  </a:lnTo>
                  <a:lnTo>
                    <a:pt x="44554" y="54770"/>
                  </a:lnTo>
                  <a:lnTo>
                    <a:pt x="74046" y="77170"/>
                  </a:lnTo>
                  <a:lnTo>
                    <a:pt x="75342" y="76847"/>
                  </a:lnTo>
                  <a:lnTo>
                    <a:pt x="85365" y="68514"/>
                  </a:lnTo>
                  <a:lnTo>
                    <a:pt x="104129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3" name="SMARTInkShape-3602"/>
            <p:cNvSpPr/>
            <p:nvPr/>
          </p:nvSpPr>
          <p:spPr bwMode="auto">
            <a:xfrm>
              <a:off x="8243888" y="1993193"/>
              <a:ext cx="150019" cy="126576"/>
            </a:xfrm>
            <a:custGeom>
              <a:avLst/>
              <a:gdLst/>
              <a:ahLst/>
              <a:cxnLst/>
              <a:rect l="0" t="0" r="0" b="0"/>
              <a:pathLst>
                <a:path w="150019" h="126576">
                  <a:moveTo>
                    <a:pt x="0" y="7057"/>
                  </a:moveTo>
                  <a:lnTo>
                    <a:pt x="0" y="906"/>
                  </a:lnTo>
                  <a:lnTo>
                    <a:pt x="793" y="575"/>
                  </a:lnTo>
                  <a:lnTo>
                    <a:pt x="6150" y="0"/>
                  </a:lnTo>
                  <a:lnTo>
                    <a:pt x="6481" y="765"/>
                  </a:lnTo>
                  <a:lnTo>
                    <a:pt x="6849" y="3731"/>
                  </a:lnTo>
                  <a:lnTo>
                    <a:pt x="9129" y="7696"/>
                  </a:lnTo>
                  <a:lnTo>
                    <a:pt x="10848" y="9864"/>
                  </a:lnTo>
                  <a:lnTo>
                    <a:pt x="12758" y="16507"/>
                  </a:lnTo>
                  <a:lnTo>
                    <a:pt x="21924" y="50749"/>
                  </a:lnTo>
                  <a:lnTo>
                    <a:pt x="28492" y="80838"/>
                  </a:lnTo>
                  <a:lnTo>
                    <a:pt x="34980" y="115066"/>
                  </a:lnTo>
                  <a:lnTo>
                    <a:pt x="35621" y="126575"/>
                  </a:lnTo>
                  <a:lnTo>
                    <a:pt x="36510" y="91446"/>
                  </a:lnTo>
                  <a:lnTo>
                    <a:pt x="45661" y="56887"/>
                  </a:lnTo>
                  <a:lnTo>
                    <a:pt x="59760" y="34950"/>
                  </a:lnTo>
                  <a:lnTo>
                    <a:pt x="69212" y="24935"/>
                  </a:lnTo>
                  <a:lnTo>
                    <a:pt x="77327" y="19501"/>
                  </a:lnTo>
                  <a:lnTo>
                    <a:pt x="90821" y="15771"/>
                  </a:lnTo>
                  <a:lnTo>
                    <a:pt x="104874" y="14666"/>
                  </a:lnTo>
                  <a:lnTo>
                    <a:pt x="137324" y="21503"/>
                  </a:lnTo>
                  <a:lnTo>
                    <a:pt x="150018" y="284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4" name="SMARTInkShape-3603"/>
            <p:cNvSpPr/>
            <p:nvPr/>
          </p:nvSpPr>
          <p:spPr bwMode="auto">
            <a:xfrm>
              <a:off x="8122473" y="1585913"/>
              <a:ext cx="149991" cy="145489"/>
            </a:xfrm>
            <a:custGeom>
              <a:avLst/>
              <a:gdLst/>
              <a:ahLst/>
              <a:cxnLst/>
              <a:rect l="0" t="0" r="0" b="0"/>
              <a:pathLst>
                <a:path w="149991" h="145489">
                  <a:moveTo>
                    <a:pt x="57121" y="0"/>
                  </a:moveTo>
                  <a:lnTo>
                    <a:pt x="47178" y="0"/>
                  </a:lnTo>
                  <a:lnTo>
                    <a:pt x="42647" y="2116"/>
                  </a:lnTo>
                  <a:lnTo>
                    <a:pt x="40328" y="3792"/>
                  </a:lnTo>
                  <a:lnTo>
                    <a:pt x="38782" y="6496"/>
                  </a:lnTo>
                  <a:lnTo>
                    <a:pt x="32067" y="24360"/>
                  </a:lnTo>
                  <a:lnTo>
                    <a:pt x="26142" y="37814"/>
                  </a:lnTo>
                  <a:lnTo>
                    <a:pt x="20221" y="70205"/>
                  </a:lnTo>
                  <a:lnTo>
                    <a:pt x="11644" y="99769"/>
                  </a:lnTo>
                  <a:lnTo>
                    <a:pt x="5594" y="131465"/>
                  </a:lnTo>
                  <a:lnTo>
                    <a:pt x="1637" y="141611"/>
                  </a:lnTo>
                  <a:lnTo>
                    <a:pt x="712" y="145488"/>
                  </a:lnTo>
                  <a:lnTo>
                    <a:pt x="465" y="145410"/>
                  </a:lnTo>
                  <a:lnTo>
                    <a:pt x="0" y="129288"/>
                  </a:lnTo>
                  <a:lnTo>
                    <a:pt x="7745" y="99164"/>
                  </a:lnTo>
                  <a:lnTo>
                    <a:pt x="12329" y="76213"/>
                  </a:lnTo>
                  <a:lnTo>
                    <a:pt x="17670" y="43805"/>
                  </a:lnTo>
                  <a:lnTo>
                    <a:pt x="26368" y="20970"/>
                  </a:lnTo>
                  <a:lnTo>
                    <a:pt x="34305" y="9121"/>
                  </a:lnTo>
                  <a:lnTo>
                    <a:pt x="35561" y="9256"/>
                  </a:lnTo>
                  <a:lnTo>
                    <a:pt x="41119" y="13237"/>
                  </a:lnTo>
                  <a:lnTo>
                    <a:pt x="76633" y="41396"/>
                  </a:lnTo>
                  <a:lnTo>
                    <a:pt x="91490" y="52097"/>
                  </a:lnTo>
                  <a:lnTo>
                    <a:pt x="118946" y="68245"/>
                  </a:lnTo>
                  <a:lnTo>
                    <a:pt x="139725" y="71157"/>
                  </a:lnTo>
                  <a:lnTo>
                    <a:pt x="149990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5" name="SMARTInkShape-3604"/>
            <p:cNvSpPr/>
            <p:nvPr/>
          </p:nvSpPr>
          <p:spPr bwMode="auto">
            <a:xfrm>
              <a:off x="8179594" y="1635945"/>
              <a:ext cx="103108" cy="305158"/>
            </a:xfrm>
            <a:custGeom>
              <a:avLst/>
              <a:gdLst/>
              <a:ahLst/>
              <a:cxnLst/>
              <a:rect l="0" t="0" r="0" b="0"/>
              <a:pathLst>
                <a:path w="103108" h="305158">
                  <a:moveTo>
                    <a:pt x="0" y="7118"/>
                  </a:moveTo>
                  <a:lnTo>
                    <a:pt x="0" y="3325"/>
                  </a:lnTo>
                  <a:lnTo>
                    <a:pt x="794" y="2208"/>
                  </a:lnTo>
                  <a:lnTo>
                    <a:pt x="2117" y="1463"/>
                  </a:lnTo>
                  <a:lnTo>
                    <a:pt x="6849" y="61"/>
                  </a:lnTo>
                  <a:lnTo>
                    <a:pt x="10849" y="0"/>
                  </a:lnTo>
                  <a:lnTo>
                    <a:pt x="11995" y="785"/>
                  </a:lnTo>
                  <a:lnTo>
                    <a:pt x="12759" y="2102"/>
                  </a:lnTo>
                  <a:lnTo>
                    <a:pt x="13835" y="7748"/>
                  </a:lnTo>
                  <a:lnTo>
                    <a:pt x="14879" y="12954"/>
                  </a:lnTo>
                  <a:lnTo>
                    <a:pt x="19137" y="25604"/>
                  </a:lnTo>
                  <a:lnTo>
                    <a:pt x="24921" y="57677"/>
                  </a:lnTo>
                  <a:lnTo>
                    <a:pt x="33557" y="92305"/>
                  </a:lnTo>
                  <a:lnTo>
                    <a:pt x="41340" y="125051"/>
                  </a:lnTo>
                  <a:lnTo>
                    <a:pt x="53347" y="159095"/>
                  </a:lnTo>
                  <a:lnTo>
                    <a:pt x="66959" y="190437"/>
                  </a:lnTo>
                  <a:lnTo>
                    <a:pt x="80252" y="223712"/>
                  </a:lnTo>
                  <a:lnTo>
                    <a:pt x="89572" y="253239"/>
                  </a:lnTo>
                  <a:lnTo>
                    <a:pt x="102273" y="288560"/>
                  </a:lnTo>
                  <a:lnTo>
                    <a:pt x="103107" y="293171"/>
                  </a:lnTo>
                  <a:lnTo>
                    <a:pt x="100577" y="305157"/>
                  </a:lnTo>
                  <a:lnTo>
                    <a:pt x="100388" y="305029"/>
                  </a:lnTo>
                  <a:lnTo>
                    <a:pt x="100027" y="272782"/>
                  </a:lnTo>
                  <a:lnTo>
                    <a:pt x="100016" y="239027"/>
                  </a:lnTo>
                  <a:lnTo>
                    <a:pt x="100012" y="2142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6" name="SMARTInkShape-3605"/>
            <p:cNvSpPr/>
            <p:nvPr/>
          </p:nvSpPr>
          <p:spPr bwMode="auto">
            <a:xfrm>
              <a:off x="8137149" y="1414463"/>
              <a:ext cx="218355" cy="197720"/>
            </a:xfrm>
            <a:custGeom>
              <a:avLst/>
              <a:gdLst/>
              <a:ahLst/>
              <a:cxnLst/>
              <a:rect l="0" t="0" r="0" b="0"/>
              <a:pathLst>
                <a:path w="218355" h="197720">
                  <a:moveTo>
                    <a:pt x="42445" y="0"/>
                  </a:moveTo>
                  <a:lnTo>
                    <a:pt x="42445" y="3792"/>
                  </a:lnTo>
                  <a:lnTo>
                    <a:pt x="40328" y="7770"/>
                  </a:lnTo>
                  <a:lnTo>
                    <a:pt x="18596" y="40910"/>
                  </a:lnTo>
                  <a:lnTo>
                    <a:pt x="2756" y="75416"/>
                  </a:lnTo>
                  <a:lnTo>
                    <a:pt x="0" y="94049"/>
                  </a:lnTo>
                  <a:lnTo>
                    <a:pt x="655" y="96036"/>
                  </a:lnTo>
                  <a:lnTo>
                    <a:pt x="1884" y="97362"/>
                  </a:lnTo>
                  <a:lnTo>
                    <a:pt x="3498" y="98245"/>
                  </a:lnTo>
                  <a:lnTo>
                    <a:pt x="5368" y="98040"/>
                  </a:lnTo>
                  <a:lnTo>
                    <a:pt x="9561" y="95696"/>
                  </a:lnTo>
                  <a:lnTo>
                    <a:pt x="45113" y="61600"/>
                  </a:lnTo>
                  <a:lnTo>
                    <a:pt x="72632" y="28400"/>
                  </a:lnTo>
                  <a:lnTo>
                    <a:pt x="88206" y="4309"/>
                  </a:lnTo>
                  <a:lnTo>
                    <a:pt x="88033" y="2872"/>
                  </a:lnTo>
                  <a:lnTo>
                    <a:pt x="87124" y="1915"/>
                  </a:lnTo>
                  <a:lnTo>
                    <a:pt x="85725" y="2070"/>
                  </a:lnTo>
                  <a:lnTo>
                    <a:pt x="82053" y="4359"/>
                  </a:lnTo>
                  <a:lnTo>
                    <a:pt x="67525" y="19587"/>
                  </a:lnTo>
                  <a:lnTo>
                    <a:pt x="47252" y="51523"/>
                  </a:lnTo>
                  <a:lnTo>
                    <a:pt x="29582" y="81147"/>
                  </a:lnTo>
                  <a:lnTo>
                    <a:pt x="14292" y="110827"/>
                  </a:lnTo>
                  <a:lnTo>
                    <a:pt x="6120" y="127043"/>
                  </a:lnTo>
                  <a:lnTo>
                    <a:pt x="443" y="156518"/>
                  </a:lnTo>
                  <a:lnTo>
                    <a:pt x="1743" y="159114"/>
                  </a:lnTo>
                  <a:lnTo>
                    <a:pt x="4198" y="160844"/>
                  </a:lnTo>
                  <a:lnTo>
                    <a:pt x="7422" y="161998"/>
                  </a:lnTo>
                  <a:lnTo>
                    <a:pt x="17354" y="159047"/>
                  </a:lnTo>
                  <a:lnTo>
                    <a:pt x="43133" y="144217"/>
                  </a:lnTo>
                  <a:lnTo>
                    <a:pt x="71156" y="115388"/>
                  </a:lnTo>
                  <a:lnTo>
                    <a:pt x="99622" y="85939"/>
                  </a:lnTo>
                  <a:lnTo>
                    <a:pt x="128820" y="50828"/>
                  </a:lnTo>
                  <a:lnTo>
                    <a:pt x="135867" y="39523"/>
                  </a:lnTo>
                  <a:lnTo>
                    <a:pt x="137270" y="35080"/>
                  </a:lnTo>
                  <a:lnTo>
                    <a:pt x="137412" y="31324"/>
                  </a:lnTo>
                  <a:lnTo>
                    <a:pt x="136712" y="28026"/>
                  </a:lnTo>
                  <a:lnTo>
                    <a:pt x="133865" y="27415"/>
                  </a:lnTo>
                  <a:lnTo>
                    <a:pt x="124351" y="30970"/>
                  </a:lnTo>
                  <a:lnTo>
                    <a:pt x="91123" y="65131"/>
                  </a:lnTo>
                  <a:lnTo>
                    <a:pt x="64408" y="99531"/>
                  </a:lnTo>
                  <a:lnTo>
                    <a:pt x="48865" y="130649"/>
                  </a:lnTo>
                  <a:lnTo>
                    <a:pt x="41858" y="147760"/>
                  </a:lnTo>
                  <a:lnTo>
                    <a:pt x="40332" y="163302"/>
                  </a:lnTo>
                  <a:lnTo>
                    <a:pt x="42299" y="175766"/>
                  </a:lnTo>
                  <a:lnTo>
                    <a:pt x="43935" y="179090"/>
                  </a:lnTo>
                  <a:lnTo>
                    <a:pt x="45820" y="181305"/>
                  </a:lnTo>
                  <a:lnTo>
                    <a:pt x="48664" y="181195"/>
                  </a:lnTo>
                  <a:lnTo>
                    <a:pt x="56056" y="176839"/>
                  </a:lnTo>
                  <a:lnTo>
                    <a:pt x="86159" y="148846"/>
                  </a:lnTo>
                  <a:lnTo>
                    <a:pt x="114051" y="117419"/>
                  </a:lnTo>
                  <a:lnTo>
                    <a:pt x="135363" y="90000"/>
                  </a:lnTo>
                  <a:lnTo>
                    <a:pt x="162311" y="58788"/>
                  </a:lnTo>
                  <a:lnTo>
                    <a:pt x="174807" y="38629"/>
                  </a:lnTo>
                  <a:lnTo>
                    <a:pt x="175930" y="35277"/>
                  </a:lnTo>
                  <a:lnTo>
                    <a:pt x="175885" y="34631"/>
                  </a:lnTo>
                  <a:lnTo>
                    <a:pt x="148073" y="65554"/>
                  </a:lnTo>
                  <a:lnTo>
                    <a:pt x="120724" y="96910"/>
                  </a:lnTo>
                  <a:lnTo>
                    <a:pt x="103298" y="124316"/>
                  </a:lnTo>
                  <a:lnTo>
                    <a:pt x="84775" y="155525"/>
                  </a:lnTo>
                  <a:lnTo>
                    <a:pt x="81101" y="167282"/>
                  </a:lnTo>
                  <a:lnTo>
                    <a:pt x="81586" y="175683"/>
                  </a:lnTo>
                  <a:lnTo>
                    <a:pt x="82826" y="179034"/>
                  </a:lnTo>
                  <a:lnTo>
                    <a:pt x="85241" y="180475"/>
                  </a:lnTo>
                  <a:lnTo>
                    <a:pt x="88438" y="180641"/>
                  </a:lnTo>
                  <a:lnTo>
                    <a:pt x="104976" y="175205"/>
                  </a:lnTo>
                  <a:lnTo>
                    <a:pt x="118828" y="161185"/>
                  </a:lnTo>
                  <a:lnTo>
                    <a:pt x="137730" y="129411"/>
                  </a:lnTo>
                  <a:lnTo>
                    <a:pt x="156752" y="94677"/>
                  </a:lnTo>
                  <a:lnTo>
                    <a:pt x="178971" y="58975"/>
                  </a:lnTo>
                  <a:lnTo>
                    <a:pt x="184484" y="45141"/>
                  </a:lnTo>
                  <a:lnTo>
                    <a:pt x="160901" y="80344"/>
                  </a:lnTo>
                  <a:lnTo>
                    <a:pt x="147040" y="106796"/>
                  </a:lnTo>
                  <a:lnTo>
                    <a:pt x="133673" y="137829"/>
                  </a:lnTo>
                  <a:lnTo>
                    <a:pt x="123759" y="170453"/>
                  </a:lnTo>
                  <a:lnTo>
                    <a:pt x="121447" y="183707"/>
                  </a:lnTo>
                  <a:lnTo>
                    <a:pt x="117270" y="194837"/>
                  </a:lnTo>
                  <a:lnTo>
                    <a:pt x="117729" y="196566"/>
                  </a:lnTo>
                  <a:lnTo>
                    <a:pt x="118828" y="197719"/>
                  </a:lnTo>
                  <a:lnTo>
                    <a:pt x="120354" y="197694"/>
                  </a:lnTo>
                  <a:lnTo>
                    <a:pt x="124167" y="195549"/>
                  </a:lnTo>
                  <a:lnTo>
                    <a:pt x="137992" y="176298"/>
                  </a:lnTo>
                  <a:lnTo>
                    <a:pt x="151306" y="147448"/>
                  </a:lnTo>
                  <a:lnTo>
                    <a:pt x="168988" y="115203"/>
                  </a:lnTo>
                  <a:lnTo>
                    <a:pt x="190392" y="82933"/>
                  </a:lnTo>
                  <a:lnTo>
                    <a:pt x="197786" y="73708"/>
                  </a:lnTo>
                  <a:lnTo>
                    <a:pt x="195275" y="79694"/>
                  </a:lnTo>
                  <a:lnTo>
                    <a:pt x="172824" y="112666"/>
                  </a:lnTo>
                  <a:lnTo>
                    <a:pt x="155041" y="142552"/>
                  </a:lnTo>
                  <a:lnTo>
                    <a:pt x="145178" y="169269"/>
                  </a:lnTo>
                  <a:lnTo>
                    <a:pt x="142994" y="186276"/>
                  </a:lnTo>
                  <a:lnTo>
                    <a:pt x="143609" y="188478"/>
                  </a:lnTo>
                  <a:lnTo>
                    <a:pt x="144813" y="189945"/>
                  </a:lnTo>
                  <a:lnTo>
                    <a:pt x="146409" y="190924"/>
                  </a:lnTo>
                  <a:lnTo>
                    <a:pt x="148267" y="190782"/>
                  </a:lnTo>
                  <a:lnTo>
                    <a:pt x="152447" y="188509"/>
                  </a:lnTo>
                  <a:lnTo>
                    <a:pt x="182405" y="156151"/>
                  </a:lnTo>
                  <a:lnTo>
                    <a:pt x="206680" y="121310"/>
                  </a:lnTo>
                  <a:lnTo>
                    <a:pt x="216784" y="104206"/>
                  </a:lnTo>
                  <a:lnTo>
                    <a:pt x="218203" y="100427"/>
                  </a:lnTo>
                  <a:lnTo>
                    <a:pt x="218354" y="97907"/>
                  </a:lnTo>
                  <a:lnTo>
                    <a:pt x="217661" y="96228"/>
                  </a:lnTo>
                  <a:lnTo>
                    <a:pt x="216405" y="95108"/>
                  </a:lnTo>
                  <a:lnTo>
                    <a:pt x="214775" y="95155"/>
                  </a:lnTo>
                  <a:lnTo>
                    <a:pt x="210846" y="97324"/>
                  </a:lnTo>
                  <a:lnTo>
                    <a:pt x="191016" y="125813"/>
                  </a:lnTo>
                  <a:lnTo>
                    <a:pt x="182028" y="160897"/>
                  </a:lnTo>
                  <a:lnTo>
                    <a:pt x="181537" y="165208"/>
                  </a:lnTo>
                  <a:lnTo>
                    <a:pt x="184666" y="176674"/>
                  </a:lnTo>
                  <a:lnTo>
                    <a:pt x="185677" y="175726"/>
                  </a:lnTo>
                  <a:lnTo>
                    <a:pt x="192464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7" name="SMARTInkShape-3606"/>
            <p:cNvSpPr/>
            <p:nvPr/>
          </p:nvSpPr>
          <p:spPr bwMode="auto">
            <a:xfrm>
              <a:off x="8279606" y="1564481"/>
              <a:ext cx="7145" cy="42864"/>
            </a:xfrm>
            <a:custGeom>
              <a:avLst/>
              <a:gdLst/>
              <a:ahLst/>
              <a:cxnLst/>
              <a:rect l="0" t="0" r="0" b="0"/>
              <a:pathLst>
                <a:path w="7145" h="42864">
                  <a:moveTo>
                    <a:pt x="7144" y="0"/>
                  </a:moveTo>
                  <a:lnTo>
                    <a:pt x="7144" y="16793"/>
                  </a:lnTo>
                  <a:lnTo>
                    <a:pt x="0" y="428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8" name="SMARTInkShape-3607"/>
            <p:cNvSpPr/>
            <p:nvPr/>
          </p:nvSpPr>
          <p:spPr bwMode="auto">
            <a:xfrm>
              <a:off x="8293894" y="1550201"/>
              <a:ext cx="50007" cy="49580"/>
            </a:xfrm>
            <a:custGeom>
              <a:avLst/>
              <a:gdLst/>
              <a:ahLst/>
              <a:cxnLst/>
              <a:rect l="0" t="0" r="0" b="0"/>
              <a:pathLst>
                <a:path w="50007" h="49580">
                  <a:moveTo>
                    <a:pt x="0" y="7137"/>
                  </a:moveTo>
                  <a:lnTo>
                    <a:pt x="0" y="80"/>
                  </a:lnTo>
                  <a:lnTo>
                    <a:pt x="6151" y="0"/>
                  </a:lnTo>
                  <a:lnTo>
                    <a:pt x="12651" y="4904"/>
                  </a:lnTo>
                  <a:lnTo>
                    <a:pt x="16999" y="6144"/>
                  </a:lnTo>
                  <a:lnTo>
                    <a:pt x="18476" y="8062"/>
                  </a:lnTo>
                  <a:lnTo>
                    <a:pt x="20555" y="17553"/>
                  </a:lnTo>
                  <a:lnTo>
                    <a:pt x="21420" y="45219"/>
                  </a:lnTo>
                  <a:lnTo>
                    <a:pt x="22218" y="46813"/>
                  </a:lnTo>
                  <a:lnTo>
                    <a:pt x="23543" y="47875"/>
                  </a:lnTo>
                  <a:lnTo>
                    <a:pt x="27581" y="49579"/>
                  </a:lnTo>
                  <a:lnTo>
                    <a:pt x="38991" y="44213"/>
                  </a:lnTo>
                  <a:lnTo>
                    <a:pt x="50006" y="357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19" name="SMARTInkShape-3608"/>
            <p:cNvSpPr/>
            <p:nvPr/>
          </p:nvSpPr>
          <p:spPr bwMode="auto">
            <a:xfrm>
              <a:off x="8119505" y="1415208"/>
              <a:ext cx="130953" cy="168423"/>
            </a:xfrm>
            <a:custGeom>
              <a:avLst/>
              <a:gdLst/>
              <a:ahLst/>
              <a:cxnLst/>
              <a:rect l="0" t="0" r="0" b="0"/>
              <a:pathLst>
                <a:path w="130953" h="168423">
                  <a:moveTo>
                    <a:pt x="88664" y="42117"/>
                  </a:moveTo>
                  <a:lnTo>
                    <a:pt x="88664" y="38325"/>
                  </a:lnTo>
                  <a:lnTo>
                    <a:pt x="87870" y="37207"/>
                  </a:lnTo>
                  <a:lnTo>
                    <a:pt x="86547" y="36463"/>
                  </a:lnTo>
                  <a:lnTo>
                    <a:pt x="84871" y="35966"/>
                  </a:lnTo>
                  <a:lnTo>
                    <a:pt x="83754" y="34841"/>
                  </a:lnTo>
                  <a:lnTo>
                    <a:pt x="82513" y="31475"/>
                  </a:lnTo>
                  <a:lnTo>
                    <a:pt x="81607" y="18206"/>
                  </a:lnTo>
                  <a:lnTo>
                    <a:pt x="82372" y="16652"/>
                  </a:lnTo>
                  <a:lnTo>
                    <a:pt x="83676" y="15615"/>
                  </a:lnTo>
                  <a:lnTo>
                    <a:pt x="85338" y="14924"/>
                  </a:lnTo>
                  <a:lnTo>
                    <a:pt x="86447" y="13670"/>
                  </a:lnTo>
                  <a:lnTo>
                    <a:pt x="87679" y="10159"/>
                  </a:lnTo>
                  <a:lnTo>
                    <a:pt x="87213" y="8905"/>
                  </a:lnTo>
                  <a:lnTo>
                    <a:pt x="86109" y="8070"/>
                  </a:lnTo>
                  <a:lnTo>
                    <a:pt x="84579" y="7513"/>
                  </a:lnTo>
                  <a:lnTo>
                    <a:pt x="78647" y="11127"/>
                  </a:lnTo>
                  <a:lnTo>
                    <a:pt x="71512" y="18025"/>
                  </a:lnTo>
                  <a:lnTo>
                    <a:pt x="49519" y="47267"/>
                  </a:lnTo>
                  <a:lnTo>
                    <a:pt x="46903" y="55814"/>
                  </a:lnTo>
                  <a:lnTo>
                    <a:pt x="45866" y="69246"/>
                  </a:lnTo>
                  <a:lnTo>
                    <a:pt x="53405" y="66471"/>
                  </a:lnTo>
                  <a:lnTo>
                    <a:pt x="69445" y="53862"/>
                  </a:lnTo>
                  <a:lnTo>
                    <a:pt x="91040" y="19588"/>
                  </a:lnTo>
                  <a:lnTo>
                    <a:pt x="93689" y="11996"/>
                  </a:lnTo>
                  <a:lnTo>
                    <a:pt x="94395" y="7749"/>
                  </a:lnTo>
                  <a:lnTo>
                    <a:pt x="94072" y="4917"/>
                  </a:lnTo>
                  <a:lnTo>
                    <a:pt x="93063" y="3030"/>
                  </a:lnTo>
                  <a:lnTo>
                    <a:pt x="91597" y="1771"/>
                  </a:lnTo>
                  <a:lnTo>
                    <a:pt x="81948" y="0"/>
                  </a:lnTo>
                  <a:lnTo>
                    <a:pt x="78630" y="1339"/>
                  </a:lnTo>
                  <a:lnTo>
                    <a:pt x="72828" y="7060"/>
                  </a:lnTo>
                  <a:lnTo>
                    <a:pt x="50311" y="38118"/>
                  </a:lnTo>
                  <a:lnTo>
                    <a:pt x="34967" y="64480"/>
                  </a:lnTo>
                  <a:lnTo>
                    <a:pt x="18879" y="98040"/>
                  </a:lnTo>
                  <a:lnTo>
                    <a:pt x="3470" y="130591"/>
                  </a:lnTo>
                  <a:lnTo>
                    <a:pt x="912" y="134437"/>
                  </a:lnTo>
                  <a:lnTo>
                    <a:pt x="0" y="137795"/>
                  </a:lnTo>
                  <a:lnTo>
                    <a:pt x="185" y="140827"/>
                  </a:lnTo>
                  <a:lnTo>
                    <a:pt x="1103" y="143643"/>
                  </a:lnTo>
                  <a:lnTo>
                    <a:pt x="3303" y="143932"/>
                  </a:lnTo>
                  <a:lnTo>
                    <a:pt x="33698" y="123780"/>
                  </a:lnTo>
                  <a:lnTo>
                    <a:pt x="63901" y="98465"/>
                  </a:lnTo>
                  <a:lnTo>
                    <a:pt x="89416" y="66741"/>
                  </a:lnTo>
                  <a:lnTo>
                    <a:pt x="110890" y="36398"/>
                  </a:lnTo>
                  <a:lnTo>
                    <a:pt x="121482" y="16410"/>
                  </a:lnTo>
                  <a:lnTo>
                    <a:pt x="122449" y="13073"/>
                  </a:lnTo>
                  <a:lnTo>
                    <a:pt x="121506" y="11642"/>
                  </a:lnTo>
                  <a:lnTo>
                    <a:pt x="119290" y="11481"/>
                  </a:lnTo>
                  <a:lnTo>
                    <a:pt x="116225" y="12168"/>
                  </a:lnTo>
                  <a:lnTo>
                    <a:pt x="104326" y="24512"/>
                  </a:lnTo>
                  <a:lnTo>
                    <a:pt x="80381" y="55720"/>
                  </a:lnTo>
                  <a:lnTo>
                    <a:pt x="59751" y="83101"/>
                  </a:lnTo>
                  <a:lnTo>
                    <a:pt x="35680" y="118681"/>
                  </a:lnTo>
                  <a:lnTo>
                    <a:pt x="19019" y="148875"/>
                  </a:lnTo>
                  <a:lnTo>
                    <a:pt x="16171" y="159150"/>
                  </a:lnTo>
                  <a:lnTo>
                    <a:pt x="16522" y="163002"/>
                  </a:lnTo>
                  <a:lnTo>
                    <a:pt x="17551" y="165569"/>
                  </a:lnTo>
                  <a:lnTo>
                    <a:pt x="19030" y="167281"/>
                  </a:lnTo>
                  <a:lnTo>
                    <a:pt x="20810" y="168422"/>
                  </a:lnTo>
                  <a:lnTo>
                    <a:pt x="27021" y="167573"/>
                  </a:lnTo>
                  <a:lnTo>
                    <a:pt x="30900" y="166236"/>
                  </a:lnTo>
                  <a:lnTo>
                    <a:pt x="61655" y="133966"/>
                  </a:lnTo>
                  <a:lnTo>
                    <a:pt x="88179" y="99712"/>
                  </a:lnTo>
                  <a:lnTo>
                    <a:pt x="104483" y="68619"/>
                  </a:lnTo>
                  <a:lnTo>
                    <a:pt x="127336" y="33331"/>
                  </a:lnTo>
                  <a:lnTo>
                    <a:pt x="129664" y="30275"/>
                  </a:lnTo>
                  <a:lnTo>
                    <a:pt x="128697" y="30253"/>
                  </a:lnTo>
                  <a:lnTo>
                    <a:pt x="123390" y="32346"/>
                  </a:lnTo>
                  <a:lnTo>
                    <a:pt x="101344" y="52358"/>
                  </a:lnTo>
                  <a:lnTo>
                    <a:pt x="76175" y="83945"/>
                  </a:lnTo>
                  <a:lnTo>
                    <a:pt x="55682" y="113350"/>
                  </a:lnTo>
                  <a:lnTo>
                    <a:pt x="41448" y="139359"/>
                  </a:lnTo>
                  <a:lnTo>
                    <a:pt x="40518" y="142664"/>
                  </a:lnTo>
                  <a:lnTo>
                    <a:pt x="41485" y="144073"/>
                  </a:lnTo>
                  <a:lnTo>
                    <a:pt x="43718" y="144219"/>
                  </a:lnTo>
                  <a:lnTo>
                    <a:pt x="46793" y="143522"/>
                  </a:lnTo>
                  <a:lnTo>
                    <a:pt x="58707" y="134957"/>
                  </a:lnTo>
                  <a:lnTo>
                    <a:pt x="89423" y="103350"/>
                  </a:lnTo>
                  <a:lnTo>
                    <a:pt x="113596" y="71498"/>
                  </a:lnTo>
                  <a:lnTo>
                    <a:pt x="128616" y="44967"/>
                  </a:lnTo>
                  <a:lnTo>
                    <a:pt x="130952" y="36947"/>
                  </a:lnTo>
                  <a:lnTo>
                    <a:pt x="119980" y="43143"/>
                  </a:lnTo>
                  <a:lnTo>
                    <a:pt x="100641" y="60253"/>
                  </a:lnTo>
                  <a:lnTo>
                    <a:pt x="83651" y="85740"/>
                  </a:lnTo>
                  <a:lnTo>
                    <a:pt x="72891" y="104519"/>
                  </a:lnTo>
                  <a:lnTo>
                    <a:pt x="63882" y="118021"/>
                  </a:lnTo>
                  <a:lnTo>
                    <a:pt x="60838" y="125902"/>
                  </a:lnTo>
                  <a:lnTo>
                    <a:pt x="61382" y="125755"/>
                  </a:lnTo>
                  <a:lnTo>
                    <a:pt x="78021" y="109046"/>
                  </a:lnTo>
                  <a:lnTo>
                    <a:pt x="93940" y="84089"/>
                  </a:lnTo>
                  <a:lnTo>
                    <a:pt x="102951" y="635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25" name="SMARTInkShape-Group755"/>
          <p:cNvGrpSpPr/>
          <p:nvPr/>
        </p:nvGrpSpPr>
        <p:grpSpPr>
          <a:xfrm>
            <a:off x="8560483" y="792956"/>
            <a:ext cx="419212" cy="276765"/>
            <a:chOff x="8560483" y="792956"/>
            <a:chExt cx="419212" cy="276765"/>
          </a:xfrm>
        </p:grpSpPr>
        <p:sp>
          <p:nvSpPr>
            <p:cNvPr id="2165821" name="SMARTInkShape-3609"/>
            <p:cNvSpPr/>
            <p:nvPr/>
          </p:nvSpPr>
          <p:spPr bwMode="auto">
            <a:xfrm>
              <a:off x="8829675" y="792956"/>
              <a:ext cx="150020" cy="199571"/>
            </a:xfrm>
            <a:custGeom>
              <a:avLst/>
              <a:gdLst/>
              <a:ahLst/>
              <a:cxnLst/>
              <a:rect l="0" t="0" r="0" b="0"/>
              <a:pathLst>
                <a:path w="150020" h="199571">
                  <a:moveTo>
                    <a:pt x="0" y="71438"/>
                  </a:moveTo>
                  <a:lnTo>
                    <a:pt x="0" y="75230"/>
                  </a:lnTo>
                  <a:lnTo>
                    <a:pt x="2117" y="79209"/>
                  </a:lnTo>
                  <a:lnTo>
                    <a:pt x="4910" y="83623"/>
                  </a:lnTo>
                  <a:lnTo>
                    <a:pt x="13567" y="112058"/>
                  </a:lnTo>
                  <a:lnTo>
                    <a:pt x="14260" y="147736"/>
                  </a:lnTo>
                  <a:lnTo>
                    <a:pt x="15076" y="166707"/>
                  </a:lnTo>
                  <a:lnTo>
                    <a:pt x="21344" y="198490"/>
                  </a:lnTo>
                  <a:lnTo>
                    <a:pt x="22167" y="199002"/>
                  </a:lnTo>
                  <a:lnTo>
                    <a:pt x="25198" y="199570"/>
                  </a:lnTo>
                  <a:lnTo>
                    <a:pt x="26323" y="198928"/>
                  </a:lnTo>
                  <a:lnTo>
                    <a:pt x="27074" y="197706"/>
                  </a:lnTo>
                  <a:lnTo>
                    <a:pt x="27574" y="196098"/>
                  </a:lnTo>
                  <a:lnTo>
                    <a:pt x="21834" y="161944"/>
                  </a:lnTo>
                  <a:lnTo>
                    <a:pt x="20816" y="149763"/>
                  </a:lnTo>
                  <a:lnTo>
                    <a:pt x="15304" y="120313"/>
                  </a:lnTo>
                  <a:lnTo>
                    <a:pt x="15282" y="93439"/>
                  </a:lnTo>
                  <a:lnTo>
                    <a:pt x="21581" y="62172"/>
                  </a:lnTo>
                  <a:lnTo>
                    <a:pt x="26943" y="48496"/>
                  </a:lnTo>
                  <a:lnTo>
                    <a:pt x="31290" y="41927"/>
                  </a:lnTo>
                  <a:lnTo>
                    <a:pt x="51423" y="26321"/>
                  </a:lnTo>
                  <a:lnTo>
                    <a:pt x="82685" y="11918"/>
                  </a:lnTo>
                  <a:lnTo>
                    <a:pt x="115653" y="3771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2" name="SMARTInkShape-3610"/>
            <p:cNvSpPr/>
            <p:nvPr/>
          </p:nvSpPr>
          <p:spPr bwMode="auto">
            <a:xfrm>
              <a:off x="8593931" y="964406"/>
              <a:ext cx="114301" cy="21425"/>
            </a:xfrm>
            <a:custGeom>
              <a:avLst/>
              <a:gdLst/>
              <a:ahLst/>
              <a:cxnLst/>
              <a:rect l="0" t="0" r="0" b="0"/>
              <a:pathLst>
                <a:path w="114301" h="21425">
                  <a:moveTo>
                    <a:pt x="0" y="14288"/>
                  </a:moveTo>
                  <a:lnTo>
                    <a:pt x="0" y="21137"/>
                  </a:lnTo>
                  <a:lnTo>
                    <a:pt x="30529" y="21424"/>
                  </a:lnTo>
                  <a:lnTo>
                    <a:pt x="58897" y="19314"/>
                  </a:lnTo>
                  <a:lnTo>
                    <a:pt x="92305" y="9246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3" name="SMARTInkShape-3611"/>
            <p:cNvSpPr/>
            <p:nvPr/>
          </p:nvSpPr>
          <p:spPr bwMode="auto">
            <a:xfrm>
              <a:off x="8560483" y="872644"/>
              <a:ext cx="204899" cy="197077"/>
            </a:xfrm>
            <a:custGeom>
              <a:avLst/>
              <a:gdLst/>
              <a:ahLst/>
              <a:cxnLst/>
              <a:rect l="0" t="0" r="0" b="0"/>
              <a:pathLst>
                <a:path w="204899" h="197077">
                  <a:moveTo>
                    <a:pt x="154892" y="34612"/>
                  </a:moveTo>
                  <a:lnTo>
                    <a:pt x="158685" y="30820"/>
                  </a:lnTo>
                  <a:lnTo>
                    <a:pt x="162663" y="28958"/>
                  </a:lnTo>
                  <a:lnTo>
                    <a:pt x="164835" y="28462"/>
                  </a:lnTo>
                  <a:lnTo>
                    <a:pt x="166284" y="27337"/>
                  </a:lnTo>
                  <a:lnTo>
                    <a:pt x="167893" y="23970"/>
                  </a:lnTo>
                  <a:lnTo>
                    <a:pt x="169115" y="22755"/>
                  </a:lnTo>
                  <a:lnTo>
                    <a:pt x="175218" y="20645"/>
                  </a:lnTo>
                  <a:lnTo>
                    <a:pt x="179788" y="20420"/>
                  </a:lnTo>
                  <a:lnTo>
                    <a:pt x="181014" y="19594"/>
                  </a:lnTo>
                  <a:lnTo>
                    <a:pt x="181832" y="18250"/>
                  </a:lnTo>
                  <a:lnTo>
                    <a:pt x="182983" y="12566"/>
                  </a:lnTo>
                  <a:lnTo>
                    <a:pt x="183144" y="10390"/>
                  </a:lnTo>
                  <a:lnTo>
                    <a:pt x="182458" y="8939"/>
                  </a:lnTo>
                  <a:lnTo>
                    <a:pt x="181207" y="7972"/>
                  </a:lnTo>
                  <a:lnTo>
                    <a:pt x="179579" y="7327"/>
                  </a:lnTo>
                  <a:lnTo>
                    <a:pt x="178494" y="6103"/>
                  </a:lnTo>
                  <a:lnTo>
                    <a:pt x="177288" y="2627"/>
                  </a:lnTo>
                  <a:lnTo>
                    <a:pt x="176173" y="1382"/>
                  </a:lnTo>
                  <a:lnTo>
                    <a:pt x="172817" y="0"/>
                  </a:lnTo>
                  <a:lnTo>
                    <a:pt x="170810" y="425"/>
                  </a:lnTo>
                  <a:lnTo>
                    <a:pt x="161888" y="4693"/>
                  </a:lnTo>
                  <a:lnTo>
                    <a:pt x="145201" y="6654"/>
                  </a:lnTo>
                  <a:lnTo>
                    <a:pt x="113022" y="20500"/>
                  </a:lnTo>
                  <a:lnTo>
                    <a:pt x="81851" y="37957"/>
                  </a:lnTo>
                  <a:lnTo>
                    <a:pt x="49065" y="58351"/>
                  </a:lnTo>
                  <a:lnTo>
                    <a:pt x="19424" y="85074"/>
                  </a:lnTo>
                  <a:lnTo>
                    <a:pt x="5392" y="109977"/>
                  </a:lnTo>
                  <a:lnTo>
                    <a:pt x="0" y="133672"/>
                  </a:lnTo>
                  <a:lnTo>
                    <a:pt x="855" y="146372"/>
                  </a:lnTo>
                  <a:lnTo>
                    <a:pt x="4675" y="157308"/>
                  </a:lnTo>
                  <a:lnTo>
                    <a:pt x="11664" y="167460"/>
                  </a:lnTo>
                  <a:lnTo>
                    <a:pt x="32109" y="182101"/>
                  </a:lnTo>
                  <a:lnTo>
                    <a:pt x="62067" y="192701"/>
                  </a:lnTo>
                  <a:lnTo>
                    <a:pt x="96079" y="197076"/>
                  </a:lnTo>
                  <a:lnTo>
                    <a:pt x="131292" y="194580"/>
                  </a:lnTo>
                  <a:lnTo>
                    <a:pt x="166546" y="186626"/>
                  </a:lnTo>
                  <a:lnTo>
                    <a:pt x="178856" y="182078"/>
                  </a:lnTo>
                  <a:lnTo>
                    <a:pt x="189620" y="173178"/>
                  </a:lnTo>
                  <a:lnTo>
                    <a:pt x="204898" y="1560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4" name="SMARTInkShape-3612"/>
            <p:cNvSpPr/>
            <p:nvPr/>
          </p:nvSpPr>
          <p:spPr bwMode="auto">
            <a:xfrm>
              <a:off x="8866387" y="878681"/>
              <a:ext cx="77589" cy="21105"/>
            </a:xfrm>
            <a:custGeom>
              <a:avLst/>
              <a:gdLst/>
              <a:ahLst/>
              <a:cxnLst/>
              <a:rect l="0" t="0" r="0" b="0"/>
              <a:pathLst>
                <a:path w="77589" h="21105">
                  <a:moveTo>
                    <a:pt x="6151" y="0"/>
                  </a:moveTo>
                  <a:lnTo>
                    <a:pt x="2358" y="3793"/>
                  </a:lnTo>
                  <a:lnTo>
                    <a:pt x="496" y="7771"/>
                  </a:lnTo>
                  <a:lnTo>
                    <a:pt x="0" y="9943"/>
                  </a:lnTo>
                  <a:lnTo>
                    <a:pt x="462" y="11392"/>
                  </a:lnTo>
                  <a:lnTo>
                    <a:pt x="1565" y="12357"/>
                  </a:lnTo>
                  <a:lnTo>
                    <a:pt x="4906" y="14223"/>
                  </a:lnTo>
                  <a:lnTo>
                    <a:pt x="9037" y="17699"/>
                  </a:lnTo>
                  <a:lnTo>
                    <a:pt x="15635" y="19772"/>
                  </a:lnTo>
                  <a:lnTo>
                    <a:pt x="32807" y="21104"/>
                  </a:lnTo>
                  <a:lnTo>
                    <a:pt x="64808" y="14716"/>
                  </a:lnTo>
                  <a:lnTo>
                    <a:pt x="77588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30" name="SMARTInkShape-Group756"/>
          <p:cNvGrpSpPr/>
          <p:nvPr/>
        </p:nvGrpSpPr>
        <p:grpSpPr>
          <a:xfrm>
            <a:off x="8547668" y="1281973"/>
            <a:ext cx="232002" cy="446327"/>
            <a:chOff x="8547668" y="1281973"/>
            <a:chExt cx="232002" cy="446327"/>
          </a:xfrm>
        </p:grpSpPr>
        <p:sp>
          <p:nvSpPr>
            <p:cNvPr id="2165826" name="SMARTInkShape-3613"/>
            <p:cNvSpPr/>
            <p:nvPr/>
          </p:nvSpPr>
          <p:spPr bwMode="auto">
            <a:xfrm>
              <a:off x="8715375" y="1371600"/>
              <a:ext cx="28576" cy="14289"/>
            </a:xfrm>
            <a:custGeom>
              <a:avLst/>
              <a:gdLst/>
              <a:ahLst/>
              <a:cxnLst/>
              <a:rect l="0" t="0" r="0" b="0"/>
              <a:pathLst>
                <a:path w="28576" h="14289">
                  <a:moveTo>
                    <a:pt x="0" y="14288"/>
                  </a:moveTo>
                  <a:lnTo>
                    <a:pt x="3793" y="10495"/>
                  </a:lnTo>
                  <a:lnTo>
                    <a:pt x="7771" y="8633"/>
                  </a:lnTo>
                  <a:lnTo>
                    <a:pt x="9943" y="8137"/>
                  </a:lnTo>
                  <a:lnTo>
                    <a:pt x="21486" y="1620"/>
                  </a:lnTo>
                  <a:lnTo>
                    <a:pt x="285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7" name="SMARTInkShape-3614"/>
            <p:cNvSpPr/>
            <p:nvPr/>
          </p:nvSpPr>
          <p:spPr bwMode="auto">
            <a:xfrm>
              <a:off x="8547668" y="1343033"/>
              <a:ext cx="232002" cy="270853"/>
            </a:xfrm>
            <a:custGeom>
              <a:avLst/>
              <a:gdLst/>
              <a:ahLst/>
              <a:cxnLst/>
              <a:rect l="0" t="0" r="0" b="0"/>
              <a:pathLst>
                <a:path w="232002" h="270853">
                  <a:moveTo>
                    <a:pt x="217713" y="21423"/>
                  </a:moveTo>
                  <a:lnTo>
                    <a:pt x="197656" y="21423"/>
                  </a:lnTo>
                  <a:lnTo>
                    <a:pt x="206960" y="21423"/>
                  </a:lnTo>
                  <a:lnTo>
                    <a:pt x="208163" y="20630"/>
                  </a:lnTo>
                  <a:lnTo>
                    <a:pt x="208965" y="19307"/>
                  </a:lnTo>
                  <a:lnTo>
                    <a:pt x="210252" y="15272"/>
                  </a:lnTo>
                  <a:lnTo>
                    <a:pt x="214268" y="10781"/>
                  </a:lnTo>
                  <a:lnTo>
                    <a:pt x="214623" y="9566"/>
                  </a:lnTo>
                  <a:lnTo>
                    <a:pt x="214065" y="8756"/>
                  </a:lnTo>
                  <a:lnTo>
                    <a:pt x="211329" y="7062"/>
                  </a:lnTo>
                  <a:lnTo>
                    <a:pt x="205326" y="2440"/>
                  </a:lnTo>
                  <a:lnTo>
                    <a:pt x="198521" y="717"/>
                  </a:lnTo>
                  <a:lnTo>
                    <a:pt x="181676" y="0"/>
                  </a:lnTo>
                  <a:lnTo>
                    <a:pt x="163205" y="6491"/>
                  </a:lnTo>
                  <a:lnTo>
                    <a:pt x="130629" y="24353"/>
                  </a:lnTo>
                  <a:lnTo>
                    <a:pt x="103010" y="45839"/>
                  </a:lnTo>
                  <a:lnTo>
                    <a:pt x="72602" y="76547"/>
                  </a:lnTo>
                  <a:lnTo>
                    <a:pt x="50826" y="101485"/>
                  </a:lnTo>
                  <a:lnTo>
                    <a:pt x="30564" y="125798"/>
                  </a:lnTo>
                  <a:lnTo>
                    <a:pt x="15209" y="151950"/>
                  </a:lnTo>
                  <a:lnTo>
                    <a:pt x="4680" y="178654"/>
                  </a:lnTo>
                  <a:lnTo>
                    <a:pt x="0" y="203751"/>
                  </a:lnTo>
                  <a:lnTo>
                    <a:pt x="2154" y="223902"/>
                  </a:lnTo>
                  <a:lnTo>
                    <a:pt x="4951" y="232609"/>
                  </a:lnTo>
                  <a:lnTo>
                    <a:pt x="18642" y="246517"/>
                  </a:lnTo>
                  <a:lnTo>
                    <a:pt x="39544" y="257196"/>
                  </a:lnTo>
                  <a:lnTo>
                    <a:pt x="67353" y="264588"/>
                  </a:lnTo>
                  <a:lnTo>
                    <a:pt x="98234" y="268403"/>
                  </a:lnTo>
                  <a:lnTo>
                    <a:pt x="128893" y="270098"/>
                  </a:lnTo>
                  <a:lnTo>
                    <a:pt x="155748" y="270852"/>
                  </a:lnTo>
                  <a:lnTo>
                    <a:pt x="185595" y="267484"/>
                  </a:lnTo>
                  <a:lnTo>
                    <a:pt x="216620" y="256958"/>
                  </a:lnTo>
                  <a:lnTo>
                    <a:pt x="232001" y="2500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8" name="SMARTInkShape-3615"/>
            <p:cNvSpPr/>
            <p:nvPr/>
          </p:nvSpPr>
          <p:spPr bwMode="auto">
            <a:xfrm>
              <a:off x="8586788" y="1500188"/>
              <a:ext cx="135732" cy="14288"/>
            </a:xfrm>
            <a:custGeom>
              <a:avLst/>
              <a:gdLst/>
              <a:ahLst/>
              <a:cxnLst/>
              <a:rect l="0" t="0" r="0" b="0"/>
              <a:pathLst>
                <a:path w="135732" h="14288">
                  <a:moveTo>
                    <a:pt x="0" y="14287"/>
                  </a:moveTo>
                  <a:lnTo>
                    <a:pt x="0" y="8136"/>
                  </a:lnTo>
                  <a:lnTo>
                    <a:pt x="793" y="7805"/>
                  </a:lnTo>
                  <a:lnTo>
                    <a:pt x="31332" y="3045"/>
                  </a:lnTo>
                  <a:lnTo>
                    <a:pt x="65309" y="6099"/>
                  </a:lnTo>
                  <a:lnTo>
                    <a:pt x="98801" y="6937"/>
                  </a:lnTo>
                  <a:lnTo>
                    <a:pt x="121851" y="6309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29" name="SMARTInkShape-3616"/>
            <p:cNvSpPr/>
            <p:nvPr/>
          </p:nvSpPr>
          <p:spPr bwMode="auto">
            <a:xfrm>
              <a:off x="8565443" y="1281973"/>
              <a:ext cx="135646" cy="446327"/>
            </a:xfrm>
            <a:custGeom>
              <a:avLst/>
              <a:gdLst/>
              <a:ahLst/>
              <a:cxnLst/>
              <a:rect l="0" t="0" r="0" b="0"/>
              <a:pathLst>
                <a:path w="135646" h="446327">
                  <a:moveTo>
                    <a:pt x="7057" y="18190"/>
                  </a:moveTo>
                  <a:lnTo>
                    <a:pt x="906" y="12039"/>
                  </a:lnTo>
                  <a:lnTo>
                    <a:pt x="0" y="4982"/>
                  </a:lnTo>
                  <a:lnTo>
                    <a:pt x="3732" y="430"/>
                  </a:lnTo>
                  <a:lnTo>
                    <a:pt x="6428" y="0"/>
                  </a:lnTo>
                  <a:lnTo>
                    <a:pt x="13657" y="1638"/>
                  </a:lnTo>
                  <a:lnTo>
                    <a:pt x="22859" y="7024"/>
                  </a:lnTo>
                  <a:lnTo>
                    <a:pt x="34406" y="21231"/>
                  </a:lnTo>
                  <a:lnTo>
                    <a:pt x="44088" y="48107"/>
                  </a:lnTo>
                  <a:lnTo>
                    <a:pt x="51561" y="76201"/>
                  </a:lnTo>
                  <a:lnTo>
                    <a:pt x="59381" y="110647"/>
                  </a:lnTo>
                  <a:lnTo>
                    <a:pt x="62577" y="129834"/>
                  </a:lnTo>
                  <a:lnTo>
                    <a:pt x="65501" y="149769"/>
                  </a:lnTo>
                  <a:lnTo>
                    <a:pt x="69038" y="170997"/>
                  </a:lnTo>
                  <a:lnTo>
                    <a:pt x="72985" y="193086"/>
                  </a:lnTo>
                  <a:lnTo>
                    <a:pt x="77203" y="215750"/>
                  </a:lnTo>
                  <a:lnTo>
                    <a:pt x="81602" y="238796"/>
                  </a:lnTo>
                  <a:lnTo>
                    <a:pt x="86123" y="262098"/>
                  </a:lnTo>
                  <a:lnTo>
                    <a:pt x="90724" y="285570"/>
                  </a:lnTo>
                  <a:lnTo>
                    <a:pt x="95379" y="306775"/>
                  </a:lnTo>
                  <a:lnTo>
                    <a:pt x="100069" y="326467"/>
                  </a:lnTo>
                  <a:lnTo>
                    <a:pt x="104784" y="345152"/>
                  </a:lnTo>
                  <a:lnTo>
                    <a:pt x="112139" y="378612"/>
                  </a:lnTo>
                  <a:lnTo>
                    <a:pt x="118848" y="406977"/>
                  </a:lnTo>
                  <a:lnTo>
                    <a:pt x="131856" y="440357"/>
                  </a:lnTo>
                  <a:lnTo>
                    <a:pt x="133119" y="444891"/>
                  </a:lnTo>
                  <a:lnTo>
                    <a:pt x="133961" y="446326"/>
                  </a:lnTo>
                  <a:lnTo>
                    <a:pt x="134522" y="445695"/>
                  </a:lnTo>
                  <a:lnTo>
                    <a:pt x="135645" y="4396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33" name="SMARTInkShape-Group757"/>
          <p:cNvGrpSpPr/>
          <p:nvPr/>
        </p:nvGrpSpPr>
        <p:grpSpPr>
          <a:xfrm>
            <a:off x="8872538" y="1293019"/>
            <a:ext cx="150019" cy="212742"/>
            <a:chOff x="8872538" y="1293019"/>
            <a:chExt cx="150019" cy="212742"/>
          </a:xfrm>
        </p:grpSpPr>
        <p:sp>
          <p:nvSpPr>
            <p:cNvPr id="2165831" name="SMARTInkShape-3617"/>
            <p:cNvSpPr/>
            <p:nvPr/>
          </p:nvSpPr>
          <p:spPr bwMode="auto">
            <a:xfrm>
              <a:off x="8872538" y="1293019"/>
              <a:ext cx="150019" cy="212742"/>
            </a:xfrm>
            <a:custGeom>
              <a:avLst/>
              <a:gdLst/>
              <a:ahLst/>
              <a:cxnLst/>
              <a:rect l="0" t="0" r="0" b="0"/>
              <a:pathLst>
                <a:path w="150019" h="212742">
                  <a:moveTo>
                    <a:pt x="0" y="14287"/>
                  </a:moveTo>
                  <a:lnTo>
                    <a:pt x="6150" y="20438"/>
                  </a:lnTo>
                  <a:lnTo>
                    <a:pt x="6849" y="24929"/>
                  </a:lnTo>
                  <a:lnTo>
                    <a:pt x="7920" y="46250"/>
                  </a:lnTo>
                  <a:lnTo>
                    <a:pt x="13292" y="69189"/>
                  </a:lnTo>
                  <a:lnTo>
                    <a:pt x="16272" y="100657"/>
                  </a:lnTo>
                  <a:lnTo>
                    <a:pt x="20751" y="135816"/>
                  </a:lnTo>
                  <a:lnTo>
                    <a:pt x="25134" y="171461"/>
                  </a:lnTo>
                  <a:lnTo>
                    <a:pt x="29167" y="203568"/>
                  </a:lnTo>
                  <a:lnTo>
                    <a:pt x="34698" y="212741"/>
                  </a:lnTo>
                  <a:lnTo>
                    <a:pt x="41238" y="179484"/>
                  </a:lnTo>
                  <a:lnTo>
                    <a:pt x="42541" y="150194"/>
                  </a:lnTo>
                  <a:lnTo>
                    <a:pt x="47708" y="121478"/>
                  </a:lnTo>
                  <a:lnTo>
                    <a:pt x="53495" y="89522"/>
                  </a:lnTo>
                  <a:lnTo>
                    <a:pt x="62924" y="64426"/>
                  </a:lnTo>
                  <a:lnTo>
                    <a:pt x="74824" y="49163"/>
                  </a:lnTo>
                  <a:lnTo>
                    <a:pt x="107215" y="23150"/>
                  </a:lnTo>
                  <a:lnTo>
                    <a:pt x="140496" y="4863"/>
                  </a:lnTo>
                  <a:lnTo>
                    <a:pt x="1500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2" name="SMARTInkShape-3618"/>
            <p:cNvSpPr/>
            <p:nvPr/>
          </p:nvSpPr>
          <p:spPr bwMode="auto">
            <a:xfrm>
              <a:off x="8908256" y="1378744"/>
              <a:ext cx="85726" cy="14288"/>
            </a:xfrm>
            <a:custGeom>
              <a:avLst/>
              <a:gdLst/>
              <a:ahLst/>
              <a:cxnLst/>
              <a:rect l="0" t="0" r="0" b="0"/>
              <a:pathLst>
                <a:path w="85726" h="14288">
                  <a:moveTo>
                    <a:pt x="0" y="0"/>
                  </a:moveTo>
                  <a:lnTo>
                    <a:pt x="0" y="3792"/>
                  </a:lnTo>
                  <a:lnTo>
                    <a:pt x="4233" y="7771"/>
                  </a:lnTo>
                  <a:lnTo>
                    <a:pt x="10613" y="11391"/>
                  </a:lnTo>
                  <a:lnTo>
                    <a:pt x="19461" y="13429"/>
                  </a:lnTo>
                  <a:lnTo>
                    <a:pt x="54878" y="14254"/>
                  </a:lnTo>
                  <a:lnTo>
                    <a:pt x="85725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64" name="SMARTInkShape-Group758"/>
          <p:cNvGrpSpPr/>
          <p:nvPr/>
        </p:nvGrpSpPr>
        <p:grpSpPr>
          <a:xfrm>
            <a:off x="6060986" y="-7144"/>
            <a:ext cx="2601020" cy="558852"/>
            <a:chOff x="6060986" y="-7144"/>
            <a:chExt cx="2601020" cy="558852"/>
          </a:xfrm>
        </p:grpSpPr>
        <p:sp>
          <p:nvSpPr>
            <p:cNvPr id="2165834" name="SMARTInkShape-3619"/>
            <p:cNvSpPr/>
            <p:nvPr/>
          </p:nvSpPr>
          <p:spPr bwMode="auto">
            <a:xfrm>
              <a:off x="8358274" y="81609"/>
              <a:ext cx="42777" cy="31286"/>
            </a:xfrm>
            <a:custGeom>
              <a:avLst/>
              <a:gdLst/>
              <a:ahLst/>
              <a:cxnLst/>
              <a:rect l="0" t="0" r="0" b="0"/>
              <a:pathLst>
                <a:path w="42777" h="31286">
                  <a:moveTo>
                    <a:pt x="7057" y="4116"/>
                  </a:moveTo>
                  <a:lnTo>
                    <a:pt x="3264" y="4116"/>
                  </a:lnTo>
                  <a:lnTo>
                    <a:pt x="2147" y="3322"/>
                  </a:lnTo>
                  <a:lnTo>
                    <a:pt x="1403" y="1999"/>
                  </a:lnTo>
                  <a:lnTo>
                    <a:pt x="906" y="324"/>
                  </a:lnTo>
                  <a:lnTo>
                    <a:pt x="575" y="0"/>
                  </a:lnTo>
                  <a:lnTo>
                    <a:pt x="355" y="578"/>
                  </a:lnTo>
                  <a:lnTo>
                    <a:pt x="0" y="7210"/>
                  </a:lnTo>
                  <a:lnTo>
                    <a:pt x="2069" y="11576"/>
                  </a:lnTo>
                  <a:lnTo>
                    <a:pt x="3732" y="13852"/>
                  </a:lnTo>
                  <a:lnTo>
                    <a:pt x="25529" y="29528"/>
                  </a:lnTo>
                  <a:lnTo>
                    <a:pt x="30612" y="31285"/>
                  </a:lnTo>
                  <a:lnTo>
                    <a:pt x="33080" y="30960"/>
                  </a:lnTo>
                  <a:lnTo>
                    <a:pt x="37938" y="28482"/>
                  </a:lnTo>
                  <a:lnTo>
                    <a:pt x="39551" y="25916"/>
                  </a:lnTo>
                  <a:lnTo>
                    <a:pt x="42776" y="112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5" name="SMARTInkShape-3620"/>
            <p:cNvSpPr/>
            <p:nvPr/>
          </p:nvSpPr>
          <p:spPr bwMode="auto">
            <a:xfrm>
              <a:off x="6546421" y="52870"/>
              <a:ext cx="182993" cy="229058"/>
            </a:xfrm>
            <a:custGeom>
              <a:avLst/>
              <a:gdLst/>
              <a:ahLst/>
              <a:cxnLst/>
              <a:rect l="0" t="0" r="0" b="0"/>
              <a:pathLst>
                <a:path w="182993" h="229058">
                  <a:moveTo>
                    <a:pt x="118698" y="82861"/>
                  </a:moveTo>
                  <a:lnTo>
                    <a:pt x="114905" y="82861"/>
                  </a:lnTo>
                  <a:lnTo>
                    <a:pt x="113788" y="82068"/>
                  </a:lnTo>
                  <a:lnTo>
                    <a:pt x="113043" y="80745"/>
                  </a:lnTo>
                  <a:lnTo>
                    <a:pt x="107849" y="62276"/>
                  </a:lnTo>
                  <a:lnTo>
                    <a:pt x="105115" y="59613"/>
                  </a:lnTo>
                  <a:lnTo>
                    <a:pt x="97845" y="56654"/>
                  </a:lnTo>
                  <a:lnTo>
                    <a:pt x="84826" y="54988"/>
                  </a:lnTo>
                  <a:lnTo>
                    <a:pt x="81036" y="56341"/>
                  </a:lnTo>
                  <a:lnTo>
                    <a:pt x="74707" y="62079"/>
                  </a:lnTo>
                  <a:lnTo>
                    <a:pt x="52770" y="90104"/>
                  </a:lnTo>
                  <a:lnTo>
                    <a:pt x="33283" y="116934"/>
                  </a:lnTo>
                  <a:lnTo>
                    <a:pt x="17101" y="145785"/>
                  </a:lnTo>
                  <a:lnTo>
                    <a:pt x="3840" y="177529"/>
                  </a:lnTo>
                  <a:lnTo>
                    <a:pt x="0" y="201928"/>
                  </a:lnTo>
                  <a:lnTo>
                    <a:pt x="1913" y="214096"/>
                  </a:lnTo>
                  <a:lnTo>
                    <a:pt x="7527" y="222680"/>
                  </a:lnTo>
                  <a:lnTo>
                    <a:pt x="11246" y="226080"/>
                  </a:lnTo>
                  <a:lnTo>
                    <a:pt x="16107" y="227553"/>
                  </a:lnTo>
                  <a:lnTo>
                    <a:pt x="27858" y="227073"/>
                  </a:lnTo>
                  <a:lnTo>
                    <a:pt x="51654" y="218548"/>
                  </a:lnTo>
                  <a:lnTo>
                    <a:pt x="78813" y="198383"/>
                  </a:lnTo>
                  <a:lnTo>
                    <a:pt x="99384" y="172300"/>
                  </a:lnTo>
                  <a:lnTo>
                    <a:pt x="119325" y="136878"/>
                  </a:lnTo>
                  <a:lnTo>
                    <a:pt x="128937" y="103805"/>
                  </a:lnTo>
                  <a:lnTo>
                    <a:pt x="137889" y="69889"/>
                  </a:lnTo>
                  <a:lnTo>
                    <a:pt x="145880" y="36821"/>
                  </a:lnTo>
                  <a:lnTo>
                    <a:pt x="151113" y="16499"/>
                  </a:lnTo>
                  <a:lnTo>
                    <a:pt x="147936" y="0"/>
                  </a:lnTo>
                  <a:lnTo>
                    <a:pt x="145450" y="4759"/>
                  </a:lnTo>
                  <a:lnTo>
                    <a:pt x="137387" y="38594"/>
                  </a:lnTo>
                  <a:lnTo>
                    <a:pt x="132825" y="66097"/>
                  </a:lnTo>
                  <a:lnTo>
                    <a:pt x="128945" y="96048"/>
                  </a:lnTo>
                  <a:lnTo>
                    <a:pt x="127220" y="125235"/>
                  </a:lnTo>
                  <a:lnTo>
                    <a:pt x="128571" y="151965"/>
                  </a:lnTo>
                  <a:lnTo>
                    <a:pt x="133794" y="187209"/>
                  </a:lnTo>
                  <a:lnTo>
                    <a:pt x="142670" y="219978"/>
                  </a:lnTo>
                  <a:lnTo>
                    <a:pt x="145791" y="224279"/>
                  </a:lnTo>
                  <a:lnTo>
                    <a:pt x="153493" y="229057"/>
                  </a:lnTo>
                  <a:lnTo>
                    <a:pt x="156976" y="228744"/>
                  </a:lnTo>
                  <a:lnTo>
                    <a:pt x="160091" y="226948"/>
                  </a:lnTo>
                  <a:lnTo>
                    <a:pt x="162962" y="224163"/>
                  </a:lnTo>
                  <a:lnTo>
                    <a:pt x="170795" y="208866"/>
                  </a:lnTo>
                  <a:lnTo>
                    <a:pt x="182992" y="1685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6" name="SMARTInkShape-3621"/>
            <p:cNvSpPr/>
            <p:nvPr/>
          </p:nvSpPr>
          <p:spPr bwMode="auto">
            <a:xfrm>
              <a:off x="6060986" y="121444"/>
              <a:ext cx="196940" cy="95765"/>
            </a:xfrm>
            <a:custGeom>
              <a:avLst/>
              <a:gdLst/>
              <a:ahLst/>
              <a:cxnLst/>
              <a:rect l="0" t="0" r="0" b="0"/>
              <a:pathLst>
                <a:path w="196940" h="95765">
                  <a:moveTo>
                    <a:pt x="11202" y="0"/>
                  </a:moveTo>
                  <a:lnTo>
                    <a:pt x="4352" y="0"/>
                  </a:lnTo>
                  <a:lnTo>
                    <a:pt x="353" y="3792"/>
                  </a:lnTo>
                  <a:lnTo>
                    <a:pt x="0" y="5703"/>
                  </a:lnTo>
                  <a:lnTo>
                    <a:pt x="559" y="7771"/>
                  </a:lnTo>
                  <a:lnTo>
                    <a:pt x="5138" y="14473"/>
                  </a:lnTo>
                  <a:lnTo>
                    <a:pt x="17588" y="27641"/>
                  </a:lnTo>
                  <a:lnTo>
                    <a:pt x="49877" y="44542"/>
                  </a:lnTo>
                  <a:lnTo>
                    <a:pt x="81812" y="62244"/>
                  </a:lnTo>
                  <a:lnTo>
                    <a:pt x="111844" y="75325"/>
                  </a:lnTo>
                  <a:lnTo>
                    <a:pt x="143294" y="85552"/>
                  </a:lnTo>
                  <a:lnTo>
                    <a:pt x="165264" y="95216"/>
                  </a:lnTo>
                  <a:lnTo>
                    <a:pt x="175188" y="95764"/>
                  </a:lnTo>
                  <a:lnTo>
                    <a:pt x="184097" y="93362"/>
                  </a:lnTo>
                  <a:lnTo>
                    <a:pt x="196939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7" name="SMARTInkShape-3622"/>
            <p:cNvSpPr/>
            <p:nvPr/>
          </p:nvSpPr>
          <p:spPr bwMode="auto">
            <a:xfrm>
              <a:off x="6116998" y="128588"/>
              <a:ext cx="98066" cy="122536"/>
            </a:xfrm>
            <a:custGeom>
              <a:avLst/>
              <a:gdLst/>
              <a:ahLst/>
              <a:cxnLst/>
              <a:rect l="0" t="0" r="0" b="0"/>
              <a:pathLst>
                <a:path w="98066" h="122536">
                  <a:moveTo>
                    <a:pt x="98065" y="0"/>
                  </a:moveTo>
                  <a:lnTo>
                    <a:pt x="85864" y="7290"/>
                  </a:lnTo>
                  <a:lnTo>
                    <a:pt x="54536" y="40471"/>
                  </a:lnTo>
                  <a:lnTo>
                    <a:pt x="27289" y="75874"/>
                  </a:lnTo>
                  <a:lnTo>
                    <a:pt x="4626" y="110151"/>
                  </a:lnTo>
                  <a:lnTo>
                    <a:pt x="0" y="121890"/>
                  </a:lnTo>
                  <a:lnTo>
                    <a:pt x="938" y="122535"/>
                  </a:lnTo>
                  <a:lnTo>
                    <a:pt x="6214" y="119018"/>
                  </a:lnTo>
                  <a:lnTo>
                    <a:pt x="26627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8" name="SMARTInkShape-3623"/>
            <p:cNvSpPr/>
            <p:nvPr/>
          </p:nvSpPr>
          <p:spPr bwMode="auto">
            <a:xfrm>
              <a:off x="6808114" y="114300"/>
              <a:ext cx="28456" cy="125345"/>
            </a:xfrm>
            <a:custGeom>
              <a:avLst/>
              <a:gdLst/>
              <a:ahLst/>
              <a:cxnLst/>
              <a:rect l="0" t="0" r="0" b="0"/>
              <a:pathLst>
                <a:path w="28456" h="125345">
                  <a:moveTo>
                    <a:pt x="21311" y="0"/>
                  </a:moveTo>
                  <a:lnTo>
                    <a:pt x="17518" y="0"/>
                  </a:lnTo>
                  <a:lnTo>
                    <a:pt x="13540" y="2117"/>
                  </a:lnTo>
                  <a:lnTo>
                    <a:pt x="9126" y="6497"/>
                  </a:lnTo>
                  <a:lnTo>
                    <a:pt x="4518" y="13735"/>
                  </a:lnTo>
                  <a:lnTo>
                    <a:pt x="491" y="49385"/>
                  </a:lnTo>
                  <a:lnTo>
                    <a:pt x="0" y="78458"/>
                  </a:lnTo>
                  <a:lnTo>
                    <a:pt x="697" y="106338"/>
                  </a:lnTo>
                  <a:lnTo>
                    <a:pt x="3683" y="117641"/>
                  </a:lnTo>
                  <a:lnTo>
                    <a:pt x="7655" y="123722"/>
                  </a:lnTo>
                  <a:lnTo>
                    <a:pt x="9826" y="125344"/>
                  </a:lnTo>
                  <a:lnTo>
                    <a:pt x="12067" y="124838"/>
                  </a:lnTo>
                  <a:lnTo>
                    <a:pt x="16673" y="120042"/>
                  </a:lnTo>
                  <a:lnTo>
                    <a:pt x="19250" y="110502"/>
                  </a:lnTo>
                  <a:lnTo>
                    <a:pt x="24696" y="77390"/>
                  </a:lnTo>
                  <a:lnTo>
                    <a:pt x="2845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39" name="SMARTInkShape-3624"/>
            <p:cNvSpPr/>
            <p:nvPr/>
          </p:nvSpPr>
          <p:spPr bwMode="auto">
            <a:xfrm>
              <a:off x="6768159" y="50006"/>
              <a:ext cx="46980" cy="13209"/>
            </a:xfrm>
            <a:custGeom>
              <a:avLst/>
              <a:gdLst/>
              <a:ahLst/>
              <a:cxnLst/>
              <a:rect l="0" t="0" r="0" b="0"/>
              <a:pathLst>
                <a:path w="46980" h="13209">
                  <a:moveTo>
                    <a:pt x="4116" y="0"/>
                  </a:moveTo>
                  <a:lnTo>
                    <a:pt x="4116" y="3793"/>
                  </a:lnTo>
                  <a:lnTo>
                    <a:pt x="3322" y="4910"/>
                  </a:lnTo>
                  <a:lnTo>
                    <a:pt x="1999" y="5654"/>
                  </a:lnTo>
                  <a:lnTo>
                    <a:pt x="323" y="6151"/>
                  </a:lnTo>
                  <a:lnTo>
                    <a:pt x="0" y="7276"/>
                  </a:lnTo>
                  <a:lnTo>
                    <a:pt x="1757" y="10642"/>
                  </a:lnTo>
                  <a:lnTo>
                    <a:pt x="3338" y="11857"/>
                  </a:lnTo>
                  <a:lnTo>
                    <a:pt x="7210" y="13208"/>
                  </a:lnTo>
                  <a:lnTo>
                    <a:pt x="9354" y="12774"/>
                  </a:lnTo>
                  <a:lnTo>
                    <a:pt x="17750" y="9165"/>
                  </a:lnTo>
                  <a:lnTo>
                    <a:pt x="33027" y="6949"/>
                  </a:lnTo>
                  <a:lnTo>
                    <a:pt x="469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0" name="SMARTInkShape-3625"/>
            <p:cNvSpPr/>
            <p:nvPr/>
          </p:nvSpPr>
          <p:spPr bwMode="auto">
            <a:xfrm>
              <a:off x="6843713" y="64294"/>
              <a:ext cx="125665" cy="149523"/>
            </a:xfrm>
            <a:custGeom>
              <a:avLst/>
              <a:gdLst/>
              <a:ahLst/>
              <a:cxnLst/>
              <a:rect l="0" t="0" r="0" b="0"/>
              <a:pathLst>
                <a:path w="125665" h="149523">
                  <a:moveTo>
                    <a:pt x="107156" y="0"/>
                  </a:moveTo>
                  <a:lnTo>
                    <a:pt x="97213" y="0"/>
                  </a:lnTo>
                  <a:lnTo>
                    <a:pt x="73364" y="9943"/>
                  </a:lnTo>
                  <a:lnTo>
                    <a:pt x="59396" y="20585"/>
                  </a:lnTo>
                  <a:lnTo>
                    <a:pt x="48995" y="33792"/>
                  </a:lnTo>
                  <a:lnTo>
                    <a:pt x="44679" y="51552"/>
                  </a:lnTo>
                  <a:lnTo>
                    <a:pt x="47194" y="71895"/>
                  </a:lnTo>
                  <a:lnTo>
                    <a:pt x="52965" y="85419"/>
                  </a:lnTo>
                  <a:lnTo>
                    <a:pt x="67287" y="98246"/>
                  </a:lnTo>
                  <a:lnTo>
                    <a:pt x="79911" y="103196"/>
                  </a:lnTo>
                  <a:lnTo>
                    <a:pt x="113789" y="112463"/>
                  </a:lnTo>
                  <a:lnTo>
                    <a:pt x="118722" y="113075"/>
                  </a:lnTo>
                  <a:lnTo>
                    <a:pt x="122010" y="114277"/>
                  </a:lnTo>
                  <a:lnTo>
                    <a:pt x="124203" y="115872"/>
                  </a:lnTo>
                  <a:lnTo>
                    <a:pt x="125664" y="117729"/>
                  </a:lnTo>
                  <a:lnTo>
                    <a:pt x="125051" y="118967"/>
                  </a:lnTo>
                  <a:lnTo>
                    <a:pt x="92640" y="127723"/>
                  </a:lnTo>
                  <a:lnTo>
                    <a:pt x="58750" y="141528"/>
                  </a:lnTo>
                  <a:lnTo>
                    <a:pt x="36193" y="147503"/>
                  </a:lnTo>
                  <a:lnTo>
                    <a:pt x="11029" y="149522"/>
                  </a:lnTo>
                  <a:lnTo>
                    <a:pt x="7353" y="148893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1" name="SMARTInkShape-3626"/>
            <p:cNvSpPr/>
            <p:nvPr/>
          </p:nvSpPr>
          <p:spPr bwMode="auto">
            <a:xfrm>
              <a:off x="7022311" y="28575"/>
              <a:ext cx="71434" cy="205093"/>
            </a:xfrm>
            <a:custGeom>
              <a:avLst/>
              <a:gdLst/>
              <a:ahLst/>
              <a:cxnLst/>
              <a:rect l="0" t="0" r="0" b="0"/>
              <a:pathLst>
                <a:path w="71434" h="205093">
                  <a:moveTo>
                    <a:pt x="14283" y="0"/>
                  </a:moveTo>
                  <a:lnTo>
                    <a:pt x="10490" y="0"/>
                  </a:lnTo>
                  <a:lnTo>
                    <a:pt x="6512" y="4233"/>
                  </a:lnTo>
                  <a:lnTo>
                    <a:pt x="2891" y="11406"/>
                  </a:lnTo>
                  <a:lnTo>
                    <a:pt x="249" y="39853"/>
                  </a:lnTo>
                  <a:lnTo>
                    <a:pt x="46" y="72724"/>
                  </a:lnTo>
                  <a:lnTo>
                    <a:pt x="10" y="100394"/>
                  </a:lnTo>
                  <a:lnTo>
                    <a:pt x="0" y="128700"/>
                  </a:lnTo>
                  <a:lnTo>
                    <a:pt x="1584" y="147688"/>
                  </a:lnTo>
                  <a:lnTo>
                    <a:pt x="13421" y="181514"/>
                  </a:lnTo>
                  <a:lnTo>
                    <a:pt x="19456" y="192592"/>
                  </a:lnTo>
                  <a:lnTo>
                    <a:pt x="27429" y="200161"/>
                  </a:lnTo>
                  <a:lnTo>
                    <a:pt x="36265" y="204054"/>
                  </a:lnTo>
                  <a:lnTo>
                    <a:pt x="40844" y="205092"/>
                  </a:lnTo>
                  <a:lnTo>
                    <a:pt x="44690" y="204197"/>
                  </a:lnTo>
                  <a:lnTo>
                    <a:pt x="51081" y="198969"/>
                  </a:lnTo>
                  <a:lnTo>
                    <a:pt x="59140" y="183308"/>
                  </a:lnTo>
                  <a:lnTo>
                    <a:pt x="71433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2" name="SMARTInkShape-3627"/>
            <p:cNvSpPr/>
            <p:nvPr/>
          </p:nvSpPr>
          <p:spPr bwMode="auto">
            <a:xfrm>
              <a:off x="6959005" y="114300"/>
              <a:ext cx="127596" cy="27176"/>
            </a:xfrm>
            <a:custGeom>
              <a:avLst/>
              <a:gdLst/>
              <a:ahLst/>
              <a:cxnLst/>
              <a:rect l="0" t="0" r="0" b="0"/>
              <a:pathLst>
                <a:path w="127596" h="27176">
                  <a:moveTo>
                    <a:pt x="6151" y="0"/>
                  </a:moveTo>
                  <a:lnTo>
                    <a:pt x="2358" y="3792"/>
                  </a:lnTo>
                  <a:lnTo>
                    <a:pt x="497" y="7771"/>
                  </a:lnTo>
                  <a:lnTo>
                    <a:pt x="0" y="9943"/>
                  </a:lnTo>
                  <a:lnTo>
                    <a:pt x="463" y="12185"/>
                  </a:lnTo>
                  <a:lnTo>
                    <a:pt x="3094" y="16793"/>
                  </a:lnTo>
                  <a:lnTo>
                    <a:pt x="12830" y="23849"/>
                  </a:lnTo>
                  <a:lnTo>
                    <a:pt x="29561" y="27175"/>
                  </a:lnTo>
                  <a:lnTo>
                    <a:pt x="56549" y="22595"/>
                  </a:lnTo>
                  <a:lnTo>
                    <a:pt x="91928" y="15538"/>
                  </a:lnTo>
                  <a:lnTo>
                    <a:pt x="12759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3" name="SMARTInkShape-3628"/>
            <p:cNvSpPr/>
            <p:nvPr/>
          </p:nvSpPr>
          <p:spPr bwMode="auto">
            <a:xfrm>
              <a:off x="7108039" y="114300"/>
              <a:ext cx="14281" cy="81693"/>
            </a:xfrm>
            <a:custGeom>
              <a:avLst/>
              <a:gdLst/>
              <a:ahLst/>
              <a:cxnLst/>
              <a:rect l="0" t="0" r="0" b="0"/>
              <a:pathLst>
                <a:path w="14281" h="81693">
                  <a:moveTo>
                    <a:pt x="7136" y="0"/>
                  </a:moveTo>
                  <a:lnTo>
                    <a:pt x="3343" y="0"/>
                  </a:lnTo>
                  <a:lnTo>
                    <a:pt x="2226" y="794"/>
                  </a:lnTo>
                  <a:lnTo>
                    <a:pt x="1481" y="2117"/>
                  </a:lnTo>
                  <a:lnTo>
                    <a:pt x="287" y="9943"/>
                  </a:lnTo>
                  <a:lnTo>
                    <a:pt x="0" y="43967"/>
                  </a:lnTo>
                  <a:lnTo>
                    <a:pt x="7269" y="68320"/>
                  </a:lnTo>
                  <a:lnTo>
                    <a:pt x="12660" y="78436"/>
                  </a:lnTo>
                  <a:lnTo>
                    <a:pt x="13560" y="81692"/>
                  </a:lnTo>
                  <a:lnTo>
                    <a:pt x="13800" y="81449"/>
                  </a:lnTo>
                  <a:lnTo>
                    <a:pt x="14280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4" name="SMARTInkShape-3629"/>
            <p:cNvSpPr/>
            <p:nvPr/>
          </p:nvSpPr>
          <p:spPr bwMode="auto">
            <a:xfrm>
              <a:off x="7101062" y="50006"/>
              <a:ext cx="49833" cy="21433"/>
            </a:xfrm>
            <a:custGeom>
              <a:avLst/>
              <a:gdLst/>
              <a:ahLst/>
              <a:cxnLst/>
              <a:rect l="0" t="0" r="0" b="0"/>
              <a:pathLst>
                <a:path w="49833" h="21433">
                  <a:moveTo>
                    <a:pt x="14113" y="0"/>
                  </a:moveTo>
                  <a:lnTo>
                    <a:pt x="1811" y="0"/>
                  </a:lnTo>
                  <a:lnTo>
                    <a:pt x="1149" y="794"/>
                  </a:lnTo>
                  <a:lnTo>
                    <a:pt x="0" y="6151"/>
                  </a:lnTo>
                  <a:lnTo>
                    <a:pt x="736" y="6482"/>
                  </a:lnTo>
                  <a:lnTo>
                    <a:pt x="9736" y="9130"/>
                  </a:lnTo>
                  <a:lnTo>
                    <a:pt x="35787" y="19489"/>
                  </a:lnTo>
                  <a:lnTo>
                    <a:pt x="49832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5" name="SMARTInkShape-3630"/>
            <p:cNvSpPr/>
            <p:nvPr/>
          </p:nvSpPr>
          <p:spPr bwMode="auto">
            <a:xfrm>
              <a:off x="7165181" y="108981"/>
              <a:ext cx="121445" cy="86148"/>
            </a:xfrm>
            <a:custGeom>
              <a:avLst/>
              <a:gdLst/>
              <a:ahLst/>
              <a:cxnLst/>
              <a:rect l="0" t="0" r="0" b="0"/>
              <a:pathLst>
                <a:path w="121445" h="86148">
                  <a:moveTo>
                    <a:pt x="0" y="5319"/>
                  </a:moveTo>
                  <a:lnTo>
                    <a:pt x="0" y="15961"/>
                  </a:lnTo>
                  <a:lnTo>
                    <a:pt x="2117" y="20103"/>
                  </a:lnTo>
                  <a:lnTo>
                    <a:pt x="9943" y="33022"/>
                  </a:lnTo>
                  <a:lnTo>
                    <a:pt x="13001" y="42455"/>
                  </a:lnTo>
                  <a:lnTo>
                    <a:pt x="14278" y="69100"/>
                  </a:lnTo>
                  <a:lnTo>
                    <a:pt x="18077" y="65668"/>
                  </a:lnTo>
                  <a:lnTo>
                    <a:pt x="35774" y="33647"/>
                  </a:lnTo>
                  <a:lnTo>
                    <a:pt x="44996" y="19533"/>
                  </a:lnTo>
                  <a:lnTo>
                    <a:pt x="61253" y="2281"/>
                  </a:lnTo>
                  <a:lnTo>
                    <a:pt x="66382" y="0"/>
                  </a:lnTo>
                  <a:lnTo>
                    <a:pt x="68861" y="186"/>
                  </a:lnTo>
                  <a:lnTo>
                    <a:pt x="73732" y="2508"/>
                  </a:lnTo>
                  <a:lnTo>
                    <a:pt x="75348" y="5033"/>
                  </a:lnTo>
                  <a:lnTo>
                    <a:pt x="77624" y="16170"/>
                  </a:lnTo>
                  <a:lnTo>
                    <a:pt x="83407" y="48445"/>
                  </a:lnTo>
                  <a:lnTo>
                    <a:pt x="86315" y="78158"/>
                  </a:lnTo>
                  <a:lnTo>
                    <a:pt x="89427" y="84788"/>
                  </a:lnTo>
                  <a:lnTo>
                    <a:pt x="91368" y="86079"/>
                  </a:lnTo>
                  <a:lnTo>
                    <a:pt x="93456" y="86147"/>
                  </a:lnTo>
                  <a:lnTo>
                    <a:pt x="97893" y="84105"/>
                  </a:lnTo>
                  <a:lnTo>
                    <a:pt x="121444" y="62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6" name="SMARTInkShape-3631"/>
            <p:cNvSpPr/>
            <p:nvPr/>
          </p:nvSpPr>
          <p:spPr bwMode="auto">
            <a:xfrm>
              <a:off x="7315236" y="117328"/>
              <a:ext cx="56697" cy="186707"/>
            </a:xfrm>
            <a:custGeom>
              <a:avLst/>
              <a:gdLst/>
              <a:ahLst/>
              <a:cxnLst/>
              <a:rect l="0" t="0" r="0" b="0"/>
              <a:pathLst>
                <a:path w="56697" h="186707">
                  <a:moveTo>
                    <a:pt x="21395" y="4116"/>
                  </a:moveTo>
                  <a:lnTo>
                    <a:pt x="17602" y="323"/>
                  </a:lnTo>
                  <a:lnTo>
                    <a:pt x="15692" y="0"/>
                  </a:lnTo>
                  <a:lnTo>
                    <a:pt x="13624" y="578"/>
                  </a:lnTo>
                  <a:lnTo>
                    <a:pt x="9211" y="2543"/>
                  </a:lnTo>
                  <a:lnTo>
                    <a:pt x="0" y="4110"/>
                  </a:lnTo>
                  <a:lnTo>
                    <a:pt x="3767" y="4114"/>
                  </a:lnTo>
                  <a:lnTo>
                    <a:pt x="7739" y="6232"/>
                  </a:lnTo>
                  <a:lnTo>
                    <a:pt x="12151" y="9025"/>
                  </a:lnTo>
                  <a:lnTo>
                    <a:pt x="21450" y="10818"/>
                  </a:lnTo>
                  <a:lnTo>
                    <a:pt x="38067" y="11234"/>
                  </a:lnTo>
                  <a:lnTo>
                    <a:pt x="42828" y="9131"/>
                  </a:lnTo>
                  <a:lnTo>
                    <a:pt x="47590" y="6345"/>
                  </a:lnTo>
                  <a:lnTo>
                    <a:pt x="52352" y="5106"/>
                  </a:lnTo>
                  <a:lnTo>
                    <a:pt x="53939" y="5570"/>
                  </a:lnTo>
                  <a:lnTo>
                    <a:pt x="54998" y="6673"/>
                  </a:lnTo>
                  <a:lnTo>
                    <a:pt x="56173" y="10015"/>
                  </a:lnTo>
                  <a:lnTo>
                    <a:pt x="56696" y="14146"/>
                  </a:lnTo>
                  <a:lnTo>
                    <a:pt x="49288" y="33384"/>
                  </a:lnTo>
                  <a:lnTo>
                    <a:pt x="45698" y="44112"/>
                  </a:lnTo>
                  <a:lnTo>
                    <a:pt x="41277" y="74752"/>
                  </a:lnTo>
                  <a:lnTo>
                    <a:pt x="36787" y="107762"/>
                  </a:lnTo>
                  <a:lnTo>
                    <a:pt x="32218" y="139248"/>
                  </a:lnTo>
                  <a:lnTo>
                    <a:pt x="26907" y="173919"/>
                  </a:lnTo>
                  <a:lnTo>
                    <a:pt x="22484" y="186706"/>
                  </a:lnTo>
                  <a:lnTo>
                    <a:pt x="21327" y="186167"/>
                  </a:lnTo>
                  <a:lnTo>
                    <a:pt x="17926" y="181336"/>
                  </a:lnTo>
                  <a:lnTo>
                    <a:pt x="18001" y="171780"/>
                  </a:lnTo>
                  <a:lnTo>
                    <a:pt x="24518" y="142451"/>
                  </a:lnTo>
                  <a:lnTo>
                    <a:pt x="32654" y="109258"/>
                  </a:lnTo>
                  <a:lnTo>
                    <a:pt x="35683" y="969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7" name="SMARTInkShape-3632"/>
            <p:cNvSpPr/>
            <p:nvPr/>
          </p:nvSpPr>
          <p:spPr bwMode="auto">
            <a:xfrm>
              <a:off x="7365206" y="121444"/>
              <a:ext cx="78583" cy="70002"/>
            </a:xfrm>
            <a:custGeom>
              <a:avLst/>
              <a:gdLst/>
              <a:ahLst/>
              <a:cxnLst/>
              <a:rect l="0" t="0" r="0" b="0"/>
              <a:pathLst>
                <a:path w="78583" h="70002">
                  <a:moveTo>
                    <a:pt x="0" y="35719"/>
                  </a:moveTo>
                  <a:lnTo>
                    <a:pt x="3793" y="31926"/>
                  </a:lnTo>
                  <a:lnTo>
                    <a:pt x="7771" y="30064"/>
                  </a:lnTo>
                  <a:lnTo>
                    <a:pt x="9943" y="29568"/>
                  </a:lnTo>
                  <a:lnTo>
                    <a:pt x="20057" y="22511"/>
                  </a:lnTo>
                  <a:lnTo>
                    <a:pt x="21309" y="22945"/>
                  </a:lnTo>
                  <a:lnTo>
                    <a:pt x="24817" y="25543"/>
                  </a:lnTo>
                  <a:lnTo>
                    <a:pt x="26905" y="29344"/>
                  </a:lnTo>
                  <a:lnTo>
                    <a:pt x="32038" y="42044"/>
                  </a:lnTo>
                  <a:lnTo>
                    <a:pt x="40888" y="56728"/>
                  </a:lnTo>
                  <a:lnTo>
                    <a:pt x="42747" y="70001"/>
                  </a:lnTo>
                  <a:lnTo>
                    <a:pt x="42829" y="67219"/>
                  </a:lnTo>
                  <a:lnTo>
                    <a:pt x="44964" y="63477"/>
                  </a:lnTo>
                  <a:lnTo>
                    <a:pt x="48559" y="57581"/>
                  </a:lnTo>
                  <a:lnTo>
                    <a:pt x="66712" y="22975"/>
                  </a:lnTo>
                  <a:lnTo>
                    <a:pt x="7858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8" name="SMARTInkShape-3633"/>
            <p:cNvSpPr/>
            <p:nvPr/>
          </p:nvSpPr>
          <p:spPr bwMode="auto">
            <a:xfrm>
              <a:off x="7458075" y="142875"/>
              <a:ext cx="7145" cy="14289"/>
            </a:xfrm>
            <a:custGeom>
              <a:avLst/>
              <a:gdLst/>
              <a:ahLst/>
              <a:cxnLst/>
              <a:rect l="0" t="0" r="0" b="0"/>
              <a:pathLst>
                <a:path w="7145" h="14289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7144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49" name="SMARTInkShape-3634"/>
            <p:cNvSpPr/>
            <p:nvPr/>
          </p:nvSpPr>
          <p:spPr bwMode="auto">
            <a:xfrm>
              <a:off x="7472363" y="74720"/>
              <a:ext cx="66040" cy="82316"/>
            </a:xfrm>
            <a:custGeom>
              <a:avLst/>
              <a:gdLst/>
              <a:ahLst/>
              <a:cxnLst/>
              <a:rect l="0" t="0" r="0" b="0"/>
              <a:pathLst>
                <a:path w="66040" h="82316">
                  <a:moveTo>
                    <a:pt x="50006" y="18149"/>
                  </a:moveTo>
                  <a:lnTo>
                    <a:pt x="46213" y="18149"/>
                  </a:lnTo>
                  <a:lnTo>
                    <a:pt x="45096" y="17355"/>
                  </a:lnTo>
                  <a:lnTo>
                    <a:pt x="44351" y="16032"/>
                  </a:lnTo>
                  <a:lnTo>
                    <a:pt x="43157" y="8206"/>
                  </a:lnTo>
                  <a:lnTo>
                    <a:pt x="43852" y="6758"/>
                  </a:lnTo>
                  <a:lnTo>
                    <a:pt x="45109" y="5792"/>
                  </a:lnTo>
                  <a:lnTo>
                    <a:pt x="46742" y="5148"/>
                  </a:lnTo>
                  <a:lnTo>
                    <a:pt x="47830" y="3926"/>
                  </a:lnTo>
                  <a:lnTo>
                    <a:pt x="49038" y="450"/>
                  </a:lnTo>
                  <a:lnTo>
                    <a:pt x="48567" y="0"/>
                  </a:lnTo>
                  <a:lnTo>
                    <a:pt x="45927" y="1616"/>
                  </a:lnTo>
                  <a:lnTo>
                    <a:pt x="39978" y="6988"/>
                  </a:lnTo>
                  <a:lnTo>
                    <a:pt x="37611" y="11336"/>
                  </a:lnTo>
                  <a:lnTo>
                    <a:pt x="36279" y="20364"/>
                  </a:lnTo>
                  <a:lnTo>
                    <a:pt x="36762" y="28658"/>
                  </a:lnTo>
                  <a:lnTo>
                    <a:pt x="45694" y="51616"/>
                  </a:lnTo>
                  <a:lnTo>
                    <a:pt x="52323" y="58952"/>
                  </a:lnTo>
                  <a:lnTo>
                    <a:pt x="65721" y="70130"/>
                  </a:lnTo>
                  <a:lnTo>
                    <a:pt x="66039" y="72646"/>
                  </a:lnTo>
                  <a:lnTo>
                    <a:pt x="64663" y="75118"/>
                  </a:lnTo>
                  <a:lnTo>
                    <a:pt x="62158" y="77559"/>
                  </a:lnTo>
                  <a:lnTo>
                    <a:pt x="55143" y="80272"/>
                  </a:lnTo>
                  <a:lnTo>
                    <a:pt x="19902" y="82315"/>
                  </a:lnTo>
                  <a:lnTo>
                    <a:pt x="10697" y="80269"/>
                  </a:lnTo>
                  <a:lnTo>
                    <a:pt x="0" y="752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0" name="SMARTInkShape-3635"/>
            <p:cNvSpPr/>
            <p:nvPr/>
          </p:nvSpPr>
          <p:spPr bwMode="auto">
            <a:xfrm>
              <a:off x="7565231" y="14288"/>
              <a:ext cx="35720" cy="155530"/>
            </a:xfrm>
            <a:custGeom>
              <a:avLst/>
              <a:gdLst/>
              <a:ahLst/>
              <a:cxnLst/>
              <a:rect l="0" t="0" r="0" b="0"/>
              <a:pathLst>
                <a:path w="35720" h="155530">
                  <a:moveTo>
                    <a:pt x="35719" y="0"/>
                  </a:moveTo>
                  <a:lnTo>
                    <a:pt x="31926" y="0"/>
                  </a:lnTo>
                  <a:lnTo>
                    <a:pt x="30809" y="793"/>
                  </a:lnTo>
                  <a:lnTo>
                    <a:pt x="30064" y="2116"/>
                  </a:lnTo>
                  <a:lnTo>
                    <a:pt x="29016" y="9887"/>
                  </a:lnTo>
                  <a:lnTo>
                    <a:pt x="26589" y="24360"/>
                  </a:lnTo>
                  <a:lnTo>
                    <a:pt x="22111" y="57535"/>
                  </a:lnTo>
                  <a:lnTo>
                    <a:pt x="21521" y="92919"/>
                  </a:lnTo>
                  <a:lnTo>
                    <a:pt x="23560" y="122939"/>
                  </a:lnTo>
                  <a:lnTo>
                    <a:pt x="29174" y="153488"/>
                  </a:lnTo>
                  <a:lnTo>
                    <a:pt x="30561" y="154713"/>
                  </a:lnTo>
                  <a:lnTo>
                    <a:pt x="32280" y="155529"/>
                  </a:lnTo>
                  <a:lnTo>
                    <a:pt x="32633" y="155280"/>
                  </a:lnTo>
                  <a:lnTo>
                    <a:pt x="29336" y="151136"/>
                  </a:lnTo>
                  <a:lnTo>
                    <a:pt x="25475" y="147076"/>
                  </a:lnTo>
                  <a:lnTo>
                    <a:pt x="8051" y="113414"/>
                  </a:lnTo>
                  <a:lnTo>
                    <a:pt x="0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1" name="SMARTInkShape-3636"/>
            <p:cNvSpPr/>
            <p:nvPr/>
          </p:nvSpPr>
          <p:spPr bwMode="auto">
            <a:xfrm>
              <a:off x="7500938" y="71438"/>
              <a:ext cx="78582" cy="7144"/>
            </a:xfrm>
            <a:custGeom>
              <a:avLst/>
              <a:gdLst/>
              <a:ahLst/>
              <a:cxnLst/>
              <a:rect l="0" t="0" r="0" b="0"/>
              <a:pathLst>
                <a:path w="78582" h="7144">
                  <a:moveTo>
                    <a:pt x="0" y="0"/>
                  </a:moveTo>
                  <a:lnTo>
                    <a:pt x="11406" y="4909"/>
                  </a:lnTo>
                  <a:lnTo>
                    <a:pt x="43174" y="6947"/>
                  </a:lnTo>
                  <a:lnTo>
                    <a:pt x="78581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2" name="SMARTInkShape-3637"/>
            <p:cNvSpPr/>
            <p:nvPr/>
          </p:nvSpPr>
          <p:spPr bwMode="auto">
            <a:xfrm>
              <a:off x="7543800" y="57274"/>
              <a:ext cx="114301" cy="71315"/>
            </a:xfrm>
            <a:custGeom>
              <a:avLst/>
              <a:gdLst/>
              <a:ahLst/>
              <a:cxnLst/>
              <a:rect l="0" t="0" r="0" b="0"/>
              <a:pathLst>
                <a:path w="114301" h="71315">
                  <a:moveTo>
                    <a:pt x="0" y="35595"/>
                  </a:moveTo>
                  <a:lnTo>
                    <a:pt x="6151" y="35595"/>
                  </a:lnTo>
                  <a:lnTo>
                    <a:pt x="10642" y="31802"/>
                  </a:lnTo>
                  <a:lnTo>
                    <a:pt x="12667" y="27824"/>
                  </a:lnTo>
                  <a:lnTo>
                    <a:pt x="15018" y="9377"/>
                  </a:lnTo>
                  <a:lnTo>
                    <a:pt x="20430" y="1284"/>
                  </a:lnTo>
                  <a:lnTo>
                    <a:pt x="23102" y="502"/>
                  </a:lnTo>
                  <a:lnTo>
                    <a:pt x="31286" y="0"/>
                  </a:lnTo>
                  <a:lnTo>
                    <a:pt x="35865" y="2048"/>
                  </a:lnTo>
                  <a:lnTo>
                    <a:pt x="70997" y="28468"/>
                  </a:lnTo>
                  <a:lnTo>
                    <a:pt x="94586" y="52411"/>
                  </a:lnTo>
                  <a:lnTo>
                    <a:pt x="105952" y="69815"/>
                  </a:lnTo>
                  <a:lnTo>
                    <a:pt x="108738" y="70648"/>
                  </a:lnTo>
                  <a:lnTo>
                    <a:pt x="114300" y="71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3" name="SMARTInkShape-3638"/>
            <p:cNvSpPr/>
            <p:nvPr/>
          </p:nvSpPr>
          <p:spPr bwMode="auto">
            <a:xfrm>
              <a:off x="7665269" y="46831"/>
              <a:ext cx="121420" cy="101646"/>
            </a:xfrm>
            <a:custGeom>
              <a:avLst/>
              <a:gdLst/>
              <a:ahLst/>
              <a:cxnLst/>
              <a:rect l="0" t="0" r="0" b="0"/>
              <a:pathLst>
                <a:path w="121420" h="101646">
                  <a:moveTo>
                    <a:pt x="7119" y="38894"/>
                  </a:moveTo>
                  <a:lnTo>
                    <a:pt x="968" y="38894"/>
                  </a:lnTo>
                  <a:lnTo>
                    <a:pt x="637" y="39688"/>
                  </a:lnTo>
                  <a:lnTo>
                    <a:pt x="0" y="45744"/>
                  </a:lnTo>
                  <a:lnTo>
                    <a:pt x="7567" y="42158"/>
                  </a:lnTo>
                  <a:lnTo>
                    <a:pt x="17636" y="42461"/>
                  </a:lnTo>
                  <a:lnTo>
                    <a:pt x="39711" y="45331"/>
                  </a:lnTo>
                  <a:lnTo>
                    <a:pt x="71942" y="38174"/>
                  </a:lnTo>
                  <a:lnTo>
                    <a:pt x="100704" y="26893"/>
                  </a:lnTo>
                  <a:lnTo>
                    <a:pt x="116123" y="15069"/>
                  </a:lnTo>
                  <a:lnTo>
                    <a:pt x="119065" y="10313"/>
                  </a:lnTo>
                  <a:lnTo>
                    <a:pt x="119850" y="7934"/>
                  </a:lnTo>
                  <a:lnTo>
                    <a:pt x="118785" y="5554"/>
                  </a:lnTo>
                  <a:lnTo>
                    <a:pt x="113369" y="793"/>
                  </a:lnTo>
                  <a:lnTo>
                    <a:pt x="109702" y="0"/>
                  </a:lnTo>
                  <a:lnTo>
                    <a:pt x="101394" y="1235"/>
                  </a:lnTo>
                  <a:lnTo>
                    <a:pt x="76311" y="12807"/>
                  </a:lnTo>
                  <a:lnTo>
                    <a:pt x="53330" y="29861"/>
                  </a:lnTo>
                  <a:lnTo>
                    <a:pt x="33816" y="64138"/>
                  </a:lnTo>
                  <a:lnTo>
                    <a:pt x="33007" y="74191"/>
                  </a:lnTo>
                  <a:lnTo>
                    <a:pt x="35293" y="83156"/>
                  </a:lnTo>
                  <a:lnTo>
                    <a:pt x="38955" y="89787"/>
                  </a:lnTo>
                  <a:lnTo>
                    <a:pt x="49272" y="97982"/>
                  </a:lnTo>
                  <a:lnTo>
                    <a:pt x="62383" y="101645"/>
                  </a:lnTo>
                  <a:lnTo>
                    <a:pt x="86738" y="97180"/>
                  </a:lnTo>
                  <a:lnTo>
                    <a:pt x="100449" y="93109"/>
                  </a:lnTo>
                  <a:lnTo>
                    <a:pt x="105851" y="89325"/>
                  </a:lnTo>
                  <a:lnTo>
                    <a:pt x="121419" y="67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4" name="SMARTInkShape-3639"/>
            <p:cNvSpPr/>
            <p:nvPr/>
          </p:nvSpPr>
          <p:spPr bwMode="auto">
            <a:xfrm>
              <a:off x="7791537" y="57150"/>
              <a:ext cx="57976" cy="88901"/>
            </a:xfrm>
            <a:custGeom>
              <a:avLst/>
              <a:gdLst/>
              <a:ahLst/>
              <a:cxnLst/>
              <a:rect l="0" t="0" r="0" b="0"/>
              <a:pathLst>
                <a:path w="57976" h="88901">
                  <a:moveTo>
                    <a:pt x="30869" y="0"/>
                  </a:moveTo>
                  <a:lnTo>
                    <a:pt x="27076" y="0"/>
                  </a:lnTo>
                  <a:lnTo>
                    <a:pt x="25959" y="794"/>
                  </a:lnTo>
                  <a:lnTo>
                    <a:pt x="25215" y="2117"/>
                  </a:lnTo>
                  <a:lnTo>
                    <a:pt x="24020" y="9943"/>
                  </a:lnTo>
                  <a:lnTo>
                    <a:pt x="25973" y="14473"/>
                  </a:lnTo>
                  <a:lnTo>
                    <a:pt x="28693" y="19133"/>
                  </a:lnTo>
                  <a:lnTo>
                    <a:pt x="29902" y="23849"/>
                  </a:lnTo>
                  <a:lnTo>
                    <a:pt x="49479" y="46965"/>
                  </a:lnTo>
                  <a:lnTo>
                    <a:pt x="56139" y="54573"/>
                  </a:lnTo>
                  <a:lnTo>
                    <a:pt x="57975" y="59444"/>
                  </a:lnTo>
                  <a:lnTo>
                    <a:pt x="56878" y="61855"/>
                  </a:lnTo>
                  <a:lnTo>
                    <a:pt x="51424" y="66649"/>
                  </a:lnTo>
                  <a:lnTo>
                    <a:pt x="16455" y="85724"/>
                  </a:lnTo>
                  <a:lnTo>
                    <a:pt x="11734" y="88106"/>
                  </a:lnTo>
                  <a:lnTo>
                    <a:pt x="7794" y="88900"/>
                  </a:lnTo>
                  <a:lnTo>
                    <a:pt x="4373" y="88635"/>
                  </a:lnTo>
                  <a:lnTo>
                    <a:pt x="1299" y="87665"/>
                  </a:lnTo>
                  <a:lnTo>
                    <a:pt x="43" y="86225"/>
                  </a:lnTo>
                  <a:lnTo>
                    <a:pt x="0" y="84471"/>
                  </a:lnTo>
                  <a:lnTo>
                    <a:pt x="765" y="82507"/>
                  </a:lnTo>
                  <a:lnTo>
                    <a:pt x="16582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5" name="SMARTInkShape-3640"/>
            <p:cNvSpPr/>
            <p:nvPr/>
          </p:nvSpPr>
          <p:spPr bwMode="auto">
            <a:xfrm>
              <a:off x="7965518" y="57150"/>
              <a:ext cx="104952" cy="91451"/>
            </a:xfrm>
            <a:custGeom>
              <a:avLst/>
              <a:gdLst/>
              <a:ahLst/>
              <a:cxnLst/>
              <a:rect l="0" t="0" r="0" b="0"/>
              <a:pathLst>
                <a:path w="104952" h="91451">
                  <a:moveTo>
                    <a:pt x="49770" y="0"/>
                  </a:moveTo>
                  <a:lnTo>
                    <a:pt x="45977" y="3792"/>
                  </a:lnTo>
                  <a:lnTo>
                    <a:pt x="41999" y="5654"/>
                  </a:lnTo>
                  <a:lnTo>
                    <a:pt x="8859" y="10910"/>
                  </a:lnTo>
                  <a:lnTo>
                    <a:pt x="2458" y="13287"/>
                  </a:lnTo>
                  <a:lnTo>
                    <a:pt x="1560" y="14414"/>
                  </a:lnTo>
                  <a:lnTo>
                    <a:pt x="562" y="17783"/>
                  </a:lnTo>
                  <a:lnTo>
                    <a:pt x="0" y="24143"/>
                  </a:lnTo>
                  <a:lnTo>
                    <a:pt x="2302" y="25620"/>
                  </a:lnTo>
                  <a:lnTo>
                    <a:pt x="32216" y="33225"/>
                  </a:lnTo>
                  <a:lnTo>
                    <a:pt x="63176" y="35226"/>
                  </a:lnTo>
                  <a:lnTo>
                    <a:pt x="83111" y="37689"/>
                  </a:lnTo>
                  <a:lnTo>
                    <a:pt x="96955" y="43446"/>
                  </a:lnTo>
                  <a:lnTo>
                    <a:pt x="100276" y="45633"/>
                  </a:lnTo>
                  <a:lnTo>
                    <a:pt x="102490" y="48678"/>
                  </a:lnTo>
                  <a:lnTo>
                    <a:pt x="104951" y="56295"/>
                  </a:lnTo>
                  <a:lnTo>
                    <a:pt x="104020" y="59755"/>
                  </a:lnTo>
                  <a:lnTo>
                    <a:pt x="98751" y="65716"/>
                  </a:lnTo>
                  <a:lnTo>
                    <a:pt x="81640" y="76011"/>
                  </a:lnTo>
                  <a:lnTo>
                    <a:pt x="49263" y="88081"/>
                  </a:lnTo>
                  <a:lnTo>
                    <a:pt x="31981" y="91450"/>
                  </a:lnTo>
                  <a:lnTo>
                    <a:pt x="23872" y="90122"/>
                  </a:lnTo>
                  <a:lnTo>
                    <a:pt x="20598" y="88656"/>
                  </a:lnTo>
                  <a:lnTo>
                    <a:pt x="19209" y="86885"/>
                  </a:lnTo>
                  <a:lnTo>
                    <a:pt x="19078" y="84911"/>
                  </a:lnTo>
                  <a:lnTo>
                    <a:pt x="21195" y="78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6" name="SMARTInkShape-3641"/>
            <p:cNvSpPr/>
            <p:nvPr/>
          </p:nvSpPr>
          <p:spPr bwMode="auto">
            <a:xfrm>
              <a:off x="8143875" y="0"/>
              <a:ext cx="27175" cy="135240"/>
            </a:xfrm>
            <a:custGeom>
              <a:avLst/>
              <a:gdLst/>
              <a:ahLst/>
              <a:cxnLst/>
              <a:rect l="0" t="0" r="0" b="0"/>
              <a:pathLst>
                <a:path w="27175" h="135240">
                  <a:moveTo>
                    <a:pt x="0" y="0"/>
                  </a:moveTo>
                  <a:lnTo>
                    <a:pt x="0" y="33180"/>
                  </a:lnTo>
                  <a:lnTo>
                    <a:pt x="0" y="63792"/>
                  </a:lnTo>
                  <a:lnTo>
                    <a:pt x="794" y="92770"/>
                  </a:lnTo>
                  <a:lnTo>
                    <a:pt x="5704" y="112683"/>
                  </a:lnTo>
                  <a:lnTo>
                    <a:pt x="14474" y="127327"/>
                  </a:lnTo>
                  <a:lnTo>
                    <a:pt x="19132" y="131996"/>
                  </a:lnTo>
                  <a:lnTo>
                    <a:pt x="27174" y="135239"/>
                  </a:lnTo>
                  <a:lnTo>
                    <a:pt x="25836" y="133396"/>
                  </a:lnTo>
                  <a:lnTo>
                    <a:pt x="21431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7" name="SMARTInkShape-3642"/>
            <p:cNvSpPr/>
            <p:nvPr/>
          </p:nvSpPr>
          <p:spPr bwMode="auto">
            <a:xfrm>
              <a:off x="8039746" y="57150"/>
              <a:ext cx="175568" cy="13847"/>
            </a:xfrm>
            <a:custGeom>
              <a:avLst/>
              <a:gdLst/>
              <a:ahLst/>
              <a:cxnLst/>
              <a:rect l="0" t="0" r="0" b="0"/>
              <a:pathLst>
                <a:path w="175568" h="13847">
                  <a:moveTo>
                    <a:pt x="4117" y="0"/>
                  </a:moveTo>
                  <a:lnTo>
                    <a:pt x="324" y="3792"/>
                  </a:lnTo>
                  <a:lnTo>
                    <a:pt x="0" y="4909"/>
                  </a:lnTo>
                  <a:lnTo>
                    <a:pt x="579" y="5654"/>
                  </a:lnTo>
                  <a:lnTo>
                    <a:pt x="3338" y="6482"/>
                  </a:lnTo>
                  <a:lnTo>
                    <a:pt x="34039" y="7105"/>
                  </a:lnTo>
                  <a:lnTo>
                    <a:pt x="69382" y="7932"/>
                  </a:lnTo>
                  <a:lnTo>
                    <a:pt x="104791" y="12797"/>
                  </a:lnTo>
                  <a:lnTo>
                    <a:pt x="132900" y="13846"/>
                  </a:lnTo>
                  <a:lnTo>
                    <a:pt x="157104" y="12040"/>
                  </a:lnTo>
                  <a:lnTo>
                    <a:pt x="175567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8" name="SMARTInkShape-3643"/>
            <p:cNvSpPr/>
            <p:nvPr/>
          </p:nvSpPr>
          <p:spPr bwMode="auto">
            <a:xfrm>
              <a:off x="8208290" y="-6395"/>
              <a:ext cx="323061" cy="141968"/>
            </a:xfrm>
            <a:custGeom>
              <a:avLst/>
              <a:gdLst/>
              <a:ahLst/>
              <a:cxnLst/>
              <a:rect l="0" t="0" r="0" b="0"/>
              <a:pathLst>
                <a:path w="323061" h="141968">
                  <a:moveTo>
                    <a:pt x="28454" y="42114"/>
                  </a:moveTo>
                  <a:lnTo>
                    <a:pt x="24661" y="42114"/>
                  </a:lnTo>
                  <a:lnTo>
                    <a:pt x="23544" y="42908"/>
                  </a:lnTo>
                  <a:lnTo>
                    <a:pt x="22799" y="44230"/>
                  </a:lnTo>
                  <a:lnTo>
                    <a:pt x="17812" y="55849"/>
                  </a:lnTo>
                  <a:lnTo>
                    <a:pt x="2989" y="80983"/>
                  </a:lnTo>
                  <a:lnTo>
                    <a:pt x="0" y="114551"/>
                  </a:lnTo>
                  <a:lnTo>
                    <a:pt x="2049" y="120081"/>
                  </a:lnTo>
                  <a:lnTo>
                    <a:pt x="9833" y="130099"/>
                  </a:lnTo>
                  <a:lnTo>
                    <a:pt x="12865" y="130933"/>
                  </a:lnTo>
                  <a:lnTo>
                    <a:pt x="20467" y="129743"/>
                  </a:lnTo>
                  <a:lnTo>
                    <a:pt x="37489" y="122512"/>
                  </a:lnTo>
                  <a:lnTo>
                    <a:pt x="43847" y="118063"/>
                  </a:lnTo>
                  <a:lnTo>
                    <a:pt x="54395" y="103036"/>
                  </a:lnTo>
                  <a:lnTo>
                    <a:pt x="69185" y="72747"/>
                  </a:lnTo>
                  <a:lnTo>
                    <a:pt x="69895" y="69680"/>
                  </a:lnTo>
                  <a:lnTo>
                    <a:pt x="69575" y="68429"/>
                  </a:lnTo>
                  <a:lnTo>
                    <a:pt x="68568" y="68388"/>
                  </a:lnTo>
                  <a:lnTo>
                    <a:pt x="67103" y="69155"/>
                  </a:lnTo>
                  <a:lnTo>
                    <a:pt x="66127" y="70460"/>
                  </a:lnTo>
                  <a:lnTo>
                    <a:pt x="63164" y="76883"/>
                  </a:lnTo>
                  <a:lnTo>
                    <a:pt x="52979" y="90756"/>
                  </a:lnTo>
                  <a:lnTo>
                    <a:pt x="51260" y="97070"/>
                  </a:lnTo>
                  <a:lnTo>
                    <a:pt x="49938" y="122758"/>
                  </a:lnTo>
                  <a:lnTo>
                    <a:pt x="52025" y="127697"/>
                  </a:lnTo>
                  <a:lnTo>
                    <a:pt x="59832" y="137336"/>
                  </a:lnTo>
                  <a:lnTo>
                    <a:pt x="62073" y="137345"/>
                  </a:lnTo>
                  <a:lnTo>
                    <a:pt x="64360" y="135764"/>
                  </a:lnTo>
                  <a:lnTo>
                    <a:pt x="82710" y="118647"/>
                  </a:lnTo>
                  <a:lnTo>
                    <a:pt x="93049" y="110260"/>
                  </a:lnTo>
                  <a:lnTo>
                    <a:pt x="103331" y="95819"/>
                  </a:lnTo>
                  <a:lnTo>
                    <a:pt x="112200" y="78399"/>
                  </a:lnTo>
                  <a:lnTo>
                    <a:pt x="132533" y="53547"/>
                  </a:lnTo>
                  <a:lnTo>
                    <a:pt x="152252" y="19694"/>
                  </a:lnTo>
                  <a:lnTo>
                    <a:pt x="162772" y="1778"/>
                  </a:lnTo>
                  <a:lnTo>
                    <a:pt x="162449" y="936"/>
                  </a:lnTo>
                  <a:lnTo>
                    <a:pt x="161440" y="374"/>
                  </a:lnTo>
                  <a:lnTo>
                    <a:pt x="159974" y="0"/>
                  </a:lnTo>
                  <a:lnTo>
                    <a:pt x="158202" y="1338"/>
                  </a:lnTo>
                  <a:lnTo>
                    <a:pt x="143564" y="22996"/>
                  </a:lnTo>
                  <a:lnTo>
                    <a:pt x="131478" y="53830"/>
                  </a:lnTo>
                  <a:lnTo>
                    <a:pt x="125478" y="71603"/>
                  </a:lnTo>
                  <a:lnTo>
                    <a:pt x="127916" y="92897"/>
                  </a:lnTo>
                  <a:lnTo>
                    <a:pt x="129687" y="95813"/>
                  </a:lnTo>
                  <a:lnTo>
                    <a:pt x="139764" y="103709"/>
                  </a:lnTo>
                  <a:lnTo>
                    <a:pt x="148305" y="108648"/>
                  </a:lnTo>
                  <a:lnTo>
                    <a:pt x="159509" y="109255"/>
                  </a:lnTo>
                  <a:lnTo>
                    <a:pt x="171632" y="106086"/>
                  </a:lnTo>
                  <a:lnTo>
                    <a:pt x="206218" y="82149"/>
                  </a:lnTo>
                  <a:lnTo>
                    <a:pt x="236792" y="48270"/>
                  </a:lnTo>
                  <a:lnTo>
                    <a:pt x="240997" y="43938"/>
                  </a:lnTo>
                  <a:lnTo>
                    <a:pt x="238449" y="46447"/>
                  </a:lnTo>
                  <a:lnTo>
                    <a:pt x="236879" y="52242"/>
                  </a:lnTo>
                  <a:lnTo>
                    <a:pt x="235387" y="60109"/>
                  </a:lnTo>
                  <a:lnTo>
                    <a:pt x="225002" y="93142"/>
                  </a:lnTo>
                  <a:lnTo>
                    <a:pt x="224574" y="95976"/>
                  </a:lnTo>
                  <a:lnTo>
                    <a:pt x="225081" y="98660"/>
                  </a:lnTo>
                  <a:lnTo>
                    <a:pt x="229589" y="106228"/>
                  </a:lnTo>
                  <a:lnTo>
                    <a:pt x="231600" y="108669"/>
                  </a:lnTo>
                  <a:lnTo>
                    <a:pt x="238068" y="111382"/>
                  </a:lnTo>
                  <a:lnTo>
                    <a:pt x="255155" y="113123"/>
                  </a:lnTo>
                  <a:lnTo>
                    <a:pt x="264412" y="109127"/>
                  </a:lnTo>
                  <a:lnTo>
                    <a:pt x="293741" y="94066"/>
                  </a:lnTo>
                  <a:lnTo>
                    <a:pt x="307490" y="86106"/>
                  </a:lnTo>
                  <a:lnTo>
                    <a:pt x="312903" y="84935"/>
                  </a:lnTo>
                  <a:lnTo>
                    <a:pt x="317305" y="85743"/>
                  </a:lnTo>
                  <a:lnTo>
                    <a:pt x="321034" y="87868"/>
                  </a:lnTo>
                  <a:lnTo>
                    <a:pt x="322726" y="90873"/>
                  </a:lnTo>
                  <a:lnTo>
                    <a:pt x="323060" y="94464"/>
                  </a:lnTo>
                  <a:lnTo>
                    <a:pt x="322489" y="98445"/>
                  </a:lnTo>
                  <a:lnTo>
                    <a:pt x="317621" y="107102"/>
                  </a:lnTo>
                  <a:lnTo>
                    <a:pt x="311754" y="116241"/>
                  </a:lnTo>
                  <a:lnTo>
                    <a:pt x="307243" y="140309"/>
                  </a:lnTo>
                  <a:lnTo>
                    <a:pt x="306388" y="140915"/>
                  </a:lnTo>
                  <a:lnTo>
                    <a:pt x="301393" y="141767"/>
                  </a:lnTo>
                  <a:lnTo>
                    <a:pt x="297133" y="141967"/>
                  </a:lnTo>
                  <a:lnTo>
                    <a:pt x="295679" y="140432"/>
                  </a:lnTo>
                  <a:lnTo>
                    <a:pt x="285171" y="105402"/>
                  </a:lnTo>
                  <a:lnTo>
                    <a:pt x="271341" y="70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59" name="SMARTInkShape-3644"/>
            <p:cNvSpPr/>
            <p:nvPr/>
          </p:nvSpPr>
          <p:spPr bwMode="auto">
            <a:xfrm>
              <a:off x="8326820" y="-7144"/>
              <a:ext cx="81375" cy="14289"/>
            </a:xfrm>
            <a:custGeom>
              <a:avLst/>
              <a:gdLst/>
              <a:ahLst/>
              <a:cxnLst/>
              <a:rect l="0" t="0" r="0" b="0"/>
              <a:pathLst>
                <a:path w="81375" h="14289">
                  <a:moveTo>
                    <a:pt x="17080" y="14288"/>
                  </a:moveTo>
                  <a:lnTo>
                    <a:pt x="3655" y="8634"/>
                  </a:lnTo>
                  <a:lnTo>
                    <a:pt x="0" y="7806"/>
                  </a:lnTo>
                  <a:lnTo>
                    <a:pt x="138" y="7585"/>
                  </a:lnTo>
                  <a:lnTo>
                    <a:pt x="32029" y="5031"/>
                  </a:lnTo>
                  <a:lnTo>
                    <a:pt x="41980" y="2236"/>
                  </a:lnTo>
                  <a:lnTo>
                    <a:pt x="8137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0" name="SMARTInkShape-3645"/>
            <p:cNvSpPr/>
            <p:nvPr/>
          </p:nvSpPr>
          <p:spPr bwMode="auto">
            <a:xfrm>
              <a:off x="7551057" y="171907"/>
              <a:ext cx="164194" cy="106274"/>
            </a:xfrm>
            <a:custGeom>
              <a:avLst/>
              <a:gdLst/>
              <a:ahLst/>
              <a:cxnLst/>
              <a:rect l="0" t="0" r="0" b="0"/>
              <a:pathLst>
                <a:path w="164194" h="106274">
                  <a:moveTo>
                    <a:pt x="14174" y="49549"/>
                  </a:moveTo>
                  <a:lnTo>
                    <a:pt x="10381" y="45757"/>
                  </a:lnTo>
                  <a:lnTo>
                    <a:pt x="6403" y="43895"/>
                  </a:lnTo>
                  <a:lnTo>
                    <a:pt x="268" y="42493"/>
                  </a:lnTo>
                  <a:lnTo>
                    <a:pt x="0" y="50016"/>
                  </a:lnTo>
                  <a:lnTo>
                    <a:pt x="2054" y="55842"/>
                  </a:lnTo>
                  <a:lnTo>
                    <a:pt x="19815" y="80619"/>
                  </a:lnTo>
                  <a:lnTo>
                    <a:pt x="38920" y="96975"/>
                  </a:lnTo>
                  <a:lnTo>
                    <a:pt x="42408" y="103465"/>
                  </a:lnTo>
                  <a:lnTo>
                    <a:pt x="48750" y="106273"/>
                  </a:lnTo>
                  <a:lnTo>
                    <a:pt x="49667" y="96002"/>
                  </a:lnTo>
                  <a:lnTo>
                    <a:pt x="50620" y="86420"/>
                  </a:lnTo>
                  <a:lnTo>
                    <a:pt x="59768" y="62653"/>
                  </a:lnTo>
                  <a:lnTo>
                    <a:pt x="81209" y="33665"/>
                  </a:lnTo>
                  <a:lnTo>
                    <a:pt x="99971" y="16102"/>
                  </a:lnTo>
                  <a:lnTo>
                    <a:pt x="118963" y="4754"/>
                  </a:lnTo>
                  <a:lnTo>
                    <a:pt x="137208" y="572"/>
                  </a:lnTo>
                  <a:lnTo>
                    <a:pt x="143733" y="0"/>
                  </a:lnTo>
                  <a:lnTo>
                    <a:pt x="164193" y="66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1" name="SMARTInkShape-3646"/>
            <p:cNvSpPr/>
            <p:nvPr/>
          </p:nvSpPr>
          <p:spPr bwMode="auto">
            <a:xfrm>
              <a:off x="7736718" y="136399"/>
              <a:ext cx="385727" cy="173680"/>
            </a:xfrm>
            <a:custGeom>
              <a:avLst/>
              <a:gdLst/>
              <a:ahLst/>
              <a:cxnLst/>
              <a:rect l="0" t="0" r="0" b="0"/>
              <a:pathLst>
                <a:path w="385727" h="173680">
                  <a:moveTo>
                    <a:pt x="85688" y="92201"/>
                  </a:moveTo>
                  <a:lnTo>
                    <a:pt x="85688" y="86050"/>
                  </a:lnTo>
                  <a:lnTo>
                    <a:pt x="84895" y="85719"/>
                  </a:lnTo>
                  <a:lnTo>
                    <a:pt x="81895" y="85351"/>
                  </a:lnTo>
                  <a:lnTo>
                    <a:pt x="77917" y="83071"/>
                  </a:lnTo>
                  <a:lnTo>
                    <a:pt x="52344" y="59634"/>
                  </a:lnTo>
                  <a:lnTo>
                    <a:pt x="47585" y="57883"/>
                  </a:lnTo>
                  <a:lnTo>
                    <a:pt x="27150" y="56605"/>
                  </a:lnTo>
                  <a:lnTo>
                    <a:pt x="21836" y="58654"/>
                  </a:lnTo>
                  <a:lnTo>
                    <a:pt x="19308" y="60311"/>
                  </a:lnTo>
                  <a:lnTo>
                    <a:pt x="11956" y="70229"/>
                  </a:lnTo>
                  <a:lnTo>
                    <a:pt x="3155" y="92711"/>
                  </a:lnTo>
                  <a:lnTo>
                    <a:pt x="150" y="127810"/>
                  </a:lnTo>
                  <a:lnTo>
                    <a:pt x="0" y="143156"/>
                  </a:lnTo>
                  <a:lnTo>
                    <a:pt x="781" y="145221"/>
                  </a:lnTo>
                  <a:lnTo>
                    <a:pt x="2096" y="146598"/>
                  </a:lnTo>
                  <a:lnTo>
                    <a:pt x="5674" y="148127"/>
                  </a:lnTo>
                  <a:lnTo>
                    <a:pt x="9909" y="148807"/>
                  </a:lnTo>
                  <a:lnTo>
                    <a:pt x="20550" y="145398"/>
                  </a:lnTo>
                  <a:lnTo>
                    <a:pt x="27104" y="139392"/>
                  </a:lnTo>
                  <a:lnTo>
                    <a:pt x="54808" y="103997"/>
                  </a:lnTo>
                  <a:lnTo>
                    <a:pt x="78031" y="71605"/>
                  </a:lnTo>
                  <a:lnTo>
                    <a:pt x="72822" y="84305"/>
                  </a:lnTo>
                  <a:lnTo>
                    <a:pt x="71484" y="111625"/>
                  </a:lnTo>
                  <a:lnTo>
                    <a:pt x="77559" y="136066"/>
                  </a:lnTo>
                  <a:lnTo>
                    <a:pt x="78681" y="138113"/>
                  </a:lnTo>
                  <a:lnTo>
                    <a:pt x="80223" y="139478"/>
                  </a:lnTo>
                  <a:lnTo>
                    <a:pt x="84053" y="140994"/>
                  </a:lnTo>
                  <a:lnTo>
                    <a:pt x="88401" y="141668"/>
                  </a:lnTo>
                  <a:lnTo>
                    <a:pt x="117678" y="118824"/>
                  </a:lnTo>
                  <a:lnTo>
                    <a:pt x="131656" y="106414"/>
                  </a:lnTo>
                  <a:lnTo>
                    <a:pt x="145157" y="84391"/>
                  </a:lnTo>
                  <a:lnTo>
                    <a:pt x="149955" y="80792"/>
                  </a:lnTo>
                  <a:lnTo>
                    <a:pt x="152345" y="79833"/>
                  </a:lnTo>
                  <a:lnTo>
                    <a:pt x="153938" y="79987"/>
                  </a:lnTo>
                  <a:lnTo>
                    <a:pt x="155001" y="80883"/>
                  </a:lnTo>
                  <a:lnTo>
                    <a:pt x="156182" y="83996"/>
                  </a:lnTo>
                  <a:lnTo>
                    <a:pt x="157109" y="118868"/>
                  </a:lnTo>
                  <a:lnTo>
                    <a:pt x="157115" y="121885"/>
                  </a:lnTo>
                  <a:lnTo>
                    <a:pt x="159237" y="127354"/>
                  </a:lnTo>
                  <a:lnTo>
                    <a:pt x="167768" y="138405"/>
                  </a:lnTo>
                  <a:lnTo>
                    <a:pt x="170570" y="138878"/>
                  </a:lnTo>
                  <a:lnTo>
                    <a:pt x="177918" y="137288"/>
                  </a:lnTo>
                  <a:lnTo>
                    <a:pt x="187187" y="131930"/>
                  </a:lnTo>
                  <a:lnTo>
                    <a:pt x="215995" y="108857"/>
                  </a:lnTo>
                  <a:lnTo>
                    <a:pt x="220606" y="102516"/>
                  </a:lnTo>
                  <a:lnTo>
                    <a:pt x="224497" y="100754"/>
                  </a:lnTo>
                  <a:lnTo>
                    <a:pt x="225853" y="101078"/>
                  </a:lnTo>
                  <a:lnTo>
                    <a:pt x="226756" y="102088"/>
                  </a:lnTo>
                  <a:lnTo>
                    <a:pt x="227760" y="105326"/>
                  </a:lnTo>
                  <a:lnTo>
                    <a:pt x="229286" y="123411"/>
                  </a:lnTo>
                  <a:lnTo>
                    <a:pt x="243032" y="147737"/>
                  </a:lnTo>
                  <a:lnTo>
                    <a:pt x="252411" y="158557"/>
                  </a:lnTo>
                  <a:lnTo>
                    <a:pt x="257154" y="161380"/>
                  </a:lnTo>
                  <a:lnTo>
                    <a:pt x="259530" y="162133"/>
                  </a:lnTo>
                  <a:lnTo>
                    <a:pt x="261908" y="161841"/>
                  </a:lnTo>
                  <a:lnTo>
                    <a:pt x="270015" y="157356"/>
                  </a:lnTo>
                  <a:lnTo>
                    <a:pt x="274800" y="149165"/>
                  </a:lnTo>
                  <a:lnTo>
                    <a:pt x="278073" y="121927"/>
                  </a:lnTo>
                  <a:lnTo>
                    <a:pt x="278540" y="91298"/>
                  </a:lnTo>
                  <a:lnTo>
                    <a:pt x="277756" y="89218"/>
                  </a:lnTo>
                  <a:lnTo>
                    <a:pt x="276440" y="87831"/>
                  </a:lnTo>
                  <a:lnTo>
                    <a:pt x="274768" y="86906"/>
                  </a:lnTo>
                  <a:lnTo>
                    <a:pt x="273654" y="87084"/>
                  </a:lnTo>
                  <a:lnTo>
                    <a:pt x="272912" y="87996"/>
                  </a:lnTo>
                  <a:lnTo>
                    <a:pt x="267927" y="98955"/>
                  </a:lnTo>
                  <a:lnTo>
                    <a:pt x="245829" y="130418"/>
                  </a:lnTo>
                  <a:lnTo>
                    <a:pt x="239059" y="144623"/>
                  </a:lnTo>
                  <a:lnTo>
                    <a:pt x="235838" y="172747"/>
                  </a:lnTo>
                  <a:lnTo>
                    <a:pt x="236588" y="173679"/>
                  </a:lnTo>
                  <a:lnTo>
                    <a:pt x="237882" y="173507"/>
                  </a:lnTo>
                  <a:lnTo>
                    <a:pt x="243495" y="169473"/>
                  </a:lnTo>
                  <a:lnTo>
                    <a:pt x="274111" y="138702"/>
                  </a:lnTo>
                  <a:lnTo>
                    <a:pt x="301615" y="103153"/>
                  </a:lnTo>
                  <a:lnTo>
                    <a:pt x="313667" y="71757"/>
                  </a:lnTo>
                  <a:lnTo>
                    <a:pt x="323690" y="42390"/>
                  </a:lnTo>
                  <a:lnTo>
                    <a:pt x="328146" y="6934"/>
                  </a:lnTo>
                  <a:lnTo>
                    <a:pt x="327496" y="4400"/>
                  </a:lnTo>
                  <a:lnTo>
                    <a:pt x="326268" y="2711"/>
                  </a:lnTo>
                  <a:lnTo>
                    <a:pt x="324657" y="1585"/>
                  </a:lnTo>
                  <a:lnTo>
                    <a:pt x="320748" y="333"/>
                  </a:lnTo>
                  <a:lnTo>
                    <a:pt x="318595" y="0"/>
                  </a:lnTo>
                  <a:lnTo>
                    <a:pt x="311969" y="3862"/>
                  </a:lnTo>
                  <a:lnTo>
                    <a:pt x="304526" y="10871"/>
                  </a:lnTo>
                  <a:lnTo>
                    <a:pt x="295874" y="24535"/>
                  </a:lnTo>
                  <a:lnTo>
                    <a:pt x="289077" y="43312"/>
                  </a:lnTo>
                  <a:lnTo>
                    <a:pt x="286157" y="78061"/>
                  </a:lnTo>
                  <a:lnTo>
                    <a:pt x="289637" y="95596"/>
                  </a:lnTo>
                  <a:lnTo>
                    <a:pt x="299488" y="114638"/>
                  </a:lnTo>
                  <a:lnTo>
                    <a:pt x="312460" y="127777"/>
                  </a:lnTo>
                  <a:lnTo>
                    <a:pt x="330151" y="136697"/>
                  </a:lnTo>
                  <a:lnTo>
                    <a:pt x="350474" y="140575"/>
                  </a:lnTo>
                  <a:lnTo>
                    <a:pt x="364502" y="137248"/>
                  </a:lnTo>
                  <a:lnTo>
                    <a:pt x="385726" y="127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2" name="SMARTInkShape-3647"/>
            <p:cNvSpPr/>
            <p:nvPr/>
          </p:nvSpPr>
          <p:spPr bwMode="auto">
            <a:xfrm>
              <a:off x="8151578" y="158269"/>
              <a:ext cx="73997" cy="112748"/>
            </a:xfrm>
            <a:custGeom>
              <a:avLst/>
              <a:gdLst/>
              <a:ahLst/>
              <a:cxnLst/>
              <a:rect l="0" t="0" r="0" b="0"/>
              <a:pathLst>
                <a:path w="73997" h="112748">
                  <a:moveTo>
                    <a:pt x="63735" y="20325"/>
                  </a:moveTo>
                  <a:lnTo>
                    <a:pt x="63735" y="16532"/>
                  </a:lnTo>
                  <a:lnTo>
                    <a:pt x="61618" y="12554"/>
                  </a:lnTo>
                  <a:lnTo>
                    <a:pt x="59942" y="10382"/>
                  </a:lnTo>
                  <a:lnTo>
                    <a:pt x="55964" y="7968"/>
                  </a:lnTo>
                  <a:lnTo>
                    <a:pt x="51550" y="6102"/>
                  </a:lnTo>
                  <a:lnTo>
                    <a:pt x="46942" y="2626"/>
                  </a:lnTo>
                  <a:lnTo>
                    <a:pt x="40131" y="553"/>
                  </a:lnTo>
                  <a:lnTo>
                    <a:pt x="36093" y="0"/>
                  </a:lnTo>
                  <a:lnTo>
                    <a:pt x="33400" y="425"/>
                  </a:lnTo>
                  <a:lnTo>
                    <a:pt x="31605" y="1502"/>
                  </a:lnTo>
                  <a:lnTo>
                    <a:pt x="30409" y="3014"/>
                  </a:lnTo>
                  <a:lnTo>
                    <a:pt x="26962" y="4693"/>
                  </a:lnTo>
                  <a:lnTo>
                    <a:pt x="24932" y="5141"/>
                  </a:lnTo>
                  <a:lnTo>
                    <a:pt x="23579" y="6234"/>
                  </a:lnTo>
                  <a:lnTo>
                    <a:pt x="22075" y="9564"/>
                  </a:lnTo>
                  <a:lnTo>
                    <a:pt x="22468" y="11564"/>
                  </a:lnTo>
                  <a:lnTo>
                    <a:pt x="26813" y="18170"/>
                  </a:lnTo>
                  <a:lnTo>
                    <a:pt x="40819" y="32251"/>
                  </a:lnTo>
                  <a:lnTo>
                    <a:pt x="57993" y="44140"/>
                  </a:lnTo>
                  <a:lnTo>
                    <a:pt x="73173" y="68368"/>
                  </a:lnTo>
                  <a:lnTo>
                    <a:pt x="73996" y="72197"/>
                  </a:lnTo>
                  <a:lnTo>
                    <a:pt x="73750" y="75544"/>
                  </a:lnTo>
                  <a:lnTo>
                    <a:pt x="72793" y="78569"/>
                  </a:lnTo>
                  <a:lnTo>
                    <a:pt x="60068" y="90411"/>
                  </a:lnTo>
                  <a:lnTo>
                    <a:pt x="29650" y="105558"/>
                  </a:lnTo>
                  <a:lnTo>
                    <a:pt x="18423" y="109800"/>
                  </a:lnTo>
                  <a:lnTo>
                    <a:pt x="280" y="112523"/>
                  </a:lnTo>
                  <a:lnTo>
                    <a:pt x="0" y="112747"/>
                  </a:lnTo>
                  <a:lnTo>
                    <a:pt x="6585" y="98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3" name="SMARTInkShape-3648"/>
            <p:cNvSpPr/>
            <p:nvPr/>
          </p:nvSpPr>
          <p:spPr bwMode="auto">
            <a:xfrm>
              <a:off x="8443913" y="107614"/>
              <a:ext cx="218093" cy="444094"/>
            </a:xfrm>
            <a:custGeom>
              <a:avLst/>
              <a:gdLst/>
              <a:ahLst/>
              <a:cxnLst/>
              <a:rect l="0" t="0" r="0" b="0"/>
              <a:pathLst>
                <a:path w="218093" h="444094">
                  <a:moveTo>
                    <a:pt x="0" y="63836"/>
                  </a:moveTo>
                  <a:lnTo>
                    <a:pt x="0" y="67628"/>
                  </a:lnTo>
                  <a:lnTo>
                    <a:pt x="2116" y="71607"/>
                  </a:lnTo>
                  <a:lnTo>
                    <a:pt x="3792" y="73779"/>
                  </a:lnTo>
                  <a:lnTo>
                    <a:pt x="5654" y="80426"/>
                  </a:lnTo>
                  <a:lnTo>
                    <a:pt x="6150" y="84421"/>
                  </a:lnTo>
                  <a:lnTo>
                    <a:pt x="1397" y="116313"/>
                  </a:lnTo>
                  <a:lnTo>
                    <a:pt x="10022" y="140048"/>
                  </a:lnTo>
                  <a:lnTo>
                    <a:pt x="21496" y="156079"/>
                  </a:lnTo>
                  <a:lnTo>
                    <a:pt x="23855" y="158669"/>
                  </a:lnTo>
                  <a:lnTo>
                    <a:pt x="27016" y="159602"/>
                  </a:lnTo>
                  <a:lnTo>
                    <a:pt x="34762" y="158521"/>
                  </a:lnTo>
                  <a:lnTo>
                    <a:pt x="41378" y="153279"/>
                  </a:lnTo>
                  <a:lnTo>
                    <a:pt x="69388" y="119374"/>
                  </a:lnTo>
                  <a:lnTo>
                    <a:pt x="90796" y="85055"/>
                  </a:lnTo>
                  <a:lnTo>
                    <a:pt x="109411" y="50314"/>
                  </a:lnTo>
                  <a:lnTo>
                    <a:pt x="126324" y="16131"/>
                  </a:lnTo>
                  <a:lnTo>
                    <a:pt x="128375" y="10090"/>
                  </a:lnTo>
                  <a:lnTo>
                    <a:pt x="135397" y="0"/>
                  </a:lnTo>
                  <a:lnTo>
                    <a:pt x="135701" y="19469"/>
                  </a:lnTo>
                  <a:lnTo>
                    <a:pt x="130072" y="52408"/>
                  </a:lnTo>
                  <a:lnTo>
                    <a:pt x="126910" y="83204"/>
                  </a:lnTo>
                  <a:lnTo>
                    <a:pt x="123079" y="110544"/>
                  </a:lnTo>
                  <a:lnTo>
                    <a:pt x="118730" y="143862"/>
                  </a:lnTo>
                  <a:lnTo>
                    <a:pt x="115666" y="161637"/>
                  </a:lnTo>
                  <a:lnTo>
                    <a:pt x="112035" y="179836"/>
                  </a:lnTo>
                  <a:lnTo>
                    <a:pt x="108028" y="198320"/>
                  </a:lnTo>
                  <a:lnTo>
                    <a:pt x="105356" y="216992"/>
                  </a:lnTo>
                  <a:lnTo>
                    <a:pt x="103575" y="235790"/>
                  </a:lnTo>
                  <a:lnTo>
                    <a:pt x="102387" y="254672"/>
                  </a:lnTo>
                  <a:lnTo>
                    <a:pt x="100801" y="273610"/>
                  </a:lnTo>
                  <a:lnTo>
                    <a:pt x="98951" y="292585"/>
                  </a:lnTo>
                  <a:lnTo>
                    <a:pt x="96923" y="311586"/>
                  </a:lnTo>
                  <a:lnTo>
                    <a:pt x="96787" y="345397"/>
                  </a:lnTo>
                  <a:lnTo>
                    <a:pt x="98579" y="375505"/>
                  </a:lnTo>
                  <a:lnTo>
                    <a:pt x="99375" y="402116"/>
                  </a:lnTo>
                  <a:lnTo>
                    <a:pt x="103615" y="428033"/>
                  </a:lnTo>
                  <a:lnTo>
                    <a:pt x="109899" y="441974"/>
                  </a:lnTo>
                  <a:lnTo>
                    <a:pt x="112954" y="443722"/>
                  </a:lnTo>
                  <a:lnTo>
                    <a:pt x="116577" y="444093"/>
                  </a:lnTo>
                  <a:lnTo>
                    <a:pt x="120581" y="443547"/>
                  </a:lnTo>
                  <a:lnTo>
                    <a:pt x="137592" y="431401"/>
                  </a:lnTo>
                  <a:lnTo>
                    <a:pt x="164673" y="398673"/>
                  </a:lnTo>
                  <a:lnTo>
                    <a:pt x="178757" y="374577"/>
                  </a:lnTo>
                  <a:lnTo>
                    <a:pt x="192954" y="345877"/>
                  </a:lnTo>
                  <a:lnTo>
                    <a:pt x="205613" y="313806"/>
                  </a:lnTo>
                  <a:lnTo>
                    <a:pt x="213886" y="278386"/>
                  </a:lnTo>
                  <a:lnTo>
                    <a:pt x="218092" y="245710"/>
                  </a:lnTo>
                  <a:lnTo>
                    <a:pt x="217579" y="216900"/>
                  </a:lnTo>
                  <a:lnTo>
                    <a:pt x="209414" y="193512"/>
                  </a:lnTo>
                  <a:lnTo>
                    <a:pt x="191430" y="170080"/>
                  </a:lnTo>
                  <a:lnTo>
                    <a:pt x="167227" y="156875"/>
                  </a:lnTo>
                  <a:lnTo>
                    <a:pt x="136156" y="151728"/>
                  </a:lnTo>
                  <a:lnTo>
                    <a:pt x="105605" y="150203"/>
                  </a:lnTo>
                  <a:lnTo>
                    <a:pt x="76446" y="149751"/>
                  </a:lnTo>
                  <a:lnTo>
                    <a:pt x="55282" y="145825"/>
                  </a:lnTo>
                  <a:lnTo>
                    <a:pt x="51142" y="143102"/>
                  </a:lnTo>
                  <a:lnTo>
                    <a:pt x="48382" y="139698"/>
                  </a:lnTo>
                  <a:lnTo>
                    <a:pt x="42862" y="1281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865" name="SMARTInkShape-3649"/>
          <p:cNvSpPr/>
          <p:nvPr/>
        </p:nvSpPr>
        <p:spPr bwMode="auto">
          <a:xfrm>
            <a:off x="2693524" y="2628900"/>
            <a:ext cx="735477" cy="49894"/>
          </a:xfrm>
          <a:custGeom>
            <a:avLst/>
            <a:gdLst/>
            <a:ahLst/>
            <a:cxnLst/>
            <a:rect l="0" t="0" r="0" b="0"/>
            <a:pathLst>
              <a:path w="735477" h="49894">
                <a:moveTo>
                  <a:pt x="35389" y="35719"/>
                </a:moveTo>
                <a:lnTo>
                  <a:pt x="29238" y="35719"/>
                </a:lnTo>
                <a:lnTo>
                  <a:pt x="22738" y="30809"/>
                </a:lnTo>
                <a:lnTo>
                  <a:pt x="18389" y="29568"/>
                </a:lnTo>
                <a:lnTo>
                  <a:pt x="16118" y="30031"/>
                </a:lnTo>
                <a:lnTo>
                  <a:pt x="6941" y="35115"/>
                </a:lnTo>
                <a:lnTo>
                  <a:pt x="3431" y="35450"/>
                </a:lnTo>
                <a:lnTo>
                  <a:pt x="2177" y="36333"/>
                </a:lnTo>
                <a:lnTo>
                  <a:pt x="1341" y="37716"/>
                </a:lnTo>
                <a:lnTo>
                  <a:pt x="165" y="43454"/>
                </a:lnTo>
                <a:lnTo>
                  <a:pt x="0" y="45638"/>
                </a:lnTo>
                <a:lnTo>
                  <a:pt x="1477" y="47094"/>
                </a:lnTo>
                <a:lnTo>
                  <a:pt x="7352" y="48712"/>
                </a:lnTo>
                <a:lnTo>
                  <a:pt x="37847" y="49751"/>
                </a:lnTo>
                <a:lnTo>
                  <a:pt x="64527" y="49893"/>
                </a:lnTo>
                <a:lnTo>
                  <a:pt x="99139" y="45722"/>
                </a:lnTo>
                <a:lnTo>
                  <a:pt x="118370" y="42388"/>
                </a:lnTo>
                <a:lnTo>
                  <a:pt x="139922" y="39371"/>
                </a:lnTo>
                <a:lnTo>
                  <a:pt x="163021" y="36566"/>
                </a:lnTo>
                <a:lnTo>
                  <a:pt x="187152" y="33903"/>
                </a:lnTo>
                <a:lnTo>
                  <a:pt x="213558" y="30539"/>
                </a:lnTo>
                <a:lnTo>
                  <a:pt x="241481" y="26709"/>
                </a:lnTo>
                <a:lnTo>
                  <a:pt x="270414" y="22569"/>
                </a:lnTo>
                <a:lnTo>
                  <a:pt x="300816" y="19015"/>
                </a:lnTo>
                <a:lnTo>
                  <a:pt x="332197" y="15851"/>
                </a:lnTo>
                <a:lnTo>
                  <a:pt x="364229" y="12949"/>
                </a:lnTo>
                <a:lnTo>
                  <a:pt x="396697" y="10220"/>
                </a:lnTo>
                <a:lnTo>
                  <a:pt x="429455" y="7607"/>
                </a:lnTo>
                <a:lnTo>
                  <a:pt x="462405" y="5071"/>
                </a:lnTo>
                <a:lnTo>
                  <a:pt x="496279" y="3381"/>
                </a:lnTo>
                <a:lnTo>
                  <a:pt x="530768" y="2254"/>
                </a:lnTo>
                <a:lnTo>
                  <a:pt x="565666" y="1503"/>
                </a:lnTo>
                <a:lnTo>
                  <a:pt x="600044" y="1002"/>
                </a:lnTo>
                <a:lnTo>
                  <a:pt x="634076" y="668"/>
                </a:lnTo>
                <a:lnTo>
                  <a:pt x="667876" y="445"/>
                </a:lnTo>
                <a:lnTo>
                  <a:pt x="690409" y="297"/>
                </a:lnTo>
                <a:lnTo>
                  <a:pt x="735476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5876" name="SMARTInkShape-Group760"/>
          <p:cNvGrpSpPr/>
          <p:nvPr/>
        </p:nvGrpSpPr>
        <p:grpSpPr>
          <a:xfrm>
            <a:off x="678693" y="3058756"/>
            <a:ext cx="855037" cy="275547"/>
            <a:chOff x="678693" y="3058756"/>
            <a:chExt cx="855037" cy="275547"/>
          </a:xfrm>
        </p:grpSpPr>
        <p:sp>
          <p:nvSpPr>
            <p:cNvPr id="2165866" name="SMARTInkShape-3650"/>
            <p:cNvSpPr/>
            <p:nvPr/>
          </p:nvSpPr>
          <p:spPr bwMode="auto">
            <a:xfrm>
              <a:off x="1407679" y="3201553"/>
              <a:ext cx="126051" cy="132750"/>
            </a:xfrm>
            <a:custGeom>
              <a:avLst/>
              <a:gdLst/>
              <a:ahLst/>
              <a:cxnLst/>
              <a:rect l="0" t="0" r="0" b="0"/>
              <a:pathLst>
                <a:path w="126051" h="132750">
                  <a:moveTo>
                    <a:pt x="49646" y="91716"/>
                  </a:moveTo>
                  <a:lnTo>
                    <a:pt x="43495" y="91716"/>
                  </a:lnTo>
                  <a:lnTo>
                    <a:pt x="35453" y="105829"/>
                  </a:lnTo>
                  <a:lnTo>
                    <a:pt x="39179" y="102159"/>
                  </a:lnTo>
                  <a:lnTo>
                    <a:pt x="41025" y="98210"/>
                  </a:lnTo>
                  <a:lnTo>
                    <a:pt x="49166" y="65055"/>
                  </a:lnTo>
                  <a:lnTo>
                    <a:pt x="50226" y="58435"/>
                  </a:lnTo>
                  <a:lnTo>
                    <a:pt x="55258" y="41250"/>
                  </a:lnTo>
                  <a:lnTo>
                    <a:pt x="56772" y="6411"/>
                  </a:lnTo>
                  <a:lnTo>
                    <a:pt x="56787" y="0"/>
                  </a:lnTo>
                  <a:lnTo>
                    <a:pt x="56789" y="2981"/>
                  </a:lnTo>
                  <a:lnTo>
                    <a:pt x="58906" y="6770"/>
                  </a:lnTo>
                  <a:lnTo>
                    <a:pt x="61699" y="11099"/>
                  </a:lnTo>
                  <a:lnTo>
                    <a:pt x="73789" y="43552"/>
                  </a:lnTo>
                  <a:lnTo>
                    <a:pt x="87775" y="74790"/>
                  </a:lnTo>
                  <a:lnTo>
                    <a:pt x="104416" y="108369"/>
                  </a:lnTo>
                  <a:lnTo>
                    <a:pt x="111823" y="125315"/>
                  </a:lnTo>
                  <a:lnTo>
                    <a:pt x="113522" y="132749"/>
                  </a:lnTo>
                  <a:lnTo>
                    <a:pt x="112867" y="132565"/>
                  </a:lnTo>
                  <a:lnTo>
                    <a:pt x="110024" y="130244"/>
                  </a:lnTo>
                  <a:lnTo>
                    <a:pt x="103997" y="128683"/>
                  </a:lnTo>
                  <a:lnTo>
                    <a:pt x="96821" y="127196"/>
                  </a:lnTo>
                  <a:lnTo>
                    <a:pt x="67026" y="107339"/>
                  </a:lnTo>
                  <a:lnTo>
                    <a:pt x="33613" y="87006"/>
                  </a:lnTo>
                  <a:lnTo>
                    <a:pt x="23552" y="80619"/>
                  </a:lnTo>
                  <a:lnTo>
                    <a:pt x="5788" y="77615"/>
                  </a:lnTo>
                  <a:lnTo>
                    <a:pt x="3738" y="77553"/>
                  </a:lnTo>
                  <a:lnTo>
                    <a:pt x="2372" y="78305"/>
                  </a:lnTo>
                  <a:lnTo>
                    <a:pt x="1461" y="79600"/>
                  </a:lnTo>
                  <a:lnTo>
                    <a:pt x="0" y="83590"/>
                  </a:lnTo>
                  <a:lnTo>
                    <a:pt x="3539" y="80489"/>
                  </a:lnTo>
                  <a:lnTo>
                    <a:pt x="9575" y="78788"/>
                  </a:lnTo>
                  <a:lnTo>
                    <a:pt x="13407" y="78335"/>
                  </a:lnTo>
                  <a:lnTo>
                    <a:pt x="46435" y="61414"/>
                  </a:lnTo>
                  <a:lnTo>
                    <a:pt x="75970" y="47248"/>
                  </a:lnTo>
                  <a:lnTo>
                    <a:pt x="107597" y="38646"/>
                  </a:lnTo>
                  <a:lnTo>
                    <a:pt x="117206" y="38496"/>
                  </a:lnTo>
                  <a:lnTo>
                    <a:pt x="120880" y="39567"/>
                  </a:lnTo>
                  <a:lnTo>
                    <a:pt x="123329" y="41075"/>
                  </a:lnTo>
                  <a:lnTo>
                    <a:pt x="124962" y="42874"/>
                  </a:lnTo>
                  <a:lnTo>
                    <a:pt x="126050" y="44867"/>
                  </a:lnTo>
                  <a:lnTo>
                    <a:pt x="125188" y="47783"/>
                  </a:lnTo>
                  <a:lnTo>
                    <a:pt x="98378" y="78543"/>
                  </a:lnTo>
                  <a:lnTo>
                    <a:pt x="76930" y="93986"/>
                  </a:lnTo>
                  <a:lnTo>
                    <a:pt x="74979" y="94816"/>
                  </a:lnTo>
                  <a:lnTo>
                    <a:pt x="73678" y="94577"/>
                  </a:lnTo>
                  <a:lnTo>
                    <a:pt x="71077" y="917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7" name="SMARTInkShape-3651"/>
            <p:cNvSpPr/>
            <p:nvPr/>
          </p:nvSpPr>
          <p:spPr bwMode="auto">
            <a:xfrm>
              <a:off x="1100138" y="3058756"/>
              <a:ext cx="70262" cy="63064"/>
            </a:xfrm>
            <a:custGeom>
              <a:avLst/>
              <a:gdLst/>
              <a:ahLst/>
              <a:cxnLst/>
              <a:rect l="0" t="0" r="0" b="0"/>
              <a:pathLst>
                <a:path w="70262" h="63064">
                  <a:moveTo>
                    <a:pt x="0" y="63063"/>
                  </a:moveTo>
                  <a:lnTo>
                    <a:pt x="0" y="56006"/>
                  </a:lnTo>
                  <a:lnTo>
                    <a:pt x="3792" y="55945"/>
                  </a:lnTo>
                  <a:lnTo>
                    <a:pt x="7770" y="51697"/>
                  </a:lnTo>
                  <a:lnTo>
                    <a:pt x="11391" y="45312"/>
                  </a:lnTo>
                  <a:lnTo>
                    <a:pt x="15016" y="36460"/>
                  </a:lnTo>
                  <a:lnTo>
                    <a:pt x="40309" y="1539"/>
                  </a:lnTo>
                  <a:lnTo>
                    <a:pt x="41727" y="0"/>
                  </a:lnTo>
                  <a:lnTo>
                    <a:pt x="42899" y="383"/>
                  </a:lnTo>
                  <a:lnTo>
                    <a:pt x="48913" y="5028"/>
                  </a:lnTo>
                  <a:lnTo>
                    <a:pt x="62211" y="5835"/>
                  </a:lnTo>
                  <a:lnTo>
                    <a:pt x="70261" y="12057"/>
                  </a:lnTo>
                  <a:lnTo>
                    <a:pt x="69859" y="13184"/>
                  </a:lnTo>
                  <a:lnTo>
                    <a:pt x="44958" y="48657"/>
                  </a:lnTo>
                  <a:lnTo>
                    <a:pt x="44260" y="51078"/>
                  </a:lnTo>
                  <a:lnTo>
                    <a:pt x="43794" y="51898"/>
                  </a:lnTo>
                  <a:lnTo>
                    <a:pt x="43483" y="51651"/>
                  </a:lnTo>
                  <a:lnTo>
                    <a:pt x="42862" y="487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8" name="SMARTInkShape-3652"/>
            <p:cNvSpPr/>
            <p:nvPr/>
          </p:nvSpPr>
          <p:spPr bwMode="auto">
            <a:xfrm>
              <a:off x="1043439" y="3093244"/>
              <a:ext cx="62519" cy="103106"/>
            </a:xfrm>
            <a:custGeom>
              <a:avLst/>
              <a:gdLst/>
              <a:ahLst/>
              <a:cxnLst/>
              <a:rect l="0" t="0" r="0" b="0"/>
              <a:pathLst>
                <a:path w="62519" h="103106">
                  <a:moveTo>
                    <a:pt x="28124" y="0"/>
                  </a:moveTo>
                  <a:lnTo>
                    <a:pt x="24331" y="0"/>
                  </a:lnTo>
                  <a:lnTo>
                    <a:pt x="20353" y="2116"/>
                  </a:lnTo>
                  <a:lnTo>
                    <a:pt x="15123" y="6151"/>
                  </a:lnTo>
                  <a:lnTo>
                    <a:pt x="8387" y="7741"/>
                  </a:lnTo>
                  <a:lnTo>
                    <a:pt x="869" y="13268"/>
                  </a:lnTo>
                  <a:lnTo>
                    <a:pt x="1223" y="13608"/>
                  </a:lnTo>
                  <a:lnTo>
                    <a:pt x="25948" y="15079"/>
                  </a:lnTo>
                  <a:lnTo>
                    <a:pt x="37676" y="24230"/>
                  </a:lnTo>
                  <a:lnTo>
                    <a:pt x="44800" y="34872"/>
                  </a:lnTo>
                  <a:lnTo>
                    <a:pt x="54980" y="66765"/>
                  </a:lnTo>
                  <a:lnTo>
                    <a:pt x="62518" y="86707"/>
                  </a:lnTo>
                  <a:lnTo>
                    <a:pt x="62166" y="89554"/>
                  </a:lnTo>
                  <a:lnTo>
                    <a:pt x="59658" y="94835"/>
                  </a:lnTo>
                  <a:lnTo>
                    <a:pt x="53783" y="102271"/>
                  </a:lnTo>
                  <a:lnTo>
                    <a:pt x="51580" y="103105"/>
                  </a:lnTo>
                  <a:lnTo>
                    <a:pt x="49317" y="102868"/>
                  </a:lnTo>
                  <a:lnTo>
                    <a:pt x="31914" y="93891"/>
                  </a:lnTo>
                  <a:lnTo>
                    <a:pt x="9929" y="73637"/>
                  </a:lnTo>
                  <a:lnTo>
                    <a:pt x="2977" y="61947"/>
                  </a:lnTo>
                  <a:lnTo>
                    <a:pt x="226" y="50483"/>
                  </a:lnTo>
                  <a:lnTo>
                    <a:pt x="0" y="47943"/>
                  </a:lnTo>
                  <a:lnTo>
                    <a:pt x="643" y="46249"/>
                  </a:lnTo>
                  <a:lnTo>
                    <a:pt x="1866" y="45120"/>
                  </a:lnTo>
                  <a:lnTo>
                    <a:pt x="5341" y="43866"/>
                  </a:lnTo>
                  <a:lnTo>
                    <a:pt x="39842" y="42076"/>
                  </a:lnTo>
                  <a:lnTo>
                    <a:pt x="49555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69" name="SMARTInkShape-3653"/>
            <p:cNvSpPr/>
            <p:nvPr/>
          </p:nvSpPr>
          <p:spPr bwMode="auto">
            <a:xfrm>
              <a:off x="950119" y="3114675"/>
              <a:ext cx="71438" cy="50007"/>
            </a:xfrm>
            <a:custGeom>
              <a:avLst/>
              <a:gdLst/>
              <a:ahLst/>
              <a:cxnLst/>
              <a:rect l="0" t="0" r="0" b="0"/>
              <a:pathLst>
                <a:path w="71438" h="50007">
                  <a:moveTo>
                    <a:pt x="0" y="0"/>
                  </a:moveTo>
                  <a:lnTo>
                    <a:pt x="0" y="10642"/>
                  </a:lnTo>
                  <a:lnTo>
                    <a:pt x="794" y="11857"/>
                  </a:lnTo>
                  <a:lnTo>
                    <a:pt x="2116" y="12667"/>
                  </a:lnTo>
                  <a:lnTo>
                    <a:pt x="3792" y="13207"/>
                  </a:lnTo>
                  <a:lnTo>
                    <a:pt x="4909" y="14361"/>
                  </a:lnTo>
                  <a:lnTo>
                    <a:pt x="8819" y="21916"/>
                  </a:lnTo>
                  <a:lnTo>
                    <a:pt x="18983" y="34018"/>
                  </a:lnTo>
                  <a:lnTo>
                    <a:pt x="21335" y="42471"/>
                  </a:lnTo>
                  <a:lnTo>
                    <a:pt x="21403" y="38954"/>
                  </a:lnTo>
                  <a:lnTo>
                    <a:pt x="22206" y="37876"/>
                  </a:lnTo>
                  <a:lnTo>
                    <a:pt x="25215" y="36677"/>
                  </a:lnTo>
                  <a:lnTo>
                    <a:pt x="26335" y="34770"/>
                  </a:lnTo>
                  <a:lnTo>
                    <a:pt x="28705" y="26089"/>
                  </a:lnTo>
                  <a:lnTo>
                    <a:pt x="30249" y="24536"/>
                  </a:lnTo>
                  <a:lnTo>
                    <a:pt x="38430" y="18252"/>
                  </a:lnTo>
                  <a:lnTo>
                    <a:pt x="48624" y="8485"/>
                  </a:lnTo>
                  <a:lnTo>
                    <a:pt x="51508" y="7740"/>
                  </a:lnTo>
                  <a:lnTo>
                    <a:pt x="53389" y="7541"/>
                  </a:lnTo>
                  <a:lnTo>
                    <a:pt x="54643" y="8202"/>
                  </a:lnTo>
                  <a:lnTo>
                    <a:pt x="55478" y="9437"/>
                  </a:lnTo>
                  <a:lnTo>
                    <a:pt x="56407" y="13719"/>
                  </a:lnTo>
                  <a:lnTo>
                    <a:pt x="57723" y="25055"/>
                  </a:lnTo>
                  <a:lnTo>
                    <a:pt x="62788" y="37674"/>
                  </a:lnTo>
                  <a:lnTo>
                    <a:pt x="71437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0" name="SMARTInkShape-3654"/>
            <p:cNvSpPr/>
            <p:nvPr/>
          </p:nvSpPr>
          <p:spPr bwMode="auto">
            <a:xfrm>
              <a:off x="892995" y="3078956"/>
              <a:ext cx="42837" cy="28576"/>
            </a:xfrm>
            <a:custGeom>
              <a:avLst/>
              <a:gdLst/>
              <a:ahLst/>
              <a:cxnLst/>
              <a:rect l="0" t="0" r="0" b="0"/>
              <a:pathLst>
                <a:path w="42837" h="28576">
                  <a:moveTo>
                    <a:pt x="7118" y="0"/>
                  </a:moveTo>
                  <a:lnTo>
                    <a:pt x="7118" y="3792"/>
                  </a:lnTo>
                  <a:lnTo>
                    <a:pt x="6324" y="4910"/>
                  </a:lnTo>
                  <a:lnTo>
                    <a:pt x="5001" y="5655"/>
                  </a:lnTo>
                  <a:lnTo>
                    <a:pt x="3325" y="6151"/>
                  </a:lnTo>
                  <a:lnTo>
                    <a:pt x="2208" y="7276"/>
                  </a:lnTo>
                  <a:lnTo>
                    <a:pt x="268" y="13208"/>
                  </a:lnTo>
                  <a:lnTo>
                    <a:pt x="0" y="20344"/>
                  </a:lnTo>
                  <a:lnTo>
                    <a:pt x="7566" y="24902"/>
                  </a:lnTo>
                  <a:lnTo>
                    <a:pt x="16070" y="27487"/>
                  </a:lnTo>
                  <a:lnTo>
                    <a:pt x="42836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1" name="SMARTInkShape-3655"/>
            <p:cNvSpPr/>
            <p:nvPr/>
          </p:nvSpPr>
          <p:spPr bwMode="auto">
            <a:xfrm>
              <a:off x="921544" y="3136106"/>
              <a:ext cx="21043" cy="49858"/>
            </a:xfrm>
            <a:custGeom>
              <a:avLst/>
              <a:gdLst/>
              <a:ahLst/>
              <a:cxnLst/>
              <a:rect l="0" t="0" r="0" b="0"/>
              <a:pathLst>
                <a:path w="21043" h="49858">
                  <a:moveTo>
                    <a:pt x="0" y="0"/>
                  </a:moveTo>
                  <a:lnTo>
                    <a:pt x="0" y="23849"/>
                  </a:lnTo>
                  <a:lnTo>
                    <a:pt x="6150" y="44254"/>
                  </a:lnTo>
                  <a:lnTo>
                    <a:pt x="7275" y="46171"/>
                  </a:lnTo>
                  <a:lnTo>
                    <a:pt x="8819" y="47450"/>
                  </a:lnTo>
                  <a:lnTo>
                    <a:pt x="12651" y="48870"/>
                  </a:lnTo>
                  <a:lnTo>
                    <a:pt x="20118" y="49857"/>
                  </a:lnTo>
                  <a:lnTo>
                    <a:pt x="21042" y="42378"/>
                  </a:lnTo>
                  <a:lnTo>
                    <a:pt x="14287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2" name="SMARTInkShape-3656"/>
            <p:cNvSpPr/>
            <p:nvPr/>
          </p:nvSpPr>
          <p:spPr bwMode="auto">
            <a:xfrm>
              <a:off x="850106" y="3136106"/>
              <a:ext cx="50008" cy="75195"/>
            </a:xfrm>
            <a:custGeom>
              <a:avLst/>
              <a:gdLst/>
              <a:ahLst/>
              <a:cxnLst/>
              <a:rect l="0" t="0" r="0" b="0"/>
              <a:pathLst>
                <a:path w="50008" h="75195">
                  <a:moveTo>
                    <a:pt x="0" y="0"/>
                  </a:moveTo>
                  <a:lnTo>
                    <a:pt x="794" y="31784"/>
                  </a:lnTo>
                  <a:lnTo>
                    <a:pt x="6703" y="62226"/>
                  </a:lnTo>
                  <a:lnTo>
                    <a:pt x="6850" y="65297"/>
                  </a:lnTo>
                  <a:lnTo>
                    <a:pt x="7742" y="67343"/>
                  </a:lnTo>
                  <a:lnTo>
                    <a:pt x="9130" y="68708"/>
                  </a:lnTo>
                  <a:lnTo>
                    <a:pt x="10849" y="69618"/>
                  </a:lnTo>
                  <a:lnTo>
                    <a:pt x="11995" y="71019"/>
                  </a:lnTo>
                  <a:lnTo>
                    <a:pt x="13609" y="75194"/>
                  </a:lnTo>
                  <a:lnTo>
                    <a:pt x="13835" y="74736"/>
                  </a:lnTo>
                  <a:lnTo>
                    <a:pt x="14283" y="40158"/>
                  </a:lnTo>
                  <a:lnTo>
                    <a:pt x="13492" y="26098"/>
                  </a:lnTo>
                  <a:lnTo>
                    <a:pt x="7170" y="160"/>
                  </a:lnTo>
                  <a:lnTo>
                    <a:pt x="10944" y="48"/>
                  </a:lnTo>
                  <a:lnTo>
                    <a:pt x="30088" y="6155"/>
                  </a:lnTo>
                  <a:lnTo>
                    <a:pt x="500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3" name="SMARTInkShape-3657"/>
            <p:cNvSpPr/>
            <p:nvPr/>
          </p:nvSpPr>
          <p:spPr bwMode="auto">
            <a:xfrm>
              <a:off x="728663" y="3164681"/>
              <a:ext cx="100013" cy="42864"/>
            </a:xfrm>
            <a:custGeom>
              <a:avLst/>
              <a:gdLst/>
              <a:ahLst/>
              <a:cxnLst/>
              <a:rect l="0" t="0" r="0" b="0"/>
              <a:pathLst>
                <a:path w="100013" h="42864">
                  <a:moveTo>
                    <a:pt x="0" y="42863"/>
                  </a:moveTo>
                  <a:lnTo>
                    <a:pt x="6496" y="37160"/>
                  </a:lnTo>
                  <a:lnTo>
                    <a:pt x="38283" y="19014"/>
                  </a:lnTo>
                  <a:lnTo>
                    <a:pt x="64004" y="9256"/>
                  </a:lnTo>
                  <a:lnTo>
                    <a:pt x="87274" y="6628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4" name="SMARTInkShape-3658"/>
            <p:cNvSpPr/>
            <p:nvPr/>
          </p:nvSpPr>
          <p:spPr bwMode="auto">
            <a:xfrm>
              <a:off x="764381" y="3087093"/>
              <a:ext cx="50008" cy="141883"/>
            </a:xfrm>
            <a:custGeom>
              <a:avLst/>
              <a:gdLst/>
              <a:ahLst/>
              <a:cxnLst/>
              <a:rect l="0" t="0" r="0" b="0"/>
              <a:pathLst>
                <a:path w="50008" h="141883">
                  <a:moveTo>
                    <a:pt x="0" y="6151"/>
                  </a:moveTo>
                  <a:lnTo>
                    <a:pt x="0" y="2359"/>
                  </a:lnTo>
                  <a:lnTo>
                    <a:pt x="794" y="1241"/>
                  </a:lnTo>
                  <a:lnTo>
                    <a:pt x="2117" y="496"/>
                  </a:lnTo>
                  <a:lnTo>
                    <a:pt x="3793" y="0"/>
                  </a:lnTo>
                  <a:lnTo>
                    <a:pt x="5703" y="463"/>
                  </a:lnTo>
                  <a:lnTo>
                    <a:pt x="9943" y="3094"/>
                  </a:lnTo>
                  <a:lnTo>
                    <a:pt x="11392" y="4906"/>
                  </a:lnTo>
                  <a:lnTo>
                    <a:pt x="18943" y="23860"/>
                  </a:lnTo>
                  <a:lnTo>
                    <a:pt x="22007" y="57189"/>
                  </a:lnTo>
                  <a:lnTo>
                    <a:pt x="27554" y="88219"/>
                  </a:lnTo>
                  <a:lnTo>
                    <a:pt x="35791" y="121964"/>
                  </a:lnTo>
                  <a:lnTo>
                    <a:pt x="42540" y="140344"/>
                  </a:lnTo>
                  <a:lnTo>
                    <a:pt x="43442" y="140857"/>
                  </a:lnTo>
                  <a:lnTo>
                    <a:pt x="50007" y="1418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5" name="SMARTInkShape-3659"/>
            <p:cNvSpPr/>
            <p:nvPr/>
          </p:nvSpPr>
          <p:spPr bwMode="auto">
            <a:xfrm>
              <a:off x="678693" y="3151413"/>
              <a:ext cx="63830" cy="118920"/>
            </a:xfrm>
            <a:custGeom>
              <a:avLst/>
              <a:gdLst/>
              <a:ahLst/>
              <a:cxnLst/>
              <a:rect l="0" t="0" r="0" b="0"/>
              <a:pathLst>
                <a:path w="63830" h="118920">
                  <a:moveTo>
                    <a:pt x="35682" y="13268"/>
                  </a:moveTo>
                  <a:lnTo>
                    <a:pt x="42531" y="13268"/>
                  </a:lnTo>
                  <a:lnTo>
                    <a:pt x="42825" y="0"/>
                  </a:lnTo>
                  <a:lnTo>
                    <a:pt x="36675" y="5221"/>
                  </a:lnTo>
                  <a:lnTo>
                    <a:pt x="30175" y="5946"/>
                  </a:lnTo>
                  <a:lnTo>
                    <a:pt x="25826" y="6045"/>
                  </a:lnTo>
                  <a:lnTo>
                    <a:pt x="21247" y="8206"/>
                  </a:lnTo>
                  <a:lnTo>
                    <a:pt x="4717" y="22915"/>
                  </a:lnTo>
                  <a:lnTo>
                    <a:pt x="2076" y="29727"/>
                  </a:lnTo>
                  <a:lnTo>
                    <a:pt x="0" y="54634"/>
                  </a:lnTo>
                  <a:lnTo>
                    <a:pt x="3767" y="59479"/>
                  </a:lnTo>
                  <a:lnTo>
                    <a:pt x="7739" y="61588"/>
                  </a:lnTo>
                  <a:lnTo>
                    <a:pt x="20549" y="62941"/>
                  </a:lnTo>
                  <a:lnTo>
                    <a:pt x="51973" y="63266"/>
                  </a:lnTo>
                  <a:lnTo>
                    <a:pt x="56945" y="65388"/>
                  </a:lnTo>
                  <a:lnTo>
                    <a:pt x="59382" y="67064"/>
                  </a:lnTo>
                  <a:lnTo>
                    <a:pt x="61007" y="69770"/>
                  </a:lnTo>
                  <a:lnTo>
                    <a:pt x="63615" y="83402"/>
                  </a:lnTo>
                  <a:lnTo>
                    <a:pt x="63829" y="86218"/>
                  </a:lnTo>
                  <a:lnTo>
                    <a:pt x="59834" y="93580"/>
                  </a:lnTo>
                  <a:lnTo>
                    <a:pt x="40604" y="115345"/>
                  </a:lnTo>
                  <a:lnTo>
                    <a:pt x="33636" y="118167"/>
                  </a:lnTo>
                  <a:lnTo>
                    <a:pt x="29556" y="118919"/>
                  </a:lnTo>
                  <a:lnTo>
                    <a:pt x="22905" y="117639"/>
                  </a:lnTo>
                  <a:lnTo>
                    <a:pt x="20020" y="116186"/>
                  </a:lnTo>
                  <a:lnTo>
                    <a:pt x="14698" y="110339"/>
                  </a:lnTo>
                  <a:lnTo>
                    <a:pt x="10481" y="102448"/>
                  </a:lnTo>
                  <a:lnTo>
                    <a:pt x="7107" y="847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896" name="SMARTInkShape-Group761"/>
          <p:cNvGrpSpPr/>
          <p:nvPr/>
        </p:nvGrpSpPr>
        <p:grpSpPr>
          <a:xfrm>
            <a:off x="7426877" y="2643188"/>
            <a:ext cx="1634704" cy="782766"/>
            <a:chOff x="7426877" y="2643188"/>
            <a:chExt cx="1634704" cy="782766"/>
          </a:xfrm>
        </p:grpSpPr>
        <p:sp>
          <p:nvSpPr>
            <p:cNvPr id="2165877" name="SMARTInkShape-3660"/>
            <p:cNvSpPr/>
            <p:nvPr/>
          </p:nvSpPr>
          <p:spPr bwMode="auto">
            <a:xfrm>
              <a:off x="7426877" y="2643188"/>
              <a:ext cx="1634704" cy="782766"/>
            </a:xfrm>
            <a:custGeom>
              <a:avLst/>
              <a:gdLst/>
              <a:ahLst/>
              <a:cxnLst/>
              <a:rect l="0" t="0" r="0" b="0"/>
              <a:pathLst>
                <a:path w="1634704" h="782766">
                  <a:moveTo>
                    <a:pt x="1124192" y="0"/>
                  </a:moveTo>
                  <a:lnTo>
                    <a:pt x="1094529" y="0"/>
                  </a:lnTo>
                  <a:lnTo>
                    <a:pt x="1068940" y="0"/>
                  </a:lnTo>
                  <a:lnTo>
                    <a:pt x="1036399" y="0"/>
                  </a:lnTo>
                  <a:lnTo>
                    <a:pt x="1016451" y="793"/>
                  </a:lnTo>
                  <a:lnTo>
                    <a:pt x="994421" y="2116"/>
                  </a:lnTo>
                  <a:lnTo>
                    <a:pt x="971003" y="3792"/>
                  </a:lnTo>
                  <a:lnTo>
                    <a:pt x="945865" y="5703"/>
                  </a:lnTo>
                  <a:lnTo>
                    <a:pt x="919583" y="7770"/>
                  </a:lnTo>
                  <a:lnTo>
                    <a:pt x="892535" y="9942"/>
                  </a:lnTo>
                  <a:lnTo>
                    <a:pt x="864979" y="12978"/>
                  </a:lnTo>
                  <a:lnTo>
                    <a:pt x="837084" y="16590"/>
                  </a:lnTo>
                  <a:lnTo>
                    <a:pt x="808961" y="20584"/>
                  </a:lnTo>
                  <a:lnTo>
                    <a:pt x="779100" y="24835"/>
                  </a:lnTo>
                  <a:lnTo>
                    <a:pt x="748081" y="29257"/>
                  </a:lnTo>
                  <a:lnTo>
                    <a:pt x="716289" y="33792"/>
                  </a:lnTo>
                  <a:lnTo>
                    <a:pt x="684775" y="39990"/>
                  </a:lnTo>
                  <a:lnTo>
                    <a:pt x="653448" y="47297"/>
                  </a:lnTo>
                  <a:lnTo>
                    <a:pt x="622243" y="55344"/>
                  </a:lnTo>
                  <a:lnTo>
                    <a:pt x="590328" y="65471"/>
                  </a:lnTo>
                  <a:lnTo>
                    <a:pt x="557939" y="76985"/>
                  </a:lnTo>
                  <a:lnTo>
                    <a:pt x="525234" y="89423"/>
                  </a:lnTo>
                  <a:lnTo>
                    <a:pt x="493111" y="102478"/>
                  </a:lnTo>
                  <a:lnTo>
                    <a:pt x="461378" y="115943"/>
                  </a:lnTo>
                  <a:lnTo>
                    <a:pt x="429903" y="129683"/>
                  </a:lnTo>
                  <a:lnTo>
                    <a:pt x="398602" y="145193"/>
                  </a:lnTo>
                  <a:lnTo>
                    <a:pt x="367415" y="161882"/>
                  </a:lnTo>
                  <a:lnTo>
                    <a:pt x="336305" y="179359"/>
                  </a:lnTo>
                  <a:lnTo>
                    <a:pt x="306040" y="198154"/>
                  </a:lnTo>
                  <a:lnTo>
                    <a:pt x="276339" y="217827"/>
                  </a:lnTo>
                  <a:lnTo>
                    <a:pt x="247013" y="238087"/>
                  </a:lnTo>
                  <a:lnTo>
                    <a:pt x="218731" y="259531"/>
                  </a:lnTo>
                  <a:lnTo>
                    <a:pt x="191145" y="281764"/>
                  </a:lnTo>
                  <a:lnTo>
                    <a:pt x="164023" y="304524"/>
                  </a:lnTo>
                  <a:lnTo>
                    <a:pt x="138798" y="328428"/>
                  </a:lnTo>
                  <a:lnTo>
                    <a:pt x="114838" y="353096"/>
                  </a:lnTo>
                  <a:lnTo>
                    <a:pt x="91721" y="378272"/>
                  </a:lnTo>
                  <a:lnTo>
                    <a:pt x="71546" y="402200"/>
                  </a:lnTo>
                  <a:lnTo>
                    <a:pt x="53335" y="425296"/>
                  </a:lnTo>
                  <a:lnTo>
                    <a:pt x="36431" y="447837"/>
                  </a:lnTo>
                  <a:lnTo>
                    <a:pt x="23574" y="470801"/>
                  </a:lnTo>
                  <a:lnTo>
                    <a:pt x="13415" y="494048"/>
                  </a:lnTo>
                  <a:lnTo>
                    <a:pt x="5055" y="517484"/>
                  </a:lnTo>
                  <a:lnTo>
                    <a:pt x="1070" y="538664"/>
                  </a:lnTo>
                  <a:lnTo>
                    <a:pt x="0" y="558341"/>
                  </a:lnTo>
                  <a:lnTo>
                    <a:pt x="874" y="577014"/>
                  </a:lnTo>
                  <a:lnTo>
                    <a:pt x="14546" y="610463"/>
                  </a:lnTo>
                  <a:lnTo>
                    <a:pt x="38878" y="640410"/>
                  </a:lnTo>
                  <a:lnTo>
                    <a:pt x="73505" y="666949"/>
                  </a:lnTo>
                  <a:lnTo>
                    <a:pt x="96709" y="678789"/>
                  </a:lnTo>
                  <a:lnTo>
                    <a:pt x="123291" y="689857"/>
                  </a:lnTo>
                  <a:lnTo>
                    <a:pt x="152124" y="700411"/>
                  </a:lnTo>
                  <a:lnTo>
                    <a:pt x="184047" y="710622"/>
                  </a:lnTo>
                  <a:lnTo>
                    <a:pt x="218028" y="720604"/>
                  </a:lnTo>
                  <a:lnTo>
                    <a:pt x="253383" y="730434"/>
                  </a:lnTo>
                  <a:lnTo>
                    <a:pt x="292827" y="739368"/>
                  </a:lnTo>
                  <a:lnTo>
                    <a:pt x="334999" y="747706"/>
                  </a:lnTo>
                  <a:lnTo>
                    <a:pt x="378988" y="755645"/>
                  </a:lnTo>
                  <a:lnTo>
                    <a:pt x="425777" y="762526"/>
                  </a:lnTo>
                  <a:lnTo>
                    <a:pt x="474432" y="768700"/>
                  </a:lnTo>
                  <a:lnTo>
                    <a:pt x="524331" y="774404"/>
                  </a:lnTo>
                  <a:lnTo>
                    <a:pt x="575854" y="778207"/>
                  </a:lnTo>
                  <a:lnTo>
                    <a:pt x="628458" y="780742"/>
                  </a:lnTo>
                  <a:lnTo>
                    <a:pt x="681784" y="782432"/>
                  </a:lnTo>
                  <a:lnTo>
                    <a:pt x="736384" y="782765"/>
                  </a:lnTo>
                  <a:lnTo>
                    <a:pt x="791835" y="782193"/>
                  </a:lnTo>
                  <a:lnTo>
                    <a:pt x="847852" y="781018"/>
                  </a:lnTo>
                  <a:lnTo>
                    <a:pt x="898690" y="777854"/>
                  </a:lnTo>
                  <a:lnTo>
                    <a:pt x="946076" y="773363"/>
                  </a:lnTo>
                  <a:lnTo>
                    <a:pt x="991160" y="767988"/>
                  </a:lnTo>
                  <a:lnTo>
                    <a:pt x="1031535" y="762023"/>
                  </a:lnTo>
                  <a:lnTo>
                    <a:pt x="1068771" y="755665"/>
                  </a:lnTo>
                  <a:lnTo>
                    <a:pt x="1103913" y="749045"/>
                  </a:lnTo>
                  <a:lnTo>
                    <a:pt x="1135279" y="741457"/>
                  </a:lnTo>
                  <a:lnTo>
                    <a:pt x="1164127" y="733223"/>
                  </a:lnTo>
                  <a:lnTo>
                    <a:pt x="1191297" y="724559"/>
                  </a:lnTo>
                  <a:lnTo>
                    <a:pt x="1216554" y="714814"/>
                  </a:lnTo>
                  <a:lnTo>
                    <a:pt x="1240535" y="704349"/>
                  </a:lnTo>
                  <a:lnTo>
                    <a:pt x="1263666" y="693403"/>
                  </a:lnTo>
                  <a:lnTo>
                    <a:pt x="1288613" y="680550"/>
                  </a:lnTo>
                  <a:lnTo>
                    <a:pt x="1314768" y="666425"/>
                  </a:lnTo>
                  <a:lnTo>
                    <a:pt x="1341730" y="651452"/>
                  </a:lnTo>
                  <a:lnTo>
                    <a:pt x="1369230" y="634326"/>
                  </a:lnTo>
                  <a:lnTo>
                    <a:pt x="1397087" y="615765"/>
                  </a:lnTo>
                  <a:lnTo>
                    <a:pt x="1425185" y="596247"/>
                  </a:lnTo>
                  <a:lnTo>
                    <a:pt x="1451854" y="574504"/>
                  </a:lnTo>
                  <a:lnTo>
                    <a:pt x="1477571" y="551278"/>
                  </a:lnTo>
                  <a:lnTo>
                    <a:pt x="1502653" y="527062"/>
                  </a:lnTo>
                  <a:lnTo>
                    <a:pt x="1525724" y="501393"/>
                  </a:lnTo>
                  <a:lnTo>
                    <a:pt x="1547455" y="474756"/>
                  </a:lnTo>
                  <a:lnTo>
                    <a:pt x="1568293" y="447473"/>
                  </a:lnTo>
                  <a:lnTo>
                    <a:pt x="1585359" y="420552"/>
                  </a:lnTo>
                  <a:lnTo>
                    <a:pt x="1599912" y="393874"/>
                  </a:lnTo>
                  <a:lnTo>
                    <a:pt x="1612788" y="367358"/>
                  </a:lnTo>
                  <a:lnTo>
                    <a:pt x="1622167" y="340949"/>
                  </a:lnTo>
                  <a:lnTo>
                    <a:pt x="1629212" y="314611"/>
                  </a:lnTo>
                  <a:lnTo>
                    <a:pt x="1634703" y="288322"/>
                  </a:lnTo>
                  <a:lnTo>
                    <a:pt x="1634395" y="261271"/>
                  </a:lnTo>
                  <a:lnTo>
                    <a:pt x="1630221" y="233712"/>
                  </a:lnTo>
                  <a:lnTo>
                    <a:pt x="1623470" y="205814"/>
                  </a:lnTo>
                  <a:lnTo>
                    <a:pt x="1609444" y="179278"/>
                  </a:lnTo>
                  <a:lnTo>
                    <a:pt x="1590568" y="153650"/>
                  </a:lnTo>
                  <a:lnTo>
                    <a:pt x="1568459" y="128627"/>
                  </a:lnTo>
                  <a:lnTo>
                    <a:pt x="1539433" y="106388"/>
                  </a:lnTo>
                  <a:lnTo>
                    <a:pt x="1505794" y="86007"/>
                  </a:lnTo>
                  <a:lnTo>
                    <a:pt x="1469081" y="66862"/>
                  </a:lnTo>
                  <a:lnTo>
                    <a:pt x="1424762" y="51719"/>
                  </a:lnTo>
                  <a:lnTo>
                    <a:pt x="1375372" y="39242"/>
                  </a:lnTo>
                  <a:lnTo>
                    <a:pt x="1322601" y="28542"/>
                  </a:lnTo>
                  <a:lnTo>
                    <a:pt x="1287421" y="21409"/>
                  </a:lnTo>
                  <a:lnTo>
                    <a:pt x="1217061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8" name="SMARTInkShape-3661"/>
            <p:cNvSpPr/>
            <p:nvPr/>
          </p:nvSpPr>
          <p:spPr bwMode="auto">
            <a:xfrm>
              <a:off x="8658225" y="3114675"/>
              <a:ext cx="92870" cy="6152"/>
            </a:xfrm>
            <a:custGeom>
              <a:avLst/>
              <a:gdLst/>
              <a:ahLst/>
              <a:cxnLst/>
              <a:rect l="0" t="0" r="0" b="0"/>
              <a:pathLst>
                <a:path w="92870" h="6152">
                  <a:moveTo>
                    <a:pt x="0" y="0"/>
                  </a:moveTo>
                  <a:lnTo>
                    <a:pt x="3793" y="3792"/>
                  </a:lnTo>
                  <a:lnTo>
                    <a:pt x="7771" y="5654"/>
                  </a:lnTo>
                  <a:lnTo>
                    <a:pt x="9943" y="6151"/>
                  </a:lnTo>
                  <a:lnTo>
                    <a:pt x="43065" y="403"/>
                  </a:lnTo>
                  <a:lnTo>
                    <a:pt x="76212" y="24"/>
                  </a:lnTo>
                  <a:lnTo>
                    <a:pt x="9286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79" name="SMARTInkShape-3662"/>
            <p:cNvSpPr/>
            <p:nvPr/>
          </p:nvSpPr>
          <p:spPr bwMode="auto">
            <a:xfrm>
              <a:off x="8643938" y="3050749"/>
              <a:ext cx="140544" cy="146243"/>
            </a:xfrm>
            <a:custGeom>
              <a:avLst/>
              <a:gdLst/>
              <a:ahLst/>
              <a:cxnLst/>
              <a:rect l="0" t="0" r="0" b="0"/>
              <a:pathLst>
                <a:path w="140544" h="146243">
                  <a:moveTo>
                    <a:pt x="0" y="21064"/>
                  </a:moveTo>
                  <a:lnTo>
                    <a:pt x="0" y="37856"/>
                  </a:lnTo>
                  <a:lnTo>
                    <a:pt x="9942" y="69559"/>
                  </a:lnTo>
                  <a:lnTo>
                    <a:pt x="27140" y="100935"/>
                  </a:lnTo>
                  <a:lnTo>
                    <a:pt x="33177" y="119342"/>
                  </a:lnTo>
                  <a:lnTo>
                    <a:pt x="35382" y="129036"/>
                  </a:lnTo>
                  <a:lnTo>
                    <a:pt x="42101" y="142014"/>
                  </a:lnTo>
                  <a:lnTo>
                    <a:pt x="42636" y="146242"/>
                  </a:lnTo>
                  <a:lnTo>
                    <a:pt x="42833" y="139364"/>
                  </a:lnTo>
                  <a:lnTo>
                    <a:pt x="32916" y="115829"/>
                  </a:lnTo>
                  <a:lnTo>
                    <a:pt x="15721" y="84666"/>
                  </a:lnTo>
                  <a:lnTo>
                    <a:pt x="4157" y="55251"/>
                  </a:lnTo>
                  <a:lnTo>
                    <a:pt x="5287" y="45254"/>
                  </a:lnTo>
                  <a:lnTo>
                    <a:pt x="10386" y="30701"/>
                  </a:lnTo>
                  <a:lnTo>
                    <a:pt x="20716" y="16334"/>
                  </a:lnTo>
                  <a:lnTo>
                    <a:pt x="29315" y="11024"/>
                  </a:lnTo>
                  <a:lnTo>
                    <a:pt x="64985" y="1495"/>
                  </a:lnTo>
                  <a:lnTo>
                    <a:pt x="96797" y="0"/>
                  </a:lnTo>
                  <a:lnTo>
                    <a:pt x="120491" y="3534"/>
                  </a:lnTo>
                  <a:lnTo>
                    <a:pt x="140543" y="12642"/>
                  </a:lnTo>
                  <a:lnTo>
                    <a:pt x="140527" y="13068"/>
                  </a:lnTo>
                  <a:lnTo>
                    <a:pt x="135731" y="139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0" name="SMARTInkShape-3663"/>
            <p:cNvSpPr/>
            <p:nvPr/>
          </p:nvSpPr>
          <p:spPr bwMode="auto">
            <a:xfrm>
              <a:off x="8479631" y="3079278"/>
              <a:ext cx="85726" cy="21111"/>
            </a:xfrm>
            <a:custGeom>
              <a:avLst/>
              <a:gdLst/>
              <a:ahLst/>
              <a:cxnLst/>
              <a:rect l="0" t="0" r="0" b="0"/>
              <a:pathLst>
                <a:path w="85726" h="21111">
                  <a:moveTo>
                    <a:pt x="0" y="21110"/>
                  </a:moveTo>
                  <a:lnTo>
                    <a:pt x="0" y="7902"/>
                  </a:lnTo>
                  <a:lnTo>
                    <a:pt x="7584" y="3350"/>
                  </a:lnTo>
                  <a:lnTo>
                    <a:pt x="16094" y="766"/>
                  </a:lnTo>
                  <a:lnTo>
                    <a:pt x="27434" y="0"/>
                  </a:lnTo>
                  <a:lnTo>
                    <a:pt x="58688" y="8510"/>
                  </a:lnTo>
                  <a:lnTo>
                    <a:pt x="67359" y="11541"/>
                  </a:lnTo>
                  <a:lnTo>
                    <a:pt x="85725" y="139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1" name="SMARTInkShape-3664"/>
            <p:cNvSpPr/>
            <p:nvPr/>
          </p:nvSpPr>
          <p:spPr bwMode="auto">
            <a:xfrm>
              <a:off x="8416330" y="3194779"/>
              <a:ext cx="163315" cy="55203"/>
            </a:xfrm>
            <a:custGeom>
              <a:avLst/>
              <a:gdLst/>
              <a:ahLst/>
              <a:cxnLst/>
              <a:rect l="0" t="0" r="0" b="0"/>
              <a:pathLst>
                <a:path w="163315" h="55203">
                  <a:moveTo>
                    <a:pt x="6151" y="12765"/>
                  </a:moveTo>
                  <a:lnTo>
                    <a:pt x="6151" y="16557"/>
                  </a:lnTo>
                  <a:lnTo>
                    <a:pt x="0" y="35708"/>
                  </a:lnTo>
                  <a:lnTo>
                    <a:pt x="463" y="38379"/>
                  </a:lnTo>
                  <a:lnTo>
                    <a:pt x="3094" y="43463"/>
                  </a:lnTo>
                  <a:lnTo>
                    <a:pt x="9038" y="50789"/>
                  </a:lnTo>
                  <a:lnTo>
                    <a:pt x="13520" y="53477"/>
                  </a:lnTo>
                  <a:lnTo>
                    <a:pt x="22622" y="54990"/>
                  </a:lnTo>
                  <a:lnTo>
                    <a:pt x="26657" y="55202"/>
                  </a:lnTo>
                  <a:lnTo>
                    <a:pt x="33257" y="53322"/>
                  </a:lnTo>
                  <a:lnTo>
                    <a:pt x="43961" y="45647"/>
                  </a:lnTo>
                  <a:lnTo>
                    <a:pt x="51309" y="35031"/>
                  </a:lnTo>
                  <a:lnTo>
                    <a:pt x="62182" y="3618"/>
                  </a:lnTo>
                  <a:lnTo>
                    <a:pt x="63349" y="1904"/>
                  </a:lnTo>
                  <a:lnTo>
                    <a:pt x="64921" y="762"/>
                  </a:lnTo>
                  <a:lnTo>
                    <a:pt x="66762" y="0"/>
                  </a:lnTo>
                  <a:lnTo>
                    <a:pt x="67990" y="286"/>
                  </a:lnTo>
                  <a:lnTo>
                    <a:pt x="68808" y="1271"/>
                  </a:lnTo>
                  <a:lnTo>
                    <a:pt x="69717" y="4481"/>
                  </a:lnTo>
                  <a:lnTo>
                    <a:pt x="70443" y="36582"/>
                  </a:lnTo>
                  <a:lnTo>
                    <a:pt x="71237" y="38167"/>
                  </a:lnTo>
                  <a:lnTo>
                    <a:pt x="72560" y="39225"/>
                  </a:lnTo>
                  <a:lnTo>
                    <a:pt x="76596" y="40922"/>
                  </a:lnTo>
                  <a:lnTo>
                    <a:pt x="81087" y="41216"/>
                  </a:lnTo>
                  <a:lnTo>
                    <a:pt x="91237" y="37511"/>
                  </a:lnTo>
                  <a:lnTo>
                    <a:pt x="105766" y="26862"/>
                  </a:lnTo>
                  <a:lnTo>
                    <a:pt x="118017" y="15915"/>
                  </a:lnTo>
                  <a:lnTo>
                    <a:pt x="125198" y="13698"/>
                  </a:lnTo>
                  <a:lnTo>
                    <a:pt x="129969" y="13179"/>
                  </a:lnTo>
                  <a:lnTo>
                    <a:pt x="131559" y="13835"/>
                  </a:lnTo>
                  <a:lnTo>
                    <a:pt x="132619" y="15066"/>
                  </a:lnTo>
                  <a:lnTo>
                    <a:pt x="133796" y="18550"/>
                  </a:lnTo>
                  <a:lnTo>
                    <a:pt x="134320" y="22744"/>
                  </a:lnTo>
                  <a:lnTo>
                    <a:pt x="136670" y="27254"/>
                  </a:lnTo>
                  <a:lnTo>
                    <a:pt x="139566" y="31905"/>
                  </a:lnTo>
                  <a:lnTo>
                    <a:pt x="140852" y="36617"/>
                  </a:lnTo>
                  <a:lnTo>
                    <a:pt x="141989" y="38191"/>
                  </a:lnTo>
                  <a:lnTo>
                    <a:pt x="143541" y="39241"/>
                  </a:lnTo>
                  <a:lnTo>
                    <a:pt x="145369" y="39940"/>
                  </a:lnTo>
                  <a:lnTo>
                    <a:pt x="147382" y="39613"/>
                  </a:lnTo>
                  <a:lnTo>
                    <a:pt x="151735" y="37133"/>
                  </a:lnTo>
                  <a:lnTo>
                    <a:pt x="153214" y="35360"/>
                  </a:lnTo>
                  <a:lnTo>
                    <a:pt x="160819" y="21389"/>
                  </a:lnTo>
                  <a:lnTo>
                    <a:pt x="163314" y="56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2" name="SMARTInkShape-3665"/>
            <p:cNvSpPr/>
            <p:nvPr/>
          </p:nvSpPr>
          <p:spPr bwMode="auto">
            <a:xfrm>
              <a:off x="8222456" y="3200400"/>
              <a:ext cx="150020" cy="21432"/>
            </a:xfrm>
            <a:custGeom>
              <a:avLst/>
              <a:gdLst/>
              <a:ahLst/>
              <a:cxnLst/>
              <a:rect l="0" t="0" r="0" b="0"/>
              <a:pathLst>
                <a:path w="150020" h="21432">
                  <a:moveTo>
                    <a:pt x="0" y="21431"/>
                  </a:moveTo>
                  <a:lnTo>
                    <a:pt x="0" y="17639"/>
                  </a:lnTo>
                  <a:lnTo>
                    <a:pt x="794" y="16522"/>
                  </a:lnTo>
                  <a:lnTo>
                    <a:pt x="2117" y="15777"/>
                  </a:lnTo>
                  <a:lnTo>
                    <a:pt x="9943" y="14582"/>
                  </a:lnTo>
                  <a:lnTo>
                    <a:pt x="31374" y="12210"/>
                  </a:lnTo>
                  <a:lnTo>
                    <a:pt x="61496" y="8144"/>
                  </a:lnTo>
                  <a:lnTo>
                    <a:pt x="88689" y="3648"/>
                  </a:lnTo>
                  <a:lnTo>
                    <a:pt x="116854" y="1081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3" name="SMARTInkShape-3666"/>
            <p:cNvSpPr/>
            <p:nvPr/>
          </p:nvSpPr>
          <p:spPr bwMode="auto">
            <a:xfrm>
              <a:off x="8287203" y="3157538"/>
              <a:ext cx="49554" cy="120892"/>
            </a:xfrm>
            <a:custGeom>
              <a:avLst/>
              <a:gdLst/>
              <a:ahLst/>
              <a:cxnLst/>
              <a:rect l="0" t="0" r="0" b="0"/>
              <a:pathLst>
                <a:path w="49554" h="120892">
                  <a:moveTo>
                    <a:pt x="20978" y="0"/>
                  </a:moveTo>
                  <a:lnTo>
                    <a:pt x="17185" y="0"/>
                  </a:lnTo>
                  <a:lnTo>
                    <a:pt x="16068" y="793"/>
                  </a:lnTo>
                  <a:lnTo>
                    <a:pt x="15324" y="2116"/>
                  </a:lnTo>
                  <a:lnTo>
                    <a:pt x="7710" y="30734"/>
                  </a:lnTo>
                  <a:lnTo>
                    <a:pt x="4708" y="64578"/>
                  </a:lnTo>
                  <a:lnTo>
                    <a:pt x="0" y="99410"/>
                  </a:lnTo>
                  <a:lnTo>
                    <a:pt x="542" y="108475"/>
                  </a:lnTo>
                  <a:lnTo>
                    <a:pt x="3429" y="115151"/>
                  </a:lnTo>
                  <a:lnTo>
                    <a:pt x="6103" y="117248"/>
                  </a:lnTo>
                  <a:lnTo>
                    <a:pt x="13309" y="119579"/>
                  </a:lnTo>
                  <a:lnTo>
                    <a:pt x="26291" y="120891"/>
                  </a:lnTo>
                  <a:lnTo>
                    <a:pt x="40191" y="117487"/>
                  </a:lnTo>
                  <a:lnTo>
                    <a:pt x="43312" y="115631"/>
                  </a:lnTo>
                  <a:lnTo>
                    <a:pt x="46779" y="111452"/>
                  </a:lnTo>
                  <a:lnTo>
                    <a:pt x="49553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4" name="SMARTInkShape-3667"/>
            <p:cNvSpPr/>
            <p:nvPr/>
          </p:nvSpPr>
          <p:spPr bwMode="auto">
            <a:xfrm>
              <a:off x="8179975" y="3257550"/>
              <a:ext cx="55358" cy="49600"/>
            </a:xfrm>
            <a:custGeom>
              <a:avLst/>
              <a:gdLst/>
              <a:ahLst/>
              <a:cxnLst/>
              <a:rect l="0" t="0" r="0" b="0"/>
              <a:pathLst>
                <a:path w="55358" h="49600">
                  <a:moveTo>
                    <a:pt x="13906" y="28575"/>
                  </a:moveTo>
                  <a:lnTo>
                    <a:pt x="3963" y="28575"/>
                  </a:lnTo>
                  <a:lnTo>
                    <a:pt x="2515" y="29369"/>
                  </a:lnTo>
                  <a:lnTo>
                    <a:pt x="1550" y="30692"/>
                  </a:lnTo>
                  <a:lnTo>
                    <a:pt x="477" y="34278"/>
                  </a:lnTo>
                  <a:lnTo>
                    <a:pt x="0" y="38518"/>
                  </a:lnTo>
                  <a:lnTo>
                    <a:pt x="1460" y="40760"/>
                  </a:lnTo>
                  <a:lnTo>
                    <a:pt x="7317" y="45368"/>
                  </a:lnTo>
                  <a:lnTo>
                    <a:pt x="15746" y="48632"/>
                  </a:lnTo>
                  <a:lnTo>
                    <a:pt x="23271" y="49599"/>
                  </a:lnTo>
                  <a:lnTo>
                    <a:pt x="28122" y="47709"/>
                  </a:lnTo>
                  <a:lnTo>
                    <a:pt x="44859" y="33203"/>
                  </a:lnTo>
                  <a:lnTo>
                    <a:pt x="53593" y="18876"/>
                  </a:lnTo>
                  <a:lnTo>
                    <a:pt x="55357" y="12888"/>
                  </a:lnTo>
                  <a:lnTo>
                    <a:pt x="55034" y="10179"/>
                  </a:lnTo>
                  <a:lnTo>
                    <a:pt x="52558" y="5053"/>
                  </a:lnTo>
                  <a:lnTo>
                    <a:pt x="50786" y="3369"/>
                  </a:lnTo>
                  <a:lnTo>
                    <a:pt x="46702" y="1497"/>
                  </a:lnTo>
                  <a:lnTo>
                    <a:pt x="29116" y="131"/>
                  </a:lnTo>
                  <a:lnTo>
                    <a:pt x="22518" y="2175"/>
                  </a:lnTo>
                  <a:lnTo>
                    <a:pt x="11815" y="9954"/>
                  </a:lnTo>
                  <a:lnTo>
                    <a:pt x="10924" y="11399"/>
                  </a:lnTo>
                  <a:lnTo>
                    <a:pt x="11125" y="12362"/>
                  </a:lnTo>
                  <a:lnTo>
                    <a:pt x="12052" y="13003"/>
                  </a:lnTo>
                  <a:lnTo>
                    <a:pt x="13464" y="12638"/>
                  </a:lnTo>
                  <a:lnTo>
                    <a:pt x="281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5" name="SMARTInkShape-3668"/>
            <p:cNvSpPr/>
            <p:nvPr/>
          </p:nvSpPr>
          <p:spPr bwMode="auto">
            <a:xfrm>
              <a:off x="8022431" y="3271838"/>
              <a:ext cx="142876" cy="83899"/>
            </a:xfrm>
            <a:custGeom>
              <a:avLst/>
              <a:gdLst/>
              <a:ahLst/>
              <a:cxnLst/>
              <a:rect l="0" t="0" r="0" b="0"/>
              <a:pathLst>
                <a:path w="142876" h="83899">
                  <a:moveTo>
                    <a:pt x="0" y="0"/>
                  </a:moveTo>
                  <a:lnTo>
                    <a:pt x="3793" y="0"/>
                  </a:lnTo>
                  <a:lnTo>
                    <a:pt x="4910" y="793"/>
                  </a:lnTo>
                  <a:lnTo>
                    <a:pt x="5655" y="2116"/>
                  </a:lnTo>
                  <a:lnTo>
                    <a:pt x="7742" y="12184"/>
                  </a:lnTo>
                  <a:lnTo>
                    <a:pt x="11996" y="19926"/>
                  </a:lnTo>
                  <a:lnTo>
                    <a:pt x="14198" y="54895"/>
                  </a:lnTo>
                  <a:lnTo>
                    <a:pt x="14280" y="79562"/>
                  </a:lnTo>
                  <a:lnTo>
                    <a:pt x="15076" y="81616"/>
                  </a:lnTo>
                  <a:lnTo>
                    <a:pt x="16401" y="82986"/>
                  </a:lnTo>
                  <a:lnTo>
                    <a:pt x="18077" y="83898"/>
                  </a:lnTo>
                  <a:lnTo>
                    <a:pt x="19196" y="83713"/>
                  </a:lnTo>
                  <a:lnTo>
                    <a:pt x="19941" y="82796"/>
                  </a:lnTo>
                  <a:lnTo>
                    <a:pt x="33558" y="49465"/>
                  </a:lnTo>
                  <a:lnTo>
                    <a:pt x="48438" y="19211"/>
                  </a:lnTo>
                  <a:lnTo>
                    <a:pt x="59684" y="6398"/>
                  </a:lnTo>
                  <a:lnTo>
                    <a:pt x="69733" y="842"/>
                  </a:lnTo>
                  <a:lnTo>
                    <a:pt x="71095" y="1355"/>
                  </a:lnTo>
                  <a:lnTo>
                    <a:pt x="74724" y="4042"/>
                  </a:lnTo>
                  <a:lnTo>
                    <a:pt x="76868" y="9998"/>
                  </a:lnTo>
                  <a:lnTo>
                    <a:pt x="79150" y="30538"/>
                  </a:lnTo>
                  <a:lnTo>
                    <a:pt x="84703" y="44875"/>
                  </a:lnTo>
                  <a:lnTo>
                    <a:pt x="89504" y="49842"/>
                  </a:lnTo>
                  <a:lnTo>
                    <a:pt x="96930" y="53902"/>
                  </a:lnTo>
                  <a:lnTo>
                    <a:pt x="105522" y="55706"/>
                  </a:lnTo>
                  <a:lnTo>
                    <a:pt x="114632" y="54391"/>
                  </a:lnTo>
                  <a:lnTo>
                    <a:pt x="123973" y="50367"/>
                  </a:lnTo>
                  <a:lnTo>
                    <a:pt x="142875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6" name="SMARTInkShape-3669"/>
            <p:cNvSpPr/>
            <p:nvPr/>
          </p:nvSpPr>
          <p:spPr bwMode="auto">
            <a:xfrm>
              <a:off x="8587897" y="2900363"/>
              <a:ext cx="148910" cy="77350"/>
            </a:xfrm>
            <a:custGeom>
              <a:avLst/>
              <a:gdLst/>
              <a:ahLst/>
              <a:cxnLst/>
              <a:rect l="0" t="0" r="0" b="0"/>
              <a:pathLst>
                <a:path w="148910" h="77350">
                  <a:moveTo>
                    <a:pt x="34609" y="0"/>
                  </a:moveTo>
                  <a:lnTo>
                    <a:pt x="30816" y="0"/>
                  </a:lnTo>
                  <a:lnTo>
                    <a:pt x="26838" y="2116"/>
                  </a:lnTo>
                  <a:lnTo>
                    <a:pt x="24666" y="3792"/>
                  </a:lnTo>
                  <a:lnTo>
                    <a:pt x="22253" y="9887"/>
                  </a:lnTo>
                  <a:lnTo>
                    <a:pt x="20386" y="17094"/>
                  </a:lnTo>
                  <a:lnTo>
                    <a:pt x="9005" y="38869"/>
                  </a:lnTo>
                  <a:lnTo>
                    <a:pt x="6121" y="51821"/>
                  </a:lnTo>
                  <a:lnTo>
                    <a:pt x="554" y="63711"/>
                  </a:lnTo>
                  <a:lnTo>
                    <a:pt x="0" y="66287"/>
                  </a:lnTo>
                  <a:lnTo>
                    <a:pt x="424" y="68003"/>
                  </a:lnTo>
                  <a:lnTo>
                    <a:pt x="1500" y="69148"/>
                  </a:lnTo>
                  <a:lnTo>
                    <a:pt x="3012" y="69911"/>
                  </a:lnTo>
                  <a:lnTo>
                    <a:pt x="21863" y="71303"/>
                  </a:lnTo>
                  <a:lnTo>
                    <a:pt x="27092" y="69261"/>
                  </a:lnTo>
                  <a:lnTo>
                    <a:pt x="44113" y="54641"/>
                  </a:lnTo>
                  <a:lnTo>
                    <a:pt x="46771" y="49949"/>
                  </a:lnTo>
                  <a:lnTo>
                    <a:pt x="48267" y="40729"/>
                  </a:lnTo>
                  <a:lnTo>
                    <a:pt x="48860" y="19343"/>
                  </a:lnTo>
                  <a:lnTo>
                    <a:pt x="50997" y="14418"/>
                  </a:lnTo>
                  <a:lnTo>
                    <a:pt x="55044" y="8580"/>
                  </a:lnTo>
                  <a:lnTo>
                    <a:pt x="78198" y="13420"/>
                  </a:lnTo>
                  <a:lnTo>
                    <a:pt x="83880" y="16019"/>
                  </a:lnTo>
                  <a:lnTo>
                    <a:pt x="89051" y="19025"/>
                  </a:lnTo>
                  <a:lnTo>
                    <a:pt x="98839" y="20956"/>
                  </a:lnTo>
                  <a:lnTo>
                    <a:pt x="101241" y="21114"/>
                  </a:lnTo>
                  <a:lnTo>
                    <a:pt x="102843" y="22807"/>
                  </a:lnTo>
                  <a:lnTo>
                    <a:pt x="105097" y="31981"/>
                  </a:lnTo>
                  <a:lnTo>
                    <a:pt x="105625" y="37497"/>
                  </a:lnTo>
                  <a:lnTo>
                    <a:pt x="99029" y="72347"/>
                  </a:lnTo>
                  <a:lnTo>
                    <a:pt x="98987" y="74425"/>
                  </a:lnTo>
                  <a:lnTo>
                    <a:pt x="99753" y="75810"/>
                  </a:lnTo>
                  <a:lnTo>
                    <a:pt x="101057" y="76734"/>
                  </a:lnTo>
                  <a:lnTo>
                    <a:pt x="102720" y="77349"/>
                  </a:lnTo>
                  <a:lnTo>
                    <a:pt x="104623" y="76966"/>
                  </a:lnTo>
                  <a:lnTo>
                    <a:pt x="108854" y="74423"/>
                  </a:lnTo>
                  <a:lnTo>
                    <a:pt x="130278" y="58405"/>
                  </a:lnTo>
                  <a:lnTo>
                    <a:pt x="148909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7" name="SMARTInkShape-3670"/>
            <p:cNvSpPr/>
            <p:nvPr/>
          </p:nvSpPr>
          <p:spPr bwMode="auto">
            <a:xfrm>
              <a:off x="8415338" y="2936081"/>
              <a:ext cx="92869" cy="28576"/>
            </a:xfrm>
            <a:custGeom>
              <a:avLst/>
              <a:gdLst/>
              <a:ahLst/>
              <a:cxnLst/>
              <a:rect l="0" t="0" r="0" b="0"/>
              <a:pathLst>
                <a:path w="92869" h="28576">
                  <a:moveTo>
                    <a:pt x="0" y="28575"/>
                  </a:moveTo>
                  <a:lnTo>
                    <a:pt x="3792" y="24783"/>
                  </a:lnTo>
                  <a:lnTo>
                    <a:pt x="9887" y="22921"/>
                  </a:lnTo>
                  <a:lnTo>
                    <a:pt x="43730" y="13792"/>
                  </a:lnTo>
                  <a:lnTo>
                    <a:pt x="77108" y="7226"/>
                  </a:lnTo>
                  <a:lnTo>
                    <a:pt x="9286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8" name="SMARTInkShape-3671"/>
            <p:cNvSpPr/>
            <p:nvPr/>
          </p:nvSpPr>
          <p:spPr bwMode="auto">
            <a:xfrm>
              <a:off x="8379619" y="2893253"/>
              <a:ext cx="138351" cy="137932"/>
            </a:xfrm>
            <a:custGeom>
              <a:avLst/>
              <a:gdLst/>
              <a:ahLst/>
              <a:cxnLst/>
              <a:rect l="0" t="0" r="0" b="0"/>
              <a:pathLst>
                <a:path w="138351" h="137932">
                  <a:moveTo>
                    <a:pt x="0" y="28541"/>
                  </a:moveTo>
                  <a:lnTo>
                    <a:pt x="3793" y="28541"/>
                  </a:lnTo>
                  <a:lnTo>
                    <a:pt x="4910" y="27747"/>
                  </a:lnTo>
                  <a:lnTo>
                    <a:pt x="5654" y="26424"/>
                  </a:lnTo>
                  <a:lnTo>
                    <a:pt x="6151" y="24748"/>
                  </a:lnTo>
                  <a:lnTo>
                    <a:pt x="7275" y="23631"/>
                  </a:lnTo>
                  <a:lnTo>
                    <a:pt x="10642" y="22390"/>
                  </a:lnTo>
                  <a:lnTo>
                    <a:pt x="12651" y="22853"/>
                  </a:lnTo>
                  <a:lnTo>
                    <a:pt x="16999" y="25484"/>
                  </a:lnTo>
                  <a:lnTo>
                    <a:pt x="18476" y="27296"/>
                  </a:lnTo>
                  <a:lnTo>
                    <a:pt x="26081" y="46250"/>
                  </a:lnTo>
                  <a:lnTo>
                    <a:pt x="33265" y="79579"/>
                  </a:lnTo>
                  <a:lnTo>
                    <a:pt x="39187" y="110609"/>
                  </a:lnTo>
                  <a:lnTo>
                    <a:pt x="44495" y="133412"/>
                  </a:lnTo>
                  <a:lnTo>
                    <a:pt x="46332" y="136555"/>
                  </a:lnTo>
                  <a:lnTo>
                    <a:pt x="47557" y="137857"/>
                  </a:lnTo>
                  <a:lnTo>
                    <a:pt x="48373" y="137931"/>
                  </a:lnTo>
                  <a:lnTo>
                    <a:pt x="48917" y="137186"/>
                  </a:lnTo>
                  <a:lnTo>
                    <a:pt x="49791" y="130288"/>
                  </a:lnTo>
                  <a:lnTo>
                    <a:pt x="49977" y="118943"/>
                  </a:lnTo>
                  <a:lnTo>
                    <a:pt x="45760" y="112111"/>
                  </a:lnTo>
                  <a:lnTo>
                    <a:pt x="39387" y="102989"/>
                  </a:lnTo>
                  <a:lnTo>
                    <a:pt x="19016" y="68806"/>
                  </a:lnTo>
                  <a:lnTo>
                    <a:pt x="9724" y="46549"/>
                  </a:lnTo>
                  <a:lnTo>
                    <a:pt x="7653" y="30246"/>
                  </a:lnTo>
                  <a:lnTo>
                    <a:pt x="9487" y="23213"/>
                  </a:lnTo>
                  <a:lnTo>
                    <a:pt x="11087" y="20227"/>
                  </a:lnTo>
                  <a:lnTo>
                    <a:pt x="12947" y="18236"/>
                  </a:lnTo>
                  <a:lnTo>
                    <a:pt x="17131" y="16023"/>
                  </a:lnTo>
                  <a:lnTo>
                    <a:pt x="50883" y="4465"/>
                  </a:lnTo>
                  <a:lnTo>
                    <a:pt x="85840" y="558"/>
                  </a:lnTo>
                  <a:lnTo>
                    <a:pt x="119871" y="44"/>
                  </a:lnTo>
                  <a:lnTo>
                    <a:pt x="128153" y="0"/>
                  </a:lnTo>
                  <a:lnTo>
                    <a:pt x="134480" y="2098"/>
                  </a:lnTo>
                  <a:lnTo>
                    <a:pt x="137278" y="3768"/>
                  </a:lnTo>
                  <a:lnTo>
                    <a:pt x="138350" y="5676"/>
                  </a:lnTo>
                  <a:lnTo>
                    <a:pt x="138270" y="7741"/>
                  </a:lnTo>
                  <a:lnTo>
                    <a:pt x="137424" y="9912"/>
                  </a:lnTo>
                  <a:lnTo>
                    <a:pt x="135272" y="11359"/>
                  </a:lnTo>
                  <a:lnTo>
                    <a:pt x="121444" y="142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89" name="SMARTInkShape-3672"/>
            <p:cNvSpPr/>
            <p:nvPr/>
          </p:nvSpPr>
          <p:spPr bwMode="auto">
            <a:xfrm>
              <a:off x="8251164" y="2914650"/>
              <a:ext cx="42731" cy="13296"/>
            </a:xfrm>
            <a:custGeom>
              <a:avLst/>
              <a:gdLst/>
              <a:ahLst/>
              <a:cxnLst/>
              <a:rect l="0" t="0" r="0" b="0"/>
              <a:pathLst>
                <a:path w="42731" h="13296">
                  <a:moveTo>
                    <a:pt x="42730" y="7144"/>
                  </a:moveTo>
                  <a:lnTo>
                    <a:pt x="19154" y="7938"/>
                  </a:lnTo>
                  <a:lnTo>
                    <a:pt x="4975" y="13295"/>
                  </a:lnTo>
                  <a:lnTo>
                    <a:pt x="3272" y="12832"/>
                  </a:lnTo>
                  <a:lnTo>
                    <a:pt x="2137" y="11730"/>
                  </a:lnTo>
                  <a:lnTo>
                    <a:pt x="0" y="7412"/>
                  </a:lnTo>
                  <a:lnTo>
                    <a:pt x="3699" y="7223"/>
                  </a:lnTo>
                  <a:lnTo>
                    <a:pt x="7656" y="5062"/>
                  </a:lnTo>
                  <a:lnTo>
                    <a:pt x="1415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0" name="SMARTInkShape-3673"/>
            <p:cNvSpPr/>
            <p:nvPr/>
          </p:nvSpPr>
          <p:spPr bwMode="auto">
            <a:xfrm>
              <a:off x="8165306" y="3057525"/>
              <a:ext cx="171451" cy="78449"/>
            </a:xfrm>
            <a:custGeom>
              <a:avLst/>
              <a:gdLst/>
              <a:ahLst/>
              <a:cxnLst/>
              <a:rect l="0" t="0" r="0" b="0"/>
              <a:pathLst>
                <a:path w="171451" h="78449">
                  <a:moveTo>
                    <a:pt x="0" y="0"/>
                  </a:moveTo>
                  <a:lnTo>
                    <a:pt x="3793" y="3792"/>
                  </a:lnTo>
                  <a:lnTo>
                    <a:pt x="5655" y="7771"/>
                  </a:lnTo>
                  <a:lnTo>
                    <a:pt x="7742" y="19133"/>
                  </a:lnTo>
                  <a:lnTo>
                    <a:pt x="12759" y="28591"/>
                  </a:lnTo>
                  <a:lnTo>
                    <a:pt x="14248" y="62363"/>
                  </a:lnTo>
                  <a:lnTo>
                    <a:pt x="14261" y="65388"/>
                  </a:lnTo>
                  <a:lnTo>
                    <a:pt x="16393" y="70865"/>
                  </a:lnTo>
                  <a:lnTo>
                    <a:pt x="20436" y="77057"/>
                  </a:lnTo>
                  <a:lnTo>
                    <a:pt x="23106" y="77904"/>
                  </a:lnTo>
                  <a:lnTo>
                    <a:pt x="31287" y="78448"/>
                  </a:lnTo>
                  <a:lnTo>
                    <a:pt x="33558" y="76905"/>
                  </a:lnTo>
                  <a:lnTo>
                    <a:pt x="45273" y="58683"/>
                  </a:lnTo>
                  <a:lnTo>
                    <a:pt x="61914" y="26144"/>
                  </a:lnTo>
                  <a:lnTo>
                    <a:pt x="73819" y="6167"/>
                  </a:lnTo>
                  <a:lnTo>
                    <a:pt x="76200" y="4905"/>
                  </a:lnTo>
                  <a:lnTo>
                    <a:pt x="78582" y="4857"/>
                  </a:lnTo>
                  <a:lnTo>
                    <a:pt x="80963" y="5619"/>
                  </a:lnTo>
                  <a:lnTo>
                    <a:pt x="82550" y="6921"/>
                  </a:lnTo>
                  <a:lnTo>
                    <a:pt x="84314" y="10484"/>
                  </a:lnTo>
                  <a:lnTo>
                    <a:pt x="83990" y="12546"/>
                  </a:lnTo>
                  <a:lnTo>
                    <a:pt x="79885" y="21558"/>
                  </a:lnTo>
                  <a:lnTo>
                    <a:pt x="76851" y="30729"/>
                  </a:lnTo>
                  <a:lnTo>
                    <a:pt x="70925" y="41384"/>
                  </a:lnTo>
                  <a:lnTo>
                    <a:pt x="68715" y="44258"/>
                  </a:lnTo>
                  <a:lnTo>
                    <a:pt x="66259" y="51685"/>
                  </a:lnTo>
                  <a:lnTo>
                    <a:pt x="65604" y="55888"/>
                  </a:lnTo>
                  <a:lnTo>
                    <a:pt x="65961" y="58690"/>
                  </a:lnTo>
                  <a:lnTo>
                    <a:pt x="66993" y="60558"/>
                  </a:lnTo>
                  <a:lnTo>
                    <a:pt x="70560" y="63556"/>
                  </a:lnTo>
                  <a:lnTo>
                    <a:pt x="78762" y="56490"/>
                  </a:lnTo>
                  <a:lnTo>
                    <a:pt x="94696" y="37435"/>
                  </a:lnTo>
                  <a:lnTo>
                    <a:pt x="119650" y="17530"/>
                  </a:lnTo>
                  <a:lnTo>
                    <a:pt x="127525" y="15728"/>
                  </a:lnTo>
                  <a:lnTo>
                    <a:pt x="130261" y="16042"/>
                  </a:lnTo>
                  <a:lnTo>
                    <a:pt x="132084" y="17045"/>
                  </a:lnTo>
                  <a:lnTo>
                    <a:pt x="152461" y="38148"/>
                  </a:lnTo>
                  <a:lnTo>
                    <a:pt x="157190" y="40767"/>
                  </a:lnTo>
                  <a:lnTo>
                    <a:pt x="166693" y="42449"/>
                  </a:lnTo>
                  <a:lnTo>
                    <a:pt x="168279" y="41793"/>
                  </a:lnTo>
                  <a:lnTo>
                    <a:pt x="169336" y="40562"/>
                  </a:lnTo>
                  <a:lnTo>
                    <a:pt x="170040" y="38948"/>
                  </a:lnTo>
                  <a:lnTo>
                    <a:pt x="17145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1" name="SMARTInkShape-3674"/>
            <p:cNvSpPr/>
            <p:nvPr/>
          </p:nvSpPr>
          <p:spPr bwMode="auto">
            <a:xfrm>
              <a:off x="7679531" y="3067201"/>
              <a:ext cx="385764" cy="139497"/>
            </a:xfrm>
            <a:custGeom>
              <a:avLst/>
              <a:gdLst/>
              <a:ahLst/>
              <a:cxnLst/>
              <a:rect l="0" t="0" r="0" b="0"/>
              <a:pathLst>
                <a:path w="385764" h="139497">
                  <a:moveTo>
                    <a:pt x="0" y="104624"/>
                  </a:moveTo>
                  <a:lnTo>
                    <a:pt x="3793" y="104624"/>
                  </a:lnTo>
                  <a:lnTo>
                    <a:pt x="7771" y="106741"/>
                  </a:lnTo>
                  <a:lnTo>
                    <a:pt x="9943" y="108416"/>
                  </a:lnTo>
                  <a:lnTo>
                    <a:pt x="24378" y="110775"/>
                  </a:lnTo>
                  <a:lnTo>
                    <a:pt x="59655" y="111637"/>
                  </a:lnTo>
                  <a:lnTo>
                    <a:pt x="76520" y="110122"/>
                  </a:lnTo>
                  <a:lnTo>
                    <a:pt x="108866" y="98331"/>
                  </a:lnTo>
                  <a:lnTo>
                    <a:pt x="125379" y="92302"/>
                  </a:lnTo>
                  <a:lnTo>
                    <a:pt x="142806" y="79983"/>
                  </a:lnTo>
                  <a:lnTo>
                    <a:pt x="158325" y="63714"/>
                  </a:lnTo>
                  <a:lnTo>
                    <a:pt x="166411" y="57073"/>
                  </a:lnTo>
                  <a:lnTo>
                    <a:pt x="172650" y="48830"/>
                  </a:lnTo>
                  <a:lnTo>
                    <a:pt x="176833" y="31471"/>
                  </a:lnTo>
                  <a:lnTo>
                    <a:pt x="178548" y="75"/>
                  </a:lnTo>
                  <a:lnTo>
                    <a:pt x="177769" y="0"/>
                  </a:lnTo>
                  <a:lnTo>
                    <a:pt x="172881" y="3686"/>
                  </a:lnTo>
                  <a:lnTo>
                    <a:pt x="168647" y="7640"/>
                  </a:lnTo>
                  <a:lnTo>
                    <a:pt x="166236" y="16276"/>
                  </a:lnTo>
                  <a:lnTo>
                    <a:pt x="159651" y="48069"/>
                  </a:lnTo>
                  <a:lnTo>
                    <a:pt x="153698" y="83271"/>
                  </a:lnTo>
                  <a:lnTo>
                    <a:pt x="153771" y="95398"/>
                  </a:lnTo>
                  <a:lnTo>
                    <a:pt x="160756" y="130696"/>
                  </a:lnTo>
                  <a:lnTo>
                    <a:pt x="162733" y="133911"/>
                  </a:lnTo>
                  <a:lnTo>
                    <a:pt x="167047" y="137484"/>
                  </a:lnTo>
                  <a:lnTo>
                    <a:pt x="173938" y="139496"/>
                  </a:lnTo>
                  <a:lnTo>
                    <a:pt x="176284" y="138984"/>
                  </a:lnTo>
                  <a:lnTo>
                    <a:pt x="181006" y="136299"/>
                  </a:lnTo>
                  <a:lnTo>
                    <a:pt x="195416" y="122405"/>
                  </a:lnTo>
                  <a:lnTo>
                    <a:pt x="206729" y="102257"/>
                  </a:lnTo>
                  <a:lnTo>
                    <a:pt x="219302" y="69325"/>
                  </a:lnTo>
                  <a:lnTo>
                    <a:pt x="220020" y="64422"/>
                  </a:lnTo>
                  <a:lnTo>
                    <a:pt x="221292" y="61154"/>
                  </a:lnTo>
                  <a:lnTo>
                    <a:pt x="222935" y="58975"/>
                  </a:lnTo>
                  <a:lnTo>
                    <a:pt x="224823" y="57523"/>
                  </a:lnTo>
                  <a:lnTo>
                    <a:pt x="226083" y="58142"/>
                  </a:lnTo>
                  <a:lnTo>
                    <a:pt x="227481" y="63063"/>
                  </a:lnTo>
                  <a:lnTo>
                    <a:pt x="228502" y="88278"/>
                  </a:lnTo>
                  <a:lnTo>
                    <a:pt x="224465" y="107069"/>
                  </a:lnTo>
                  <a:lnTo>
                    <a:pt x="228927" y="129883"/>
                  </a:lnTo>
                  <a:lnTo>
                    <a:pt x="232185" y="135165"/>
                  </a:lnTo>
                  <a:lnTo>
                    <a:pt x="234959" y="134509"/>
                  </a:lnTo>
                  <a:lnTo>
                    <a:pt x="255318" y="113851"/>
                  </a:lnTo>
                  <a:lnTo>
                    <a:pt x="268244" y="89337"/>
                  </a:lnTo>
                  <a:lnTo>
                    <a:pt x="277592" y="58793"/>
                  </a:lnTo>
                  <a:lnTo>
                    <a:pt x="278473" y="49121"/>
                  </a:lnTo>
                  <a:lnTo>
                    <a:pt x="277724" y="49366"/>
                  </a:lnTo>
                  <a:lnTo>
                    <a:pt x="274775" y="51754"/>
                  </a:lnTo>
                  <a:lnTo>
                    <a:pt x="272935" y="57578"/>
                  </a:lnTo>
                  <a:lnTo>
                    <a:pt x="265938" y="89107"/>
                  </a:lnTo>
                  <a:lnTo>
                    <a:pt x="262682" y="104260"/>
                  </a:lnTo>
                  <a:lnTo>
                    <a:pt x="258263" y="119810"/>
                  </a:lnTo>
                  <a:lnTo>
                    <a:pt x="257271" y="131658"/>
                  </a:lnTo>
                  <a:lnTo>
                    <a:pt x="258033" y="131378"/>
                  </a:lnTo>
                  <a:lnTo>
                    <a:pt x="260996" y="128950"/>
                  </a:lnTo>
                  <a:lnTo>
                    <a:pt x="262842" y="123109"/>
                  </a:lnTo>
                  <a:lnTo>
                    <a:pt x="263335" y="119328"/>
                  </a:lnTo>
                  <a:lnTo>
                    <a:pt x="268115" y="110895"/>
                  </a:lnTo>
                  <a:lnTo>
                    <a:pt x="282928" y="87046"/>
                  </a:lnTo>
                  <a:lnTo>
                    <a:pt x="291176" y="69518"/>
                  </a:lnTo>
                  <a:lnTo>
                    <a:pt x="312615" y="49095"/>
                  </a:lnTo>
                  <a:lnTo>
                    <a:pt x="313185" y="49348"/>
                  </a:lnTo>
                  <a:lnTo>
                    <a:pt x="313818" y="51747"/>
                  </a:lnTo>
                  <a:lnTo>
                    <a:pt x="311984" y="55458"/>
                  </a:lnTo>
                  <a:lnTo>
                    <a:pt x="310383" y="57559"/>
                  </a:lnTo>
                  <a:lnTo>
                    <a:pt x="308605" y="64127"/>
                  </a:lnTo>
                  <a:lnTo>
                    <a:pt x="305486" y="76750"/>
                  </a:lnTo>
                  <a:lnTo>
                    <a:pt x="301652" y="90544"/>
                  </a:lnTo>
                  <a:lnTo>
                    <a:pt x="301114" y="95237"/>
                  </a:lnTo>
                  <a:lnTo>
                    <a:pt x="302633" y="102569"/>
                  </a:lnTo>
                  <a:lnTo>
                    <a:pt x="305834" y="111159"/>
                  </a:lnTo>
                  <a:lnTo>
                    <a:pt x="306282" y="113743"/>
                  </a:lnTo>
                  <a:lnTo>
                    <a:pt x="307376" y="115466"/>
                  </a:lnTo>
                  <a:lnTo>
                    <a:pt x="308898" y="116614"/>
                  </a:lnTo>
                  <a:lnTo>
                    <a:pt x="310708" y="117380"/>
                  </a:lnTo>
                  <a:lnTo>
                    <a:pt x="312708" y="117097"/>
                  </a:lnTo>
                  <a:lnTo>
                    <a:pt x="317045" y="114666"/>
                  </a:lnTo>
                  <a:lnTo>
                    <a:pt x="339098" y="81864"/>
                  </a:lnTo>
                  <a:lnTo>
                    <a:pt x="362077" y="47299"/>
                  </a:lnTo>
                  <a:lnTo>
                    <a:pt x="381546" y="27274"/>
                  </a:lnTo>
                  <a:lnTo>
                    <a:pt x="385763" y="188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2" name="SMARTInkShape-3675"/>
            <p:cNvSpPr/>
            <p:nvPr/>
          </p:nvSpPr>
          <p:spPr bwMode="auto">
            <a:xfrm>
              <a:off x="7750969" y="3021806"/>
              <a:ext cx="42541" cy="185089"/>
            </a:xfrm>
            <a:custGeom>
              <a:avLst/>
              <a:gdLst/>
              <a:ahLst/>
              <a:cxnLst/>
              <a:rect l="0" t="0" r="0" b="0"/>
              <a:pathLst>
                <a:path w="42541" h="185089">
                  <a:moveTo>
                    <a:pt x="35719" y="0"/>
                  </a:moveTo>
                  <a:lnTo>
                    <a:pt x="25776" y="0"/>
                  </a:lnTo>
                  <a:lnTo>
                    <a:pt x="24327" y="794"/>
                  </a:lnTo>
                  <a:lnTo>
                    <a:pt x="23362" y="2117"/>
                  </a:lnTo>
                  <a:lnTo>
                    <a:pt x="15946" y="24361"/>
                  </a:lnTo>
                  <a:lnTo>
                    <a:pt x="15300" y="57536"/>
                  </a:lnTo>
                  <a:lnTo>
                    <a:pt x="19985" y="87918"/>
                  </a:lnTo>
                  <a:lnTo>
                    <a:pt x="23119" y="114950"/>
                  </a:lnTo>
                  <a:lnTo>
                    <a:pt x="27497" y="144944"/>
                  </a:lnTo>
                  <a:lnTo>
                    <a:pt x="34631" y="178335"/>
                  </a:lnTo>
                  <a:lnTo>
                    <a:pt x="35787" y="180802"/>
                  </a:lnTo>
                  <a:lnTo>
                    <a:pt x="37352" y="182448"/>
                  </a:lnTo>
                  <a:lnTo>
                    <a:pt x="41774" y="185088"/>
                  </a:lnTo>
                  <a:lnTo>
                    <a:pt x="42137" y="184511"/>
                  </a:lnTo>
                  <a:lnTo>
                    <a:pt x="42540" y="181753"/>
                  </a:lnTo>
                  <a:lnTo>
                    <a:pt x="38974" y="171945"/>
                  </a:lnTo>
                  <a:lnTo>
                    <a:pt x="32932" y="165585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3" name="SMARTInkShape-3676"/>
            <p:cNvSpPr/>
            <p:nvPr/>
          </p:nvSpPr>
          <p:spPr bwMode="auto">
            <a:xfrm>
              <a:off x="7715250" y="2994632"/>
              <a:ext cx="35720" cy="27175"/>
            </a:xfrm>
            <a:custGeom>
              <a:avLst/>
              <a:gdLst/>
              <a:ahLst/>
              <a:cxnLst/>
              <a:rect l="0" t="0" r="0" b="0"/>
              <a:pathLst>
                <a:path w="35720" h="27175">
                  <a:moveTo>
                    <a:pt x="0" y="27174"/>
                  </a:moveTo>
                  <a:lnTo>
                    <a:pt x="0" y="0"/>
                  </a:lnTo>
                  <a:lnTo>
                    <a:pt x="794" y="326"/>
                  </a:lnTo>
                  <a:lnTo>
                    <a:pt x="5704" y="3785"/>
                  </a:lnTo>
                  <a:lnTo>
                    <a:pt x="12185" y="5957"/>
                  </a:lnTo>
                  <a:lnTo>
                    <a:pt x="28591" y="18066"/>
                  </a:lnTo>
                  <a:lnTo>
                    <a:pt x="35719" y="200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4" name="SMARTInkShape-3677"/>
            <p:cNvSpPr/>
            <p:nvPr/>
          </p:nvSpPr>
          <p:spPr bwMode="auto">
            <a:xfrm>
              <a:off x="7700965" y="3200400"/>
              <a:ext cx="14286" cy="56651"/>
            </a:xfrm>
            <a:custGeom>
              <a:avLst/>
              <a:gdLst/>
              <a:ahLst/>
              <a:cxnLst/>
              <a:rect l="0" t="0" r="0" b="0"/>
              <a:pathLst>
                <a:path w="14286" h="56651">
                  <a:moveTo>
                    <a:pt x="7141" y="0"/>
                  </a:moveTo>
                  <a:lnTo>
                    <a:pt x="3348" y="0"/>
                  </a:lnTo>
                  <a:lnTo>
                    <a:pt x="2231" y="794"/>
                  </a:lnTo>
                  <a:lnTo>
                    <a:pt x="1487" y="2117"/>
                  </a:lnTo>
                  <a:lnTo>
                    <a:pt x="292" y="9943"/>
                  </a:lnTo>
                  <a:lnTo>
                    <a:pt x="0" y="42103"/>
                  </a:lnTo>
                  <a:lnTo>
                    <a:pt x="2115" y="48610"/>
                  </a:lnTo>
                  <a:lnTo>
                    <a:pt x="6847" y="56650"/>
                  </a:lnTo>
                  <a:lnTo>
                    <a:pt x="10846" y="53210"/>
                  </a:lnTo>
                  <a:lnTo>
                    <a:pt x="12756" y="47197"/>
                  </a:lnTo>
                  <a:lnTo>
                    <a:pt x="14285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5" name="SMARTInkShape-3678"/>
            <p:cNvSpPr/>
            <p:nvPr/>
          </p:nvSpPr>
          <p:spPr bwMode="auto">
            <a:xfrm>
              <a:off x="7558088" y="3166208"/>
              <a:ext cx="121444" cy="118340"/>
            </a:xfrm>
            <a:custGeom>
              <a:avLst/>
              <a:gdLst/>
              <a:ahLst/>
              <a:cxnLst/>
              <a:rect l="0" t="0" r="0" b="0"/>
              <a:pathLst>
                <a:path w="121444" h="118340">
                  <a:moveTo>
                    <a:pt x="0" y="84198"/>
                  </a:moveTo>
                  <a:lnTo>
                    <a:pt x="3792" y="84198"/>
                  </a:lnTo>
                  <a:lnTo>
                    <a:pt x="7770" y="82082"/>
                  </a:lnTo>
                  <a:lnTo>
                    <a:pt x="12184" y="79289"/>
                  </a:lnTo>
                  <a:lnTo>
                    <a:pt x="21486" y="77496"/>
                  </a:lnTo>
                  <a:lnTo>
                    <a:pt x="27011" y="76457"/>
                  </a:lnTo>
                  <a:lnTo>
                    <a:pt x="55886" y="66420"/>
                  </a:lnTo>
                  <a:lnTo>
                    <a:pt x="62673" y="60157"/>
                  </a:lnTo>
                  <a:lnTo>
                    <a:pt x="75193" y="43520"/>
                  </a:lnTo>
                  <a:lnTo>
                    <a:pt x="77912" y="26539"/>
                  </a:lnTo>
                  <a:lnTo>
                    <a:pt x="78541" y="3624"/>
                  </a:lnTo>
                  <a:lnTo>
                    <a:pt x="77761" y="1907"/>
                  </a:lnTo>
                  <a:lnTo>
                    <a:pt x="76447" y="763"/>
                  </a:lnTo>
                  <a:lnTo>
                    <a:pt x="74777" y="0"/>
                  </a:lnTo>
                  <a:lnTo>
                    <a:pt x="68688" y="1268"/>
                  </a:lnTo>
                  <a:lnTo>
                    <a:pt x="60690" y="5272"/>
                  </a:lnTo>
                  <a:lnTo>
                    <a:pt x="34146" y="29041"/>
                  </a:lnTo>
                  <a:lnTo>
                    <a:pt x="17614" y="52862"/>
                  </a:lnTo>
                  <a:lnTo>
                    <a:pt x="10245" y="76237"/>
                  </a:lnTo>
                  <a:lnTo>
                    <a:pt x="8063" y="94451"/>
                  </a:lnTo>
                  <a:lnTo>
                    <a:pt x="9669" y="102778"/>
                  </a:lnTo>
                  <a:lnTo>
                    <a:pt x="11208" y="106110"/>
                  </a:lnTo>
                  <a:lnTo>
                    <a:pt x="17152" y="111928"/>
                  </a:lnTo>
                  <a:lnTo>
                    <a:pt x="20959" y="114591"/>
                  </a:lnTo>
                  <a:lnTo>
                    <a:pt x="37696" y="118339"/>
                  </a:lnTo>
                  <a:lnTo>
                    <a:pt x="50885" y="114982"/>
                  </a:lnTo>
                  <a:lnTo>
                    <a:pt x="85840" y="94661"/>
                  </a:lnTo>
                  <a:lnTo>
                    <a:pt x="105603" y="75921"/>
                  </a:lnTo>
                  <a:lnTo>
                    <a:pt x="121443" y="484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02" name="SMARTInkShape-Group762"/>
          <p:cNvGrpSpPr/>
          <p:nvPr/>
        </p:nvGrpSpPr>
        <p:grpSpPr>
          <a:xfrm>
            <a:off x="3579019" y="4215445"/>
            <a:ext cx="756314" cy="188204"/>
            <a:chOff x="3579019" y="4215445"/>
            <a:chExt cx="756314" cy="188204"/>
          </a:xfrm>
        </p:grpSpPr>
        <p:sp>
          <p:nvSpPr>
            <p:cNvPr id="2165897" name="SMARTInkShape-3679"/>
            <p:cNvSpPr/>
            <p:nvPr/>
          </p:nvSpPr>
          <p:spPr bwMode="auto">
            <a:xfrm>
              <a:off x="4203747" y="4221956"/>
              <a:ext cx="131586" cy="181693"/>
            </a:xfrm>
            <a:custGeom>
              <a:avLst/>
              <a:gdLst/>
              <a:ahLst/>
              <a:cxnLst/>
              <a:rect l="0" t="0" r="0" b="0"/>
              <a:pathLst>
                <a:path w="131586" h="181693">
                  <a:moveTo>
                    <a:pt x="118222" y="0"/>
                  </a:moveTo>
                  <a:lnTo>
                    <a:pt x="90519" y="0"/>
                  </a:lnTo>
                  <a:lnTo>
                    <a:pt x="83949" y="2117"/>
                  </a:lnTo>
                  <a:lnTo>
                    <a:pt x="69993" y="11391"/>
                  </a:lnTo>
                  <a:lnTo>
                    <a:pt x="62126" y="13001"/>
                  </a:lnTo>
                  <a:lnTo>
                    <a:pt x="53339" y="20066"/>
                  </a:lnTo>
                  <a:lnTo>
                    <a:pt x="36535" y="39361"/>
                  </a:lnTo>
                  <a:lnTo>
                    <a:pt x="33693" y="47293"/>
                  </a:lnTo>
                  <a:lnTo>
                    <a:pt x="33029" y="52240"/>
                  </a:lnTo>
                  <a:lnTo>
                    <a:pt x="34850" y="57085"/>
                  </a:lnTo>
                  <a:lnTo>
                    <a:pt x="42486" y="66662"/>
                  </a:lnTo>
                  <a:lnTo>
                    <a:pt x="51224" y="69315"/>
                  </a:lnTo>
                  <a:lnTo>
                    <a:pt x="67414" y="72926"/>
                  </a:lnTo>
                  <a:lnTo>
                    <a:pt x="77384" y="77655"/>
                  </a:lnTo>
                  <a:lnTo>
                    <a:pt x="111193" y="97821"/>
                  </a:lnTo>
                  <a:lnTo>
                    <a:pt x="121977" y="105918"/>
                  </a:lnTo>
                  <a:lnTo>
                    <a:pt x="127829" y="114808"/>
                  </a:lnTo>
                  <a:lnTo>
                    <a:pt x="131585" y="129658"/>
                  </a:lnTo>
                  <a:lnTo>
                    <a:pt x="127865" y="137266"/>
                  </a:lnTo>
                  <a:lnTo>
                    <a:pt x="120126" y="145938"/>
                  </a:lnTo>
                  <a:lnTo>
                    <a:pt x="101588" y="158952"/>
                  </a:lnTo>
                  <a:lnTo>
                    <a:pt x="67282" y="170863"/>
                  </a:lnTo>
                  <a:lnTo>
                    <a:pt x="39364" y="178420"/>
                  </a:lnTo>
                  <a:lnTo>
                    <a:pt x="22055" y="181692"/>
                  </a:lnTo>
                  <a:lnTo>
                    <a:pt x="9071" y="180500"/>
                  </a:lnTo>
                  <a:lnTo>
                    <a:pt x="4973" y="179071"/>
                  </a:lnTo>
                  <a:lnTo>
                    <a:pt x="2241" y="177324"/>
                  </a:lnTo>
                  <a:lnTo>
                    <a:pt x="420" y="175366"/>
                  </a:lnTo>
                  <a:lnTo>
                    <a:pt x="0" y="172473"/>
                  </a:lnTo>
                  <a:lnTo>
                    <a:pt x="1649" y="165026"/>
                  </a:lnTo>
                  <a:lnTo>
                    <a:pt x="25353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8" name="SMARTInkShape-3680"/>
            <p:cNvSpPr/>
            <p:nvPr/>
          </p:nvSpPr>
          <p:spPr bwMode="auto">
            <a:xfrm>
              <a:off x="3893344" y="4364831"/>
              <a:ext cx="178595" cy="21433"/>
            </a:xfrm>
            <a:custGeom>
              <a:avLst/>
              <a:gdLst/>
              <a:ahLst/>
              <a:cxnLst/>
              <a:rect l="0" t="0" r="0" b="0"/>
              <a:pathLst>
                <a:path w="178595" h="21433">
                  <a:moveTo>
                    <a:pt x="0" y="21432"/>
                  </a:moveTo>
                  <a:lnTo>
                    <a:pt x="30528" y="21432"/>
                  </a:lnTo>
                  <a:lnTo>
                    <a:pt x="58330" y="15728"/>
                  </a:lnTo>
                  <a:lnTo>
                    <a:pt x="93572" y="9075"/>
                  </a:lnTo>
                  <a:lnTo>
                    <a:pt x="127315" y="3733"/>
                  </a:lnTo>
                  <a:lnTo>
                    <a:pt x="161395" y="328"/>
                  </a:lnTo>
                  <a:lnTo>
                    <a:pt x="17859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899" name="SMARTInkShape-3681"/>
            <p:cNvSpPr/>
            <p:nvPr/>
          </p:nvSpPr>
          <p:spPr bwMode="auto">
            <a:xfrm>
              <a:off x="3907631" y="4307681"/>
              <a:ext cx="116674" cy="18404"/>
            </a:xfrm>
            <a:custGeom>
              <a:avLst/>
              <a:gdLst/>
              <a:ahLst/>
              <a:cxnLst/>
              <a:rect l="0" t="0" r="0" b="0"/>
              <a:pathLst>
                <a:path w="116674" h="18404">
                  <a:moveTo>
                    <a:pt x="0" y="14288"/>
                  </a:moveTo>
                  <a:lnTo>
                    <a:pt x="3792" y="14288"/>
                  </a:lnTo>
                  <a:lnTo>
                    <a:pt x="7771" y="16404"/>
                  </a:lnTo>
                  <a:lnTo>
                    <a:pt x="9943" y="18080"/>
                  </a:lnTo>
                  <a:lnTo>
                    <a:pt x="12185" y="18403"/>
                  </a:lnTo>
                  <a:lnTo>
                    <a:pt x="38479" y="14598"/>
                  </a:lnTo>
                  <a:lnTo>
                    <a:pt x="50439" y="13632"/>
                  </a:lnTo>
                  <a:lnTo>
                    <a:pt x="84907" y="2909"/>
                  </a:lnTo>
                  <a:lnTo>
                    <a:pt x="116668" y="76"/>
                  </a:lnTo>
                  <a:lnTo>
                    <a:pt x="116673" y="51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0" name="SMARTInkShape-3682"/>
            <p:cNvSpPr/>
            <p:nvPr/>
          </p:nvSpPr>
          <p:spPr bwMode="auto">
            <a:xfrm>
              <a:off x="3893344" y="4237324"/>
              <a:ext cx="176642" cy="13208"/>
            </a:xfrm>
            <a:custGeom>
              <a:avLst/>
              <a:gdLst/>
              <a:ahLst/>
              <a:cxnLst/>
              <a:rect l="0" t="0" r="0" b="0"/>
              <a:pathLst>
                <a:path w="176642" h="13208">
                  <a:moveTo>
                    <a:pt x="0" y="13207"/>
                  </a:moveTo>
                  <a:lnTo>
                    <a:pt x="34138" y="13207"/>
                  </a:lnTo>
                  <a:lnTo>
                    <a:pt x="65514" y="13207"/>
                  </a:lnTo>
                  <a:lnTo>
                    <a:pt x="100173" y="13207"/>
                  </a:lnTo>
                  <a:lnTo>
                    <a:pt x="135752" y="7553"/>
                  </a:lnTo>
                  <a:lnTo>
                    <a:pt x="155052" y="4388"/>
                  </a:lnTo>
                  <a:lnTo>
                    <a:pt x="172003" y="0"/>
                  </a:lnTo>
                  <a:lnTo>
                    <a:pt x="174200" y="434"/>
                  </a:lnTo>
                  <a:lnTo>
                    <a:pt x="175664" y="1516"/>
                  </a:lnTo>
                  <a:lnTo>
                    <a:pt x="176641" y="3032"/>
                  </a:lnTo>
                  <a:lnTo>
                    <a:pt x="176498" y="4043"/>
                  </a:lnTo>
                  <a:lnTo>
                    <a:pt x="175609" y="4716"/>
                  </a:lnTo>
                  <a:lnTo>
                    <a:pt x="171450" y="60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1" name="SMARTInkShape-3683"/>
            <p:cNvSpPr/>
            <p:nvPr/>
          </p:nvSpPr>
          <p:spPr bwMode="auto">
            <a:xfrm>
              <a:off x="3579019" y="4215445"/>
              <a:ext cx="235745" cy="148837"/>
            </a:xfrm>
            <a:custGeom>
              <a:avLst/>
              <a:gdLst/>
              <a:ahLst/>
              <a:cxnLst/>
              <a:rect l="0" t="0" r="0" b="0"/>
              <a:pathLst>
                <a:path w="235745" h="148837">
                  <a:moveTo>
                    <a:pt x="0" y="13655"/>
                  </a:moveTo>
                  <a:lnTo>
                    <a:pt x="0" y="7504"/>
                  </a:lnTo>
                  <a:lnTo>
                    <a:pt x="794" y="7173"/>
                  </a:lnTo>
                  <a:lnTo>
                    <a:pt x="7056" y="6519"/>
                  </a:lnTo>
                  <a:lnTo>
                    <a:pt x="17079" y="16455"/>
                  </a:lnTo>
                  <a:lnTo>
                    <a:pt x="19497" y="20985"/>
                  </a:lnTo>
                  <a:lnTo>
                    <a:pt x="26265" y="52835"/>
                  </a:lnTo>
                  <a:lnTo>
                    <a:pt x="33281" y="87631"/>
                  </a:lnTo>
                  <a:lnTo>
                    <a:pt x="39190" y="117353"/>
                  </a:lnTo>
                  <a:lnTo>
                    <a:pt x="49891" y="148836"/>
                  </a:lnTo>
                  <a:lnTo>
                    <a:pt x="53764" y="145431"/>
                  </a:lnTo>
                  <a:lnTo>
                    <a:pt x="55645" y="139426"/>
                  </a:lnTo>
                  <a:lnTo>
                    <a:pt x="57062" y="104948"/>
                  </a:lnTo>
                  <a:lnTo>
                    <a:pt x="63293" y="69674"/>
                  </a:lnTo>
                  <a:lnTo>
                    <a:pt x="68082" y="58131"/>
                  </a:lnTo>
                  <a:lnTo>
                    <a:pt x="84092" y="37786"/>
                  </a:lnTo>
                  <a:lnTo>
                    <a:pt x="101645" y="27067"/>
                  </a:lnTo>
                  <a:lnTo>
                    <a:pt x="135946" y="13853"/>
                  </a:lnTo>
                  <a:lnTo>
                    <a:pt x="168141" y="4169"/>
                  </a:lnTo>
                  <a:lnTo>
                    <a:pt x="202499" y="0"/>
                  </a:lnTo>
                  <a:lnTo>
                    <a:pt x="210650" y="442"/>
                  </a:lnTo>
                  <a:lnTo>
                    <a:pt x="235744" y="651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06" name="SMARTInkShape-Group763"/>
          <p:cNvGrpSpPr/>
          <p:nvPr/>
        </p:nvGrpSpPr>
        <p:grpSpPr>
          <a:xfrm>
            <a:off x="4750594" y="4164806"/>
            <a:ext cx="621507" cy="249112"/>
            <a:chOff x="4750594" y="4164806"/>
            <a:chExt cx="621507" cy="249112"/>
          </a:xfrm>
        </p:grpSpPr>
        <p:sp>
          <p:nvSpPr>
            <p:cNvPr id="2165903" name="SMARTInkShape-3684"/>
            <p:cNvSpPr/>
            <p:nvPr/>
          </p:nvSpPr>
          <p:spPr bwMode="auto">
            <a:xfrm>
              <a:off x="5037894" y="4164806"/>
              <a:ext cx="334207" cy="241038"/>
            </a:xfrm>
            <a:custGeom>
              <a:avLst/>
              <a:gdLst/>
              <a:ahLst/>
              <a:cxnLst/>
              <a:rect l="0" t="0" r="0" b="0"/>
              <a:pathLst>
                <a:path w="334207" h="241038">
                  <a:moveTo>
                    <a:pt x="34169" y="0"/>
                  </a:moveTo>
                  <a:lnTo>
                    <a:pt x="30376" y="7585"/>
                  </a:lnTo>
                  <a:lnTo>
                    <a:pt x="23233" y="36718"/>
                  </a:lnTo>
                  <a:lnTo>
                    <a:pt x="11018" y="68284"/>
                  </a:lnTo>
                  <a:lnTo>
                    <a:pt x="7200" y="95727"/>
                  </a:lnTo>
                  <a:lnTo>
                    <a:pt x="2277" y="123966"/>
                  </a:lnTo>
                  <a:lnTo>
                    <a:pt x="0" y="156250"/>
                  </a:lnTo>
                  <a:lnTo>
                    <a:pt x="4377" y="176736"/>
                  </a:lnTo>
                  <a:lnTo>
                    <a:pt x="8493" y="185177"/>
                  </a:lnTo>
                  <a:lnTo>
                    <a:pt x="17201" y="191574"/>
                  </a:lnTo>
                  <a:lnTo>
                    <a:pt x="33374" y="197521"/>
                  </a:lnTo>
                  <a:lnTo>
                    <a:pt x="43341" y="198119"/>
                  </a:lnTo>
                  <a:lnTo>
                    <a:pt x="53062" y="195738"/>
                  </a:lnTo>
                  <a:lnTo>
                    <a:pt x="67459" y="186143"/>
                  </a:lnTo>
                  <a:lnTo>
                    <a:pt x="102783" y="152790"/>
                  </a:lnTo>
                  <a:lnTo>
                    <a:pt x="108562" y="147048"/>
                  </a:lnTo>
                  <a:lnTo>
                    <a:pt x="110751" y="146451"/>
                  </a:lnTo>
                  <a:lnTo>
                    <a:pt x="113005" y="146846"/>
                  </a:lnTo>
                  <a:lnTo>
                    <a:pt x="115302" y="147904"/>
                  </a:lnTo>
                  <a:lnTo>
                    <a:pt x="116832" y="149403"/>
                  </a:lnTo>
                  <a:lnTo>
                    <a:pt x="118533" y="153185"/>
                  </a:lnTo>
                  <a:lnTo>
                    <a:pt x="119858" y="186852"/>
                  </a:lnTo>
                  <a:lnTo>
                    <a:pt x="121995" y="192318"/>
                  </a:lnTo>
                  <a:lnTo>
                    <a:pt x="129834" y="202295"/>
                  </a:lnTo>
                  <a:lnTo>
                    <a:pt x="134365" y="205003"/>
                  </a:lnTo>
                  <a:lnTo>
                    <a:pt x="139950" y="206741"/>
                  </a:lnTo>
                  <a:lnTo>
                    <a:pt x="160434" y="175378"/>
                  </a:lnTo>
                  <a:lnTo>
                    <a:pt x="166743" y="161678"/>
                  </a:lnTo>
                  <a:lnTo>
                    <a:pt x="173738" y="134916"/>
                  </a:lnTo>
                  <a:lnTo>
                    <a:pt x="173252" y="132806"/>
                  </a:lnTo>
                  <a:lnTo>
                    <a:pt x="172135" y="131400"/>
                  </a:lnTo>
                  <a:lnTo>
                    <a:pt x="171390" y="131257"/>
                  </a:lnTo>
                  <a:lnTo>
                    <a:pt x="170893" y="131955"/>
                  </a:lnTo>
                  <a:lnTo>
                    <a:pt x="170194" y="138846"/>
                  </a:lnTo>
                  <a:lnTo>
                    <a:pt x="169145" y="159954"/>
                  </a:lnTo>
                  <a:lnTo>
                    <a:pt x="163422" y="183246"/>
                  </a:lnTo>
                  <a:lnTo>
                    <a:pt x="162844" y="197502"/>
                  </a:lnTo>
                  <a:lnTo>
                    <a:pt x="163608" y="198343"/>
                  </a:lnTo>
                  <a:lnTo>
                    <a:pt x="166574" y="199278"/>
                  </a:lnTo>
                  <a:lnTo>
                    <a:pt x="168477" y="198733"/>
                  </a:lnTo>
                  <a:lnTo>
                    <a:pt x="177233" y="192156"/>
                  </a:lnTo>
                  <a:lnTo>
                    <a:pt x="181890" y="187003"/>
                  </a:lnTo>
                  <a:lnTo>
                    <a:pt x="204209" y="152506"/>
                  </a:lnTo>
                  <a:lnTo>
                    <a:pt x="205472" y="151677"/>
                  </a:lnTo>
                  <a:lnTo>
                    <a:pt x="211645" y="150237"/>
                  </a:lnTo>
                  <a:lnTo>
                    <a:pt x="212664" y="166132"/>
                  </a:lnTo>
                  <a:lnTo>
                    <a:pt x="205910" y="194954"/>
                  </a:lnTo>
                  <a:lnTo>
                    <a:pt x="206607" y="196644"/>
                  </a:lnTo>
                  <a:lnTo>
                    <a:pt x="207865" y="197772"/>
                  </a:lnTo>
                  <a:lnTo>
                    <a:pt x="211795" y="199580"/>
                  </a:lnTo>
                  <a:lnTo>
                    <a:pt x="220060" y="196101"/>
                  </a:lnTo>
                  <a:lnTo>
                    <a:pt x="254302" y="169323"/>
                  </a:lnTo>
                  <a:lnTo>
                    <a:pt x="264052" y="165793"/>
                  </a:lnTo>
                  <a:lnTo>
                    <a:pt x="271541" y="167084"/>
                  </a:lnTo>
                  <a:lnTo>
                    <a:pt x="275761" y="168540"/>
                  </a:lnTo>
                  <a:lnTo>
                    <a:pt x="282566" y="174390"/>
                  </a:lnTo>
                  <a:lnTo>
                    <a:pt x="290859" y="188726"/>
                  </a:lnTo>
                  <a:lnTo>
                    <a:pt x="303472" y="221092"/>
                  </a:lnTo>
                  <a:lnTo>
                    <a:pt x="305465" y="230026"/>
                  </a:lnTo>
                  <a:lnTo>
                    <a:pt x="311655" y="241037"/>
                  </a:lnTo>
                  <a:lnTo>
                    <a:pt x="312822" y="240067"/>
                  </a:lnTo>
                  <a:lnTo>
                    <a:pt x="316236" y="234755"/>
                  </a:lnTo>
                  <a:lnTo>
                    <a:pt x="324894" y="206209"/>
                  </a:lnTo>
                  <a:lnTo>
                    <a:pt x="334206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4" name="SMARTInkShape-3685"/>
            <p:cNvSpPr/>
            <p:nvPr/>
          </p:nvSpPr>
          <p:spPr bwMode="auto">
            <a:xfrm>
              <a:off x="4750594" y="4214813"/>
              <a:ext cx="350045" cy="124670"/>
            </a:xfrm>
            <a:custGeom>
              <a:avLst/>
              <a:gdLst/>
              <a:ahLst/>
              <a:cxnLst/>
              <a:rect l="0" t="0" r="0" b="0"/>
              <a:pathLst>
                <a:path w="350045" h="124670">
                  <a:moveTo>
                    <a:pt x="0" y="92868"/>
                  </a:moveTo>
                  <a:lnTo>
                    <a:pt x="20585" y="113453"/>
                  </a:lnTo>
                  <a:lnTo>
                    <a:pt x="33490" y="117892"/>
                  </a:lnTo>
                  <a:lnTo>
                    <a:pt x="60723" y="122508"/>
                  </a:lnTo>
                  <a:lnTo>
                    <a:pt x="93927" y="124669"/>
                  </a:lnTo>
                  <a:lnTo>
                    <a:pt x="117945" y="122083"/>
                  </a:lnTo>
                  <a:lnTo>
                    <a:pt x="144495" y="118288"/>
                  </a:lnTo>
                  <a:lnTo>
                    <a:pt x="172170" y="111839"/>
                  </a:lnTo>
                  <a:lnTo>
                    <a:pt x="200345" y="103681"/>
                  </a:lnTo>
                  <a:lnTo>
                    <a:pt x="228742" y="94763"/>
                  </a:lnTo>
                  <a:lnTo>
                    <a:pt x="255121" y="83392"/>
                  </a:lnTo>
                  <a:lnTo>
                    <a:pt x="290169" y="63602"/>
                  </a:lnTo>
                  <a:lnTo>
                    <a:pt x="318544" y="42657"/>
                  </a:lnTo>
                  <a:lnTo>
                    <a:pt x="332869" y="28483"/>
                  </a:lnTo>
                  <a:lnTo>
                    <a:pt x="3500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5" name="SMARTInkShape-3686"/>
            <p:cNvSpPr/>
            <p:nvPr/>
          </p:nvSpPr>
          <p:spPr bwMode="auto">
            <a:xfrm>
              <a:off x="4879181" y="4186238"/>
              <a:ext cx="42864" cy="227680"/>
            </a:xfrm>
            <a:custGeom>
              <a:avLst/>
              <a:gdLst/>
              <a:ahLst/>
              <a:cxnLst/>
              <a:rect l="0" t="0" r="0" b="0"/>
              <a:pathLst>
                <a:path w="42864" h="227680">
                  <a:moveTo>
                    <a:pt x="42863" y="0"/>
                  </a:moveTo>
                  <a:lnTo>
                    <a:pt x="39071" y="0"/>
                  </a:lnTo>
                  <a:lnTo>
                    <a:pt x="37953" y="1587"/>
                  </a:lnTo>
                  <a:lnTo>
                    <a:pt x="31005" y="30867"/>
                  </a:lnTo>
                  <a:lnTo>
                    <a:pt x="29295" y="56947"/>
                  </a:lnTo>
                  <a:lnTo>
                    <a:pt x="27995" y="89457"/>
                  </a:lnTo>
                  <a:lnTo>
                    <a:pt x="24523" y="124225"/>
                  </a:lnTo>
                  <a:lnTo>
                    <a:pt x="27022" y="158868"/>
                  </a:lnTo>
                  <a:lnTo>
                    <a:pt x="28909" y="188006"/>
                  </a:lnTo>
                  <a:lnTo>
                    <a:pt x="35017" y="221612"/>
                  </a:lnTo>
                  <a:lnTo>
                    <a:pt x="35627" y="227679"/>
                  </a:lnTo>
                  <a:lnTo>
                    <a:pt x="17826" y="198473"/>
                  </a:lnTo>
                  <a:lnTo>
                    <a:pt x="0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12" name="SMARTInkShape-Group764"/>
          <p:cNvGrpSpPr/>
          <p:nvPr/>
        </p:nvGrpSpPr>
        <p:grpSpPr>
          <a:xfrm>
            <a:off x="5769459" y="4200525"/>
            <a:ext cx="788505" cy="184283"/>
            <a:chOff x="5769459" y="4200525"/>
            <a:chExt cx="788505" cy="184283"/>
          </a:xfrm>
        </p:grpSpPr>
        <p:sp>
          <p:nvSpPr>
            <p:cNvPr id="2165907" name="SMARTInkShape-3687"/>
            <p:cNvSpPr/>
            <p:nvPr/>
          </p:nvSpPr>
          <p:spPr bwMode="auto">
            <a:xfrm>
              <a:off x="6379456" y="4200525"/>
              <a:ext cx="178508" cy="145963"/>
            </a:xfrm>
            <a:custGeom>
              <a:avLst/>
              <a:gdLst/>
              <a:ahLst/>
              <a:cxnLst/>
              <a:rect l="0" t="0" r="0" b="0"/>
              <a:pathLst>
                <a:path w="178508" h="145963">
                  <a:moveTo>
                    <a:pt x="7057" y="0"/>
                  </a:moveTo>
                  <a:lnTo>
                    <a:pt x="7057" y="3792"/>
                  </a:lnTo>
                  <a:lnTo>
                    <a:pt x="4940" y="7771"/>
                  </a:lnTo>
                  <a:lnTo>
                    <a:pt x="3264" y="9943"/>
                  </a:lnTo>
                  <a:lnTo>
                    <a:pt x="1402" y="16590"/>
                  </a:lnTo>
                  <a:lnTo>
                    <a:pt x="0" y="51552"/>
                  </a:lnTo>
                  <a:lnTo>
                    <a:pt x="2041" y="80274"/>
                  </a:lnTo>
                  <a:lnTo>
                    <a:pt x="8732" y="113821"/>
                  </a:lnTo>
                  <a:lnTo>
                    <a:pt x="13120" y="129463"/>
                  </a:lnTo>
                  <a:lnTo>
                    <a:pt x="14137" y="145962"/>
                  </a:lnTo>
                  <a:lnTo>
                    <a:pt x="15786" y="120189"/>
                  </a:lnTo>
                  <a:lnTo>
                    <a:pt x="34086" y="87814"/>
                  </a:lnTo>
                  <a:lnTo>
                    <a:pt x="59289" y="55935"/>
                  </a:lnTo>
                  <a:lnTo>
                    <a:pt x="72340" y="43910"/>
                  </a:lnTo>
                  <a:lnTo>
                    <a:pt x="107199" y="26959"/>
                  </a:lnTo>
                  <a:lnTo>
                    <a:pt x="140688" y="22159"/>
                  </a:lnTo>
                  <a:lnTo>
                    <a:pt x="157631" y="21575"/>
                  </a:lnTo>
                  <a:lnTo>
                    <a:pt x="165524" y="17262"/>
                  </a:lnTo>
                  <a:lnTo>
                    <a:pt x="178507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8" name="SMARTInkShape-3688"/>
            <p:cNvSpPr/>
            <p:nvPr/>
          </p:nvSpPr>
          <p:spPr bwMode="auto">
            <a:xfrm>
              <a:off x="6050756" y="4357688"/>
              <a:ext cx="164308" cy="27120"/>
            </a:xfrm>
            <a:custGeom>
              <a:avLst/>
              <a:gdLst/>
              <a:ahLst/>
              <a:cxnLst/>
              <a:rect l="0" t="0" r="0" b="0"/>
              <a:pathLst>
                <a:path w="164308" h="27120">
                  <a:moveTo>
                    <a:pt x="0" y="21431"/>
                  </a:moveTo>
                  <a:lnTo>
                    <a:pt x="32111" y="21431"/>
                  </a:lnTo>
                  <a:lnTo>
                    <a:pt x="64760" y="21431"/>
                  </a:lnTo>
                  <a:lnTo>
                    <a:pt x="93755" y="26340"/>
                  </a:lnTo>
                  <a:lnTo>
                    <a:pt x="117650" y="27119"/>
                  </a:lnTo>
                  <a:lnTo>
                    <a:pt x="136158" y="20673"/>
                  </a:lnTo>
                  <a:lnTo>
                    <a:pt x="150145" y="11946"/>
                  </a:lnTo>
                  <a:lnTo>
                    <a:pt x="1643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09" name="SMARTInkShape-3689"/>
            <p:cNvSpPr/>
            <p:nvPr/>
          </p:nvSpPr>
          <p:spPr bwMode="auto">
            <a:xfrm>
              <a:off x="6036469" y="4307681"/>
              <a:ext cx="140624" cy="21433"/>
            </a:xfrm>
            <a:custGeom>
              <a:avLst/>
              <a:gdLst/>
              <a:ahLst/>
              <a:cxnLst/>
              <a:rect l="0" t="0" r="0" b="0"/>
              <a:pathLst>
                <a:path w="140624" h="21433">
                  <a:moveTo>
                    <a:pt x="0" y="0"/>
                  </a:moveTo>
                  <a:lnTo>
                    <a:pt x="3792" y="3792"/>
                  </a:lnTo>
                  <a:lnTo>
                    <a:pt x="7771" y="5655"/>
                  </a:lnTo>
                  <a:lnTo>
                    <a:pt x="39990" y="13568"/>
                  </a:lnTo>
                  <a:lnTo>
                    <a:pt x="70634" y="16262"/>
                  </a:lnTo>
                  <a:lnTo>
                    <a:pt x="99853" y="20410"/>
                  </a:lnTo>
                  <a:lnTo>
                    <a:pt x="135276" y="21342"/>
                  </a:lnTo>
                  <a:lnTo>
                    <a:pt x="140623" y="21405"/>
                  </a:lnTo>
                  <a:lnTo>
                    <a:pt x="135731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0" name="SMARTInkShape-3690"/>
            <p:cNvSpPr/>
            <p:nvPr/>
          </p:nvSpPr>
          <p:spPr bwMode="auto">
            <a:xfrm>
              <a:off x="6043613" y="4236924"/>
              <a:ext cx="178594" cy="20752"/>
            </a:xfrm>
            <a:custGeom>
              <a:avLst/>
              <a:gdLst/>
              <a:ahLst/>
              <a:cxnLst/>
              <a:rect l="0" t="0" r="0" b="0"/>
              <a:pathLst>
                <a:path w="178594" h="20752">
                  <a:moveTo>
                    <a:pt x="0" y="20751"/>
                  </a:moveTo>
                  <a:lnTo>
                    <a:pt x="3792" y="16959"/>
                  </a:lnTo>
                  <a:lnTo>
                    <a:pt x="32131" y="11932"/>
                  </a:lnTo>
                  <a:lnTo>
                    <a:pt x="67377" y="7544"/>
                  </a:lnTo>
                  <a:lnTo>
                    <a:pt x="95458" y="6784"/>
                  </a:lnTo>
                  <a:lnTo>
                    <a:pt x="123886" y="2766"/>
                  </a:lnTo>
                  <a:lnTo>
                    <a:pt x="155440" y="0"/>
                  </a:lnTo>
                  <a:lnTo>
                    <a:pt x="171027" y="315"/>
                  </a:lnTo>
                  <a:lnTo>
                    <a:pt x="173549" y="1571"/>
                  </a:lnTo>
                  <a:lnTo>
                    <a:pt x="175231" y="3202"/>
                  </a:lnTo>
                  <a:lnTo>
                    <a:pt x="177099" y="7131"/>
                  </a:lnTo>
                  <a:lnTo>
                    <a:pt x="178593" y="136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1" name="SMARTInkShape-3691"/>
            <p:cNvSpPr/>
            <p:nvPr/>
          </p:nvSpPr>
          <p:spPr bwMode="auto">
            <a:xfrm>
              <a:off x="5769459" y="4208331"/>
              <a:ext cx="166998" cy="165618"/>
            </a:xfrm>
            <a:custGeom>
              <a:avLst/>
              <a:gdLst/>
              <a:ahLst/>
              <a:cxnLst/>
              <a:rect l="0" t="0" r="0" b="0"/>
              <a:pathLst>
                <a:path w="166998" h="165618">
                  <a:moveTo>
                    <a:pt x="166997" y="6482"/>
                  </a:moveTo>
                  <a:lnTo>
                    <a:pt x="156355" y="6482"/>
                  </a:lnTo>
                  <a:lnTo>
                    <a:pt x="152213" y="4365"/>
                  </a:lnTo>
                  <a:lnTo>
                    <a:pt x="147726" y="1572"/>
                  </a:lnTo>
                  <a:lnTo>
                    <a:pt x="139944" y="0"/>
                  </a:lnTo>
                  <a:lnTo>
                    <a:pt x="114325" y="190"/>
                  </a:lnTo>
                  <a:lnTo>
                    <a:pt x="80306" y="12321"/>
                  </a:lnTo>
                  <a:lnTo>
                    <a:pt x="50390" y="28596"/>
                  </a:lnTo>
                  <a:lnTo>
                    <a:pt x="16968" y="46906"/>
                  </a:lnTo>
                  <a:lnTo>
                    <a:pt x="9566" y="55140"/>
                  </a:lnTo>
                  <a:lnTo>
                    <a:pt x="5747" y="64091"/>
                  </a:lnTo>
                  <a:lnTo>
                    <a:pt x="4728" y="68700"/>
                  </a:lnTo>
                  <a:lnTo>
                    <a:pt x="5713" y="75939"/>
                  </a:lnTo>
                  <a:lnTo>
                    <a:pt x="7087" y="78980"/>
                  </a:lnTo>
                  <a:lnTo>
                    <a:pt x="12847" y="84476"/>
                  </a:lnTo>
                  <a:lnTo>
                    <a:pt x="16605" y="87053"/>
                  </a:lnTo>
                  <a:lnTo>
                    <a:pt x="37064" y="90679"/>
                  </a:lnTo>
                  <a:lnTo>
                    <a:pt x="72422" y="91905"/>
                  </a:lnTo>
                  <a:lnTo>
                    <a:pt x="99728" y="93705"/>
                  </a:lnTo>
                  <a:lnTo>
                    <a:pt x="134238" y="108288"/>
                  </a:lnTo>
                  <a:lnTo>
                    <a:pt x="138014" y="111659"/>
                  </a:lnTo>
                  <a:lnTo>
                    <a:pt x="142210" y="119637"/>
                  </a:lnTo>
                  <a:lnTo>
                    <a:pt x="141741" y="123988"/>
                  </a:lnTo>
                  <a:lnTo>
                    <a:pt x="136987" y="133054"/>
                  </a:lnTo>
                  <a:lnTo>
                    <a:pt x="121593" y="147084"/>
                  </a:lnTo>
                  <a:lnTo>
                    <a:pt x="94366" y="157503"/>
                  </a:lnTo>
                  <a:lnTo>
                    <a:pt x="61163" y="165617"/>
                  </a:lnTo>
                  <a:lnTo>
                    <a:pt x="25794" y="164857"/>
                  </a:lnTo>
                  <a:lnTo>
                    <a:pt x="10578" y="164183"/>
                  </a:lnTo>
                  <a:lnTo>
                    <a:pt x="5568" y="162416"/>
                  </a:lnTo>
                  <a:lnTo>
                    <a:pt x="2227" y="159650"/>
                  </a:lnTo>
                  <a:lnTo>
                    <a:pt x="0" y="156219"/>
                  </a:lnTo>
                  <a:lnTo>
                    <a:pt x="104" y="152344"/>
                  </a:lnTo>
                  <a:lnTo>
                    <a:pt x="4451" y="143805"/>
                  </a:lnTo>
                  <a:lnTo>
                    <a:pt x="32378" y="119685"/>
                  </a:lnTo>
                  <a:lnTo>
                    <a:pt x="74129" y="922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18" name="SMARTInkShape-Group765"/>
          <p:cNvGrpSpPr/>
          <p:nvPr/>
        </p:nvGrpSpPr>
        <p:grpSpPr>
          <a:xfrm>
            <a:off x="3629025" y="4579144"/>
            <a:ext cx="708518" cy="238018"/>
            <a:chOff x="3629025" y="4579144"/>
            <a:chExt cx="708518" cy="238018"/>
          </a:xfrm>
        </p:grpSpPr>
        <p:sp>
          <p:nvSpPr>
            <p:cNvPr id="2165913" name="SMARTInkShape-3692"/>
            <p:cNvSpPr/>
            <p:nvPr/>
          </p:nvSpPr>
          <p:spPr bwMode="auto">
            <a:xfrm>
              <a:off x="4209211" y="4611699"/>
              <a:ext cx="128332" cy="205463"/>
            </a:xfrm>
            <a:custGeom>
              <a:avLst/>
              <a:gdLst/>
              <a:ahLst/>
              <a:cxnLst/>
              <a:rect l="0" t="0" r="0" b="0"/>
              <a:pathLst>
                <a:path w="128332" h="205463">
                  <a:moveTo>
                    <a:pt x="84183" y="53170"/>
                  </a:moveTo>
                  <a:lnTo>
                    <a:pt x="84183" y="43227"/>
                  </a:lnTo>
                  <a:lnTo>
                    <a:pt x="84977" y="41779"/>
                  </a:lnTo>
                  <a:lnTo>
                    <a:pt x="86299" y="40813"/>
                  </a:lnTo>
                  <a:lnTo>
                    <a:pt x="87975" y="40169"/>
                  </a:lnTo>
                  <a:lnTo>
                    <a:pt x="89092" y="38153"/>
                  </a:lnTo>
                  <a:lnTo>
                    <a:pt x="91458" y="28524"/>
                  </a:lnTo>
                  <a:lnTo>
                    <a:pt x="96850" y="17757"/>
                  </a:lnTo>
                  <a:lnTo>
                    <a:pt x="97390" y="15274"/>
                  </a:lnTo>
                  <a:lnTo>
                    <a:pt x="96956" y="12825"/>
                  </a:lnTo>
                  <a:lnTo>
                    <a:pt x="92674" y="3190"/>
                  </a:lnTo>
                  <a:lnTo>
                    <a:pt x="92225" y="800"/>
                  </a:lnTo>
                  <a:lnTo>
                    <a:pt x="90338" y="0"/>
                  </a:lnTo>
                  <a:lnTo>
                    <a:pt x="84008" y="1228"/>
                  </a:lnTo>
                  <a:lnTo>
                    <a:pt x="53972" y="12937"/>
                  </a:lnTo>
                  <a:lnTo>
                    <a:pt x="42710" y="21795"/>
                  </a:lnTo>
                  <a:lnTo>
                    <a:pt x="14984" y="52924"/>
                  </a:lnTo>
                  <a:lnTo>
                    <a:pt x="1928" y="76156"/>
                  </a:lnTo>
                  <a:lnTo>
                    <a:pt x="0" y="82701"/>
                  </a:lnTo>
                  <a:lnTo>
                    <a:pt x="279" y="85557"/>
                  </a:lnTo>
                  <a:lnTo>
                    <a:pt x="2707" y="90847"/>
                  </a:lnTo>
                  <a:lnTo>
                    <a:pt x="5259" y="92575"/>
                  </a:lnTo>
                  <a:lnTo>
                    <a:pt x="36299" y="101432"/>
                  </a:lnTo>
                  <a:lnTo>
                    <a:pt x="70785" y="110446"/>
                  </a:lnTo>
                  <a:lnTo>
                    <a:pt x="100586" y="119870"/>
                  </a:lnTo>
                  <a:lnTo>
                    <a:pt x="116736" y="130788"/>
                  </a:lnTo>
                  <a:lnTo>
                    <a:pt x="127783" y="147870"/>
                  </a:lnTo>
                  <a:lnTo>
                    <a:pt x="128331" y="153609"/>
                  </a:lnTo>
                  <a:lnTo>
                    <a:pt x="124706" y="164220"/>
                  </a:lnTo>
                  <a:lnTo>
                    <a:pt x="109948" y="179119"/>
                  </a:lnTo>
                  <a:lnTo>
                    <a:pt x="82834" y="197581"/>
                  </a:lnTo>
                  <a:lnTo>
                    <a:pt x="65856" y="204136"/>
                  </a:lnTo>
                  <a:lnTo>
                    <a:pt x="49844" y="205462"/>
                  </a:lnTo>
                  <a:lnTo>
                    <a:pt x="29558" y="201745"/>
                  </a:lnTo>
                  <a:lnTo>
                    <a:pt x="23954" y="199845"/>
                  </a:lnTo>
                  <a:lnTo>
                    <a:pt x="21011" y="195403"/>
                  </a:lnTo>
                  <a:lnTo>
                    <a:pt x="19859" y="182001"/>
                  </a:lnTo>
                  <a:lnTo>
                    <a:pt x="26225" y="165462"/>
                  </a:lnTo>
                  <a:lnTo>
                    <a:pt x="41320" y="1388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4" name="SMARTInkShape-3693"/>
            <p:cNvSpPr/>
            <p:nvPr/>
          </p:nvSpPr>
          <p:spPr bwMode="auto">
            <a:xfrm>
              <a:off x="3957638" y="4779169"/>
              <a:ext cx="128588" cy="21432"/>
            </a:xfrm>
            <a:custGeom>
              <a:avLst/>
              <a:gdLst/>
              <a:ahLst/>
              <a:cxnLst/>
              <a:rect l="0" t="0" r="0" b="0"/>
              <a:pathLst>
                <a:path w="128588" h="21432">
                  <a:moveTo>
                    <a:pt x="0" y="21431"/>
                  </a:moveTo>
                  <a:lnTo>
                    <a:pt x="30527" y="21431"/>
                  </a:lnTo>
                  <a:lnTo>
                    <a:pt x="64551" y="15777"/>
                  </a:lnTo>
                  <a:lnTo>
                    <a:pt x="98458" y="13690"/>
                  </a:lnTo>
                  <a:lnTo>
                    <a:pt x="106730" y="10582"/>
                  </a:lnTo>
                  <a:lnTo>
                    <a:pt x="121074" y="1942"/>
                  </a:lnTo>
                  <a:lnTo>
                    <a:pt x="1285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5" name="SMARTInkShape-3694"/>
            <p:cNvSpPr/>
            <p:nvPr/>
          </p:nvSpPr>
          <p:spPr bwMode="auto">
            <a:xfrm>
              <a:off x="3943350" y="4700588"/>
              <a:ext cx="135732" cy="7144"/>
            </a:xfrm>
            <a:custGeom>
              <a:avLst/>
              <a:gdLst/>
              <a:ahLst/>
              <a:cxnLst/>
              <a:rect l="0" t="0" r="0" b="0"/>
              <a:pathLst>
                <a:path w="135732" h="7144">
                  <a:moveTo>
                    <a:pt x="0" y="7143"/>
                  </a:moveTo>
                  <a:lnTo>
                    <a:pt x="32111" y="7143"/>
                  </a:lnTo>
                  <a:lnTo>
                    <a:pt x="64760" y="7143"/>
                  </a:lnTo>
                  <a:lnTo>
                    <a:pt x="97076" y="6350"/>
                  </a:lnTo>
                  <a:lnTo>
                    <a:pt x="132702" y="294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6" name="SMARTInkShape-3695"/>
            <p:cNvSpPr/>
            <p:nvPr/>
          </p:nvSpPr>
          <p:spPr bwMode="auto">
            <a:xfrm>
              <a:off x="3936206" y="4622006"/>
              <a:ext cx="130782" cy="35720"/>
            </a:xfrm>
            <a:custGeom>
              <a:avLst/>
              <a:gdLst/>
              <a:ahLst/>
              <a:cxnLst/>
              <a:rect l="0" t="0" r="0" b="0"/>
              <a:pathLst>
                <a:path w="130782" h="35720">
                  <a:moveTo>
                    <a:pt x="0" y="0"/>
                  </a:moveTo>
                  <a:lnTo>
                    <a:pt x="3792" y="3792"/>
                  </a:lnTo>
                  <a:lnTo>
                    <a:pt x="7771" y="5655"/>
                  </a:lnTo>
                  <a:lnTo>
                    <a:pt x="39943" y="13208"/>
                  </a:lnTo>
                  <a:lnTo>
                    <a:pt x="74111" y="16262"/>
                  </a:lnTo>
                  <a:lnTo>
                    <a:pt x="108008" y="20751"/>
                  </a:lnTo>
                  <a:lnTo>
                    <a:pt x="130781" y="21392"/>
                  </a:lnTo>
                  <a:lnTo>
                    <a:pt x="130050" y="21405"/>
                  </a:lnTo>
                  <a:lnTo>
                    <a:pt x="114300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17" name="SMARTInkShape-3696"/>
            <p:cNvSpPr/>
            <p:nvPr/>
          </p:nvSpPr>
          <p:spPr bwMode="auto">
            <a:xfrm>
              <a:off x="3629025" y="4579144"/>
              <a:ext cx="200026" cy="190117"/>
            </a:xfrm>
            <a:custGeom>
              <a:avLst/>
              <a:gdLst/>
              <a:ahLst/>
              <a:cxnLst/>
              <a:rect l="0" t="0" r="0" b="0"/>
              <a:pathLst>
                <a:path w="200026" h="190117">
                  <a:moveTo>
                    <a:pt x="0" y="0"/>
                  </a:moveTo>
                  <a:lnTo>
                    <a:pt x="0" y="3792"/>
                  </a:lnTo>
                  <a:lnTo>
                    <a:pt x="11391" y="32905"/>
                  </a:lnTo>
                  <a:lnTo>
                    <a:pt x="17949" y="65619"/>
                  </a:lnTo>
                  <a:lnTo>
                    <a:pt x="27543" y="93261"/>
                  </a:lnTo>
                  <a:lnTo>
                    <a:pt x="37896" y="127254"/>
                  </a:lnTo>
                  <a:lnTo>
                    <a:pt x="49980" y="162014"/>
                  </a:lnTo>
                  <a:lnTo>
                    <a:pt x="61909" y="186229"/>
                  </a:lnTo>
                  <a:lnTo>
                    <a:pt x="66673" y="189925"/>
                  </a:lnTo>
                  <a:lnTo>
                    <a:pt x="68262" y="190116"/>
                  </a:lnTo>
                  <a:lnTo>
                    <a:pt x="69320" y="189450"/>
                  </a:lnTo>
                  <a:lnTo>
                    <a:pt x="70026" y="188213"/>
                  </a:lnTo>
                  <a:lnTo>
                    <a:pt x="68693" y="182604"/>
                  </a:lnTo>
                  <a:lnTo>
                    <a:pt x="66249" y="174026"/>
                  </a:lnTo>
                  <a:lnTo>
                    <a:pt x="64551" y="142273"/>
                  </a:lnTo>
                  <a:lnTo>
                    <a:pt x="65138" y="114975"/>
                  </a:lnTo>
                  <a:lnTo>
                    <a:pt x="74244" y="88509"/>
                  </a:lnTo>
                  <a:lnTo>
                    <a:pt x="80887" y="80877"/>
                  </a:lnTo>
                  <a:lnTo>
                    <a:pt x="89131" y="75633"/>
                  </a:lnTo>
                  <a:lnTo>
                    <a:pt x="123268" y="66102"/>
                  </a:lnTo>
                  <a:lnTo>
                    <a:pt x="153760" y="59153"/>
                  </a:lnTo>
                  <a:lnTo>
                    <a:pt x="179332" y="53753"/>
                  </a:lnTo>
                  <a:lnTo>
                    <a:pt x="188976" y="47438"/>
                  </a:lnTo>
                  <a:lnTo>
                    <a:pt x="200025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37" name="SMARTInkShape-Group766"/>
          <p:cNvGrpSpPr/>
          <p:nvPr/>
        </p:nvGrpSpPr>
        <p:grpSpPr>
          <a:xfrm>
            <a:off x="4500563" y="4515144"/>
            <a:ext cx="2571751" cy="378326"/>
            <a:chOff x="4500563" y="4515144"/>
            <a:chExt cx="2571751" cy="378326"/>
          </a:xfrm>
        </p:grpSpPr>
        <p:sp>
          <p:nvSpPr>
            <p:cNvPr id="2165919" name="SMARTInkShape-3697"/>
            <p:cNvSpPr/>
            <p:nvPr/>
          </p:nvSpPr>
          <p:spPr bwMode="auto">
            <a:xfrm>
              <a:off x="6858000" y="4565069"/>
              <a:ext cx="212083" cy="14076"/>
            </a:xfrm>
            <a:custGeom>
              <a:avLst/>
              <a:gdLst/>
              <a:ahLst/>
              <a:cxnLst/>
              <a:rect l="0" t="0" r="0" b="0"/>
              <a:pathLst>
                <a:path w="212083" h="14076">
                  <a:moveTo>
                    <a:pt x="0" y="14075"/>
                  </a:moveTo>
                  <a:lnTo>
                    <a:pt x="7584" y="10283"/>
                  </a:lnTo>
                  <a:lnTo>
                    <a:pt x="35776" y="6799"/>
                  </a:lnTo>
                  <a:lnTo>
                    <a:pt x="64222" y="2218"/>
                  </a:lnTo>
                  <a:lnTo>
                    <a:pt x="88868" y="867"/>
                  </a:lnTo>
                  <a:lnTo>
                    <a:pt x="115697" y="267"/>
                  </a:lnTo>
                  <a:lnTo>
                    <a:pt x="142702" y="0"/>
                  </a:lnTo>
                  <a:lnTo>
                    <a:pt x="177837" y="644"/>
                  </a:lnTo>
                  <a:lnTo>
                    <a:pt x="198566" y="5509"/>
                  </a:lnTo>
                  <a:lnTo>
                    <a:pt x="212082" y="12790"/>
                  </a:lnTo>
                  <a:lnTo>
                    <a:pt x="211238" y="13218"/>
                  </a:lnTo>
                  <a:lnTo>
                    <a:pt x="200025" y="140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0" name="SMARTInkShape-3698"/>
            <p:cNvSpPr/>
            <p:nvPr/>
          </p:nvSpPr>
          <p:spPr bwMode="auto">
            <a:xfrm>
              <a:off x="6972709" y="4515144"/>
              <a:ext cx="99605" cy="206319"/>
            </a:xfrm>
            <a:custGeom>
              <a:avLst/>
              <a:gdLst/>
              <a:ahLst/>
              <a:cxnLst/>
              <a:rect l="0" t="0" r="0" b="0"/>
              <a:pathLst>
                <a:path w="99605" h="206319">
                  <a:moveTo>
                    <a:pt x="28166" y="6850"/>
                  </a:moveTo>
                  <a:lnTo>
                    <a:pt x="28166" y="0"/>
                  </a:lnTo>
                  <a:lnTo>
                    <a:pt x="24373" y="3586"/>
                  </a:lnTo>
                  <a:lnTo>
                    <a:pt x="22511" y="7516"/>
                  </a:lnTo>
                  <a:lnTo>
                    <a:pt x="13382" y="36737"/>
                  </a:lnTo>
                  <a:lnTo>
                    <a:pt x="4255" y="71844"/>
                  </a:lnTo>
                  <a:lnTo>
                    <a:pt x="973" y="101601"/>
                  </a:lnTo>
                  <a:lnTo>
                    <a:pt x="0" y="130527"/>
                  </a:lnTo>
                  <a:lnTo>
                    <a:pt x="466" y="162248"/>
                  </a:lnTo>
                  <a:lnTo>
                    <a:pt x="3419" y="174076"/>
                  </a:lnTo>
                  <a:lnTo>
                    <a:pt x="13337" y="189660"/>
                  </a:lnTo>
                  <a:lnTo>
                    <a:pt x="26330" y="200539"/>
                  </a:lnTo>
                  <a:lnTo>
                    <a:pt x="35552" y="204059"/>
                  </a:lnTo>
                  <a:lnTo>
                    <a:pt x="58200" y="206318"/>
                  </a:lnTo>
                  <a:lnTo>
                    <a:pt x="69560" y="202394"/>
                  </a:lnTo>
                  <a:lnTo>
                    <a:pt x="89789" y="186940"/>
                  </a:lnTo>
                  <a:lnTo>
                    <a:pt x="95241" y="175790"/>
                  </a:lnTo>
                  <a:lnTo>
                    <a:pt x="99604" y="156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1" name="SMARTInkShape-3699"/>
            <p:cNvSpPr/>
            <p:nvPr/>
          </p:nvSpPr>
          <p:spPr bwMode="auto">
            <a:xfrm>
              <a:off x="6722269" y="4737838"/>
              <a:ext cx="135732" cy="19901"/>
            </a:xfrm>
            <a:custGeom>
              <a:avLst/>
              <a:gdLst/>
              <a:ahLst/>
              <a:cxnLst/>
              <a:rect l="0" t="0" r="0" b="0"/>
              <a:pathLst>
                <a:path w="135732" h="19901">
                  <a:moveTo>
                    <a:pt x="0" y="19900"/>
                  </a:moveTo>
                  <a:lnTo>
                    <a:pt x="24370" y="8508"/>
                  </a:lnTo>
                  <a:lnTo>
                    <a:pt x="58140" y="957"/>
                  </a:lnTo>
                  <a:lnTo>
                    <a:pt x="78874" y="0"/>
                  </a:lnTo>
                  <a:lnTo>
                    <a:pt x="114339" y="4716"/>
                  </a:lnTo>
                  <a:lnTo>
                    <a:pt x="135731" y="56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2" name="SMARTInkShape-3700"/>
            <p:cNvSpPr/>
            <p:nvPr/>
          </p:nvSpPr>
          <p:spPr bwMode="auto">
            <a:xfrm>
              <a:off x="6693694" y="4693444"/>
              <a:ext cx="128588" cy="7145"/>
            </a:xfrm>
            <a:custGeom>
              <a:avLst/>
              <a:gdLst/>
              <a:ahLst/>
              <a:cxnLst/>
              <a:rect l="0" t="0" r="0" b="0"/>
              <a:pathLst>
                <a:path w="128588" h="7145">
                  <a:moveTo>
                    <a:pt x="0" y="0"/>
                  </a:moveTo>
                  <a:lnTo>
                    <a:pt x="9943" y="0"/>
                  </a:lnTo>
                  <a:lnTo>
                    <a:pt x="14473" y="2116"/>
                  </a:lnTo>
                  <a:lnTo>
                    <a:pt x="16793" y="3792"/>
                  </a:lnTo>
                  <a:lnTo>
                    <a:pt x="37624" y="6482"/>
                  </a:lnTo>
                  <a:lnTo>
                    <a:pt x="71688" y="7056"/>
                  </a:lnTo>
                  <a:lnTo>
                    <a:pt x="105072" y="7132"/>
                  </a:lnTo>
                  <a:lnTo>
                    <a:pt x="128587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3" name="SMARTInkShape-3701"/>
            <p:cNvSpPr/>
            <p:nvPr/>
          </p:nvSpPr>
          <p:spPr bwMode="auto">
            <a:xfrm>
              <a:off x="6707981" y="4614874"/>
              <a:ext cx="135733" cy="7133"/>
            </a:xfrm>
            <a:custGeom>
              <a:avLst/>
              <a:gdLst/>
              <a:ahLst/>
              <a:cxnLst/>
              <a:rect l="0" t="0" r="0" b="0"/>
              <a:pathLst>
                <a:path w="135733" h="7133">
                  <a:moveTo>
                    <a:pt x="0" y="7132"/>
                  </a:moveTo>
                  <a:lnTo>
                    <a:pt x="9943" y="7132"/>
                  </a:lnTo>
                  <a:lnTo>
                    <a:pt x="14474" y="5016"/>
                  </a:lnTo>
                  <a:lnTo>
                    <a:pt x="16793" y="3340"/>
                  </a:lnTo>
                  <a:lnTo>
                    <a:pt x="37624" y="650"/>
                  </a:lnTo>
                  <a:lnTo>
                    <a:pt x="67896" y="76"/>
                  </a:lnTo>
                  <a:lnTo>
                    <a:pt x="98370" y="0"/>
                  </a:lnTo>
                  <a:lnTo>
                    <a:pt x="122815" y="784"/>
                  </a:lnTo>
                  <a:lnTo>
                    <a:pt x="135732" y="71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4" name="SMARTInkShape-3702"/>
            <p:cNvSpPr/>
            <p:nvPr/>
          </p:nvSpPr>
          <p:spPr bwMode="auto">
            <a:xfrm>
              <a:off x="6515100" y="4603799"/>
              <a:ext cx="164307" cy="138779"/>
            </a:xfrm>
            <a:custGeom>
              <a:avLst/>
              <a:gdLst/>
              <a:ahLst/>
              <a:cxnLst/>
              <a:rect l="0" t="0" r="0" b="0"/>
              <a:pathLst>
                <a:path w="164307" h="138779">
                  <a:moveTo>
                    <a:pt x="0" y="11064"/>
                  </a:moveTo>
                  <a:lnTo>
                    <a:pt x="0" y="422"/>
                  </a:lnTo>
                  <a:lnTo>
                    <a:pt x="794" y="0"/>
                  </a:lnTo>
                  <a:lnTo>
                    <a:pt x="2117" y="513"/>
                  </a:lnTo>
                  <a:lnTo>
                    <a:pt x="3793" y="1649"/>
                  </a:lnTo>
                  <a:lnTo>
                    <a:pt x="4910" y="3200"/>
                  </a:lnTo>
                  <a:lnTo>
                    <a:pt x="6151" y="7039"/>
                  </a:lnTo>
                  <a:lnTo>
                    <a:pt x="6849" y="17456"/>
                  </a:lnTo>
                  <a:lnTo>
                    <a:pt x="1451" y="47624"/>
                  </a:lnTo>
                  <a:lnTo>
                    <a:pt x="1439" y="61444"/>
                  </a:lnTo>
                  <a:lnTo>
                    <a:pt x="6235" y="96838"/>
                  </a:lnTo>
                  <a:lnTo>
                    <a:pt x="13215" y="129712"/>
                  </a:lnTo>
                  <a:lnTo>
                    <a:pt x="13970" y="136706"/>
                  </a:lnTo>
                  <a:lnTo>
                    <a:pt x="14870" y="137688"/>
                  </a:lnTo>
                  <a:lnTo>
                    <a:pt x="17986" y="138778"/>
                  </a:lnTo>
                  <a:lnTo>
                    <a:pt x="19927" y="137482"/>
                  </a:lnTo>
                  <a:lnTo>
                    <a:pt x="41926" y="102251"/>
                  </a:lnTo>
                  <a:lnTo>
                    <a:pt x="59817" y="70115"/>
                  </a:lnTo>
                  <a:lnTo>
                    <a:pt x="78638" y="40014"/>
                  </a:lnTo>
                  <a:lnTo>
                    <a:pt x="89719" y="26312"/>
                  </a:lnTo>
                  <a:lnTo>
                    <a:pt x="105228" y="14930"/>
                  </a:lnTo>
                  <a:lnTo>
                    <a:pt x="116353" y="10930"/>
                  </a:lnTo>
                  <a:lnTo>
                    <a:pt x="123944" y="11798"/>
                  </a:lnTo>
                  <a:lnTo>
                    <a:pt x="132679" y="16749"/>
                  </a:lnTo>
                  <a:lnTo>
                    <a:pt x="148372" y="29401"/>
                  </a:lnTo>
                  <a:lnTo>
                    <a:pt x="164306" y="32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5" name="SMARTInkShape-3703"/>
            <p:cNvSpPr/>
            <p:nvPr/>
          </p:nvSpPr>
          <p:spPr bwMode="auto">
            <a:xfrm>
              <a:off x="6229831" y="4586288"/>
              <a:ext cx="242408" cy="169793"/>
            </a:xfrm>
            <a:custGeom>
              <a:avLst/>
              <a:gdLst/>
              <a:ahLst/>
              <a:cxnLst/>
              <a:rect l="0" t="0" r="0" b="0"/>
              <a:pathLst>
                <a:path w="242408" h="169793">
                  <a:moveTo>
                    <a:pt x="42382" y="0"/>
                  </a:moveTo>
                  <a:lnTo>
                    <a:pt x="52324" y="0"/>
                  </a:lnTo>
                  <a:lnTo>
                    <a:pt x="56854" y="2116"/>
                  </a:lnTo>
                  <a:lnTo>
                    <a:pt x="59174" y="3792"/>
                  </a:lnTo>
                  <a:lnTo>
                    <a:pt x="70023" y="6150"/>
                  </a:lnTo>
                  <a:lnTo>
                    <a:pt x="86324" y="7741"/>
                  </a:lnTo>
                  <a:lnTo>
                    <a:pt x="88345" y="9129"/>
                  </a:lnTo>
                  <a:lnTo>
                    <a:pt x="89693" y="10848"/>
                  </a:lnTo>
                  <a:lnTo>
                    <a:pt x="90591" y="11201"/>
                  </a:lnTo>
                  <a:lnTo>
                    <a:pt x="91189" y="10642"/>
                  </a:lnTo>
                  <a:lnTo>
                    <a:pt x="92318" y="7348"/>
                  </a:lnTo>
                  <a:lnTo>
                    <a:pt x="68014" y="7949"/>
                  </a:lnTo>
                  <a:lnTo>
                    <a:pt x="33088" y="18080"/>
                  </a:lnTo>
                  <a:lnTo>
                    <a:pt x="21582" y="25498"/>
                  </a:lnTo>
                  <a:lnTo>
                    <a:pt x="7729" y="43195"/>
                  </a:lnTo>
                  <a:lnTo>
                    <a:pt x="3168" y="52535"/>
                  </a:lnTo>
                  <a:lnTo>
                    <a:pt x="0" y="76219"/>
                  </a:lnTo>
                  <a:lnTo>
                    <a:pt x="3454" y="90493"/>
                  </a:lnTo>
                  <a:lnTo>
                    <a:pt x="6905" y="93666"/>
                  </a:lnTo>
                  <a:lnTo>
                    <a:pt x="17089" y="97192"/>
                  </a:lnTo>
                  <a:lnTo>
                    <a:pt x="49957" y="99641"/>
                  </a:lnTo>
                  <a:lnTo>
                    <a:pt x="64799" y="98259"/>
                  </a:lnTo>
                  <a:lnTo>
                    <a:pt x="100197" y="84437"/>
                  </a:lnTo>
                  <a:lnTo>
                    <a:pt x="130178" y="66420"/>
                  </a:lnTo>
                  <a:lnTo>
                    <a:pt x="146359" y="52311"/>
                  </a:lnTo>
                  <a:lnTo>
                    <a:pt x="152094" y="40712"/>
                  </a:lnTo>
                  <a:lnTo>
                    <a:pt x="153848" y="28412"/>
                  </a:lnTo>
                  <a:lnTo>
                    <a:pt x="151983" y="17655"/>
                  </a:lnTo>
                  <a:lnTo>
                    <a:pt x="146391" y="9698"/>
                  </a:lnTo>
                  <a:lnTo>
                    <a:pt x="142678" y="6465"/>
                  </a:lnTo>
                  <a:lnTo>
                    <a:pt x="132201" y="2873"/>
                  </a:lnTo>
                  <a:lnTo>
                    <a:pt x="126074" y="1915"/>
                  </a:lnTo>
                  <a:lnTo>
                    <a:pt x="112916" y="5084"/>
                  </a:lnTo>
                  <a:lnTo>
                    <a:pt x="81273" y="23846"/>
                  </a:lnTo>
                  <a:lnTo>
                    <a:pt x="50152" y="55392"/>
                  </a:lnTo>
                  <a:lnTo>
                    <a:pt x="29867" y="78854"/>
                  </a:lnTo>
                  <a:lnTo>
                    <a:pt x="18918" y="103973"/>
                  </a:lnTo>
                  <a:lnTo>
                    <a:pt x="16078" y="116589"/>
                  </a:lnTo>
                  <a:lnTo>
                    <a:pt x="16933" y="127488"/>
                  </a:lnTo>
                  <a:lnTo>
                    <a:pt x="19958" y="136830"/>
                  </a:lnTo>
                  <a:lnTo>
                    <a:pt x="23949" y="143627"/>
                  </a:lnTo>
                  <a:lnTo>
                    <a:pt x="27712" y="145758"/>
                  </a:lnTo>
                  <a:lnTo>
                    <a:pt x="38243" y="148125"/>
                  </a:lnTo>
                  <a:lnTo>
                    <a:pt x="50861" y="144943"/>
                  </a:lnTo>
                  <a:lnTo>
                    <a:pt x="82157" y="133758"/>
                  </a:lnTo>
                  <a:lnTo>
                    <a:pt x="105760" y="122535"/>
                  </a:lnTo>
                  <a:lnTo>
                    <a:pt x="124043" y="105362"/>
                  </a:lnTo>
                  <a:lnTo>
                    <a:pt x="139514" y="85193"/>
                  </a:lnTo>
                  <a:lnTo>
                    <a:pt x="145083" y="69084"/>
                  </a:lnTo>
                  <a:lnTo>
                    <a:pt x="146764" y="52135"/>
                  </a:lnTo>
                  <a:lnTo>
                    <a:pt x="141376" y="23968"/>
                  </a:lnTo>
                  <a:lnTo>
                    <a:pt x="139334" y="18360"/>
                  </a:lnTo>
                  <a:lnTo>
                    <a:pt x="136385" y="14621"/>
                  </a:lnTo>
                  <a:lnTo>
                    <a:pt x="128875" y="10467"/>
                  </a:lnTo>
                  <a:lnTo>
                    <a:pt x="123857" y="10947"/>
                  </a:lnTo>
                  <a:lnTo>
                    <a:pt x="111930" y="15713"/>
                  </a:lnTo>
                  <a:lnTo>
                    <a:pt x="95620" y="31113"/>
                  </a:lnTo>
                  <a:lnTo>
                    <a:pt x="75887" y="62560"/>
                  </a:lnTo>
                  <a:lnTo>
                    <a:pt x="58819" y="92526"/>
                  </a:lnTo>
                  <a:lnTo>
                    <a:pt x="52279" y="112081"/>
                  </a:lnTo>
                  <a:lnTo>
                    <a:pt x="51543" y="122839"/>
                  </a:lnTo>
                  <a:lnTo>
                    <a:pt x="53861" y="132911"/>
                  </a:lnTo>
                  <a:lnTo>
                    <a:pt x="59654" y="140563"/>
                  </a:lnTo>
                  <a:lnTo>
                    <a:pt x="63422" y="143715"/>
                  </a:lnTo>
                  <a:lnTo>
                    <a:pt x="73958" y="147217"/>
                  </a:lnTo>
                  <a:lnTo>
                    <a:pt x="85784" y="147980"/>
                  </a:lnTo>
                  <a:lnTo>
                    <a:pt x="114988" y="139911"/>
                  </a:lnTo>
                  <a:lnTo>
                    <a:pt x="124392" y="133355"/>
                  </a:lnTo>
                  <a:lnTo>
                    <a:pt x="140690" y="116212"/>
                  </a:lnTo>
                  <a:lnTo>
                    <a:pt x="145605" y="104831"/>
                  </a:lnTo>
                  <a:lnTo>
                    <a:pt x="148761" y="78121"/>
                  </a:lnTo>
                  <a:lnTo>
                    <a:pt x="147432" y="72718"/>
                  </a:lnTo>
                  <a:lnTo>
                    <a:pt x="138772" y="61322"/>
                  </a:lnTo>
                  <a:lnTo>
                    <a:pt x="133376" y="55564"/>
                  </a:lnTo>
                  <a:lnTo>
                    <a:pt x="129238" y="54505"/>
                  </a:lnTo>
                  <a:lnTo>
                    <a:pt x="118291" y="55445"/>
                  </a:lnTo>
                  <a:lnTo>
                    <a:pt x="107604" y="60625"/>
                  </a:lnTo>
                  <a:lnTo>
                    <a:pt x="97563" y="69013"/>
                  </a:lnTo>
                  <a:lnTo>
                    <a:pt x="73392" y="100634"/>
                  </a:lnTo>
                  <a:lnTo>
                    <a:pt x="68070" y="114576"/>
                  </a:lnTo>
                  <a:lnTo>
                    <a:pt x="64654" y="142929"/>
                  </a:lnTo>
                  <a:lnTo>
                    <a:pt x="66303" y="152953"/>
                  </a:lnTo>
                  <a:lnTo>
                    <a:pt x="67854" y="156737"/>
                  </a:lnTo>
                  <a:lnTo>
                    <a:pt x="73811" y="163059"/>
                  </a:lnTo>
                  <a:lnTo>
                    <a:pt x="77622" y="165856"/>
                  </a:lnTo>
                  <a:lnTo>
                    <a:pt x="98155" y="169792"/>
                  </a:lnTo>
                  <a:lnTo>
                    <a:pt x="124347" y="167166"/>
                  </a:lnTo>
                  <a:lnTo>
                    <a:pt x="152217" y="157568"/>
                  </a:lnTo>
                  <a:lnTo>
                    <a:pt x="184374" y="140878"/>
                  </a:lnTo>
                  <a:lnTo>
                    <a:pt x="219038" y="124644"/>
                  </a:lnTo>
                  <a:lnTo>
                    <a:pt x="242407" y="1143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6" name="SMARTInkShape-3704"/>
            <p:cNvSpPr/>
            <p:nvPr/>
          </p:nvSpPr>
          <p:spPr bwMode="auto">
            <a:xfrm>
              <a:off x="6256893" y="4565849"/>
              <a:ext cx="126651" cy="189146"/>
            </a:xfrm>
            <a:custGeom>
              <a:avLst/>
              <a:gdLst/>
              <a:ahLst/>
              <a:cxnLst/>
              <a:rect l="0" t="0" r="0" b="0"/>
              <a:pathLst>
                <a:path w="126651" h="189146">
                  <a:moveTo>
                    <a:pt x="79613" y="6151"/>
                  </a:moveTo>
                  <a:lnTo>
                    <a:pt x="85764" y="6151"/>
                  </a:lnTo>
                  <a:lnTo>
                    <a:pt x="86095" y="5357"/>
                  </a:lnTo>
                  <a:lnTo>
                    <a:pt x="86670" y="0"/>
                  </a:lnTo>
                  <a:lnTo>
                    <a:pt x="81036" y="4113"/>
                  </a:lnTo>
                  <a:lnTo>
                    <a:pt x="76806" y="5245"/>
                  </a:lnTo>
                  <a:lnTo>
                    <a:pt x="43444" y="25558"/>
                  </a:lnTo>
                  <a:lnTo>
                    <a:pt x="10405" y="54201"/>
                  </a:lnTo>
                  <a:lnTo>
                    <a:pt x="5198" y="60050"/>
                  </a:lnTo>
                  <a:lnTo>
                    <a:pt x="2884" y="65295"/>
                  </a:lnTo>
                  <a:lnTo>
                    <a:pt x="3061" y="67806"/>
                  </a:lnTo>
                  <a:lnTo>
                    <a:pt x="5373" y="72711"/>
                  </a:lnTo>
                  <a:lnTo>
                    <a:pt x="18722" y="79936"/>
                  </a:lnTo>
                  <a:lnTo>
                    <a:pt x="53602" y="91871"/>
                  </a:lnTo>
                  <a:lnTo>
                    <a:pt x="85852" y="105193"/>
                  </a:lnTo>
                  <a:lnTo>
                    <a:pt x="119597" y="132481"/>
                  </a:lnTo>
                  <a:lnTo>
                    <a:pt x="125165" y="141937"/>
                  </a:lnTo>
                  <a:lnTo>
                    <a:pt x="126650" y="146681"/>
                  </a:lnTo>
                  <a:lnTo>
                    <a:pt x="126183" y="156186"/>
                  </a:lnTo>
                  <a:lnTo>
                    <a:pt x="122535" y="165702"/>
                  </a:lnTo>
                  <a:lnTo>
                    <a:pt x="115623" y="175223"/>
                  </a:lnTo>
                  <a:lnTo>
                    <a:pt x="103027" y="182629"/>
                  </a:lnTo>
                  <a:lnTo>
                    <a:pt x="78084" y="189145"/>
                  </a:lnTo>
                  <a:lnTo>
                    <a:pt x="50586" y="188959"/>
                  </a:lnTo>
                  <a:lnTo>
                    <a:pt x="16641" y="181785"/>
                  </a:lnTo>
                  <a:lnTo>
                    <a:pt x="5853" y="175227"/>
                  </a:lnTo>
                  <a:lnTo>
                    <a:pt x="1865" y="171256"/>
                  </a:lnTo>
                  <a:lnTo>
                    <a:pt x="0" y="167021"/>
                  </a:lnTo>
                  <a:lnTo>
                    <a:pt x="1032" y="1490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7" name="SMARTInkShape-3705"/>
            <p:cNvSpPr/>
            <p:nvPr/>
          </p:nvSpPr>
          <p:spPr bwMode="auto">
            <a:xfrm>
              <a:off x="5679310" y="4564856"/>
              <a:ext cx="357160" cy="205441"/>
            </a:xfrm>
            <a:custGeom>
              <a:avLst/>
              <a:gdLst/>
              <a:ahLst/>
              <a:cxnLst/>
              <a:rect l="0" t="0" r="0" b="0"/>
              <a:pathLst>
                <a:path w="357160" h="205441">
                  <a:moveTo>
                    <a:pt x="21403" y="0"/>
                  </a:moveTo>
                  <a:lnTo>
                    <a:pt x="15699" y="6497"/>
                  </a:lnTo>
                  <a:lnTo>
                    <a:pt x="10011" y="17888"/>
                  </a:lnTo>
                  <a:lnTo>
                    <a:pt x="3704" y="48227"/>
                  </a:lnTo>
                  <a:lnTo>
                    <a:pt x="708" y="79024"/>
                  </a:lnTo>
                  <a:lnTo>
                    <a:pt x="117" y="112741"/>
                  </a:lnTo>
                  <a:lnTo>
                    <a:pt x="0" y="142567"/>
                  </a:lnTo>
                  <a:lnTo>
                    <a:pt x="3772" y="160423"/>
                  </a:lnTo>
                  <a:lnTo>
                    <a:pt x="9863" y="168666"/>
                  </a:lnTo>
                  <a:lnTo>
                    <a:pt x="22915" y="180425"/>
                  </a:lnTo>
                  <a:lnTo>
                    <a:pt x="26380" y="181402"/>
                  </a:lnTo>
                  <a:lnTo>
                    <a:pt x="34462" y="180371"/>
                  </a:lnTo>
                  <a:lnTo>
                    <a:pt x="41230" y="175151"/>
                  </a:lnTo>
                  <a:lnTo>
                    <a:pt x="47677" y="168333"/>
                  </a:lnTo>
                  <a:lnTo>
                    <a:pt x="59438" y="159238"/>
                  </a:lnTo>
                  <a:lnTo>
                    <a:pt x="83537" y="124141"/>
                  </a:lnTo>
                  <a:lnTo>
                    <a:pt x="84257" y="123242"/>
                  </a:lnTo>
                  <a:lnTo>
                    <a:pt x="84737" y="123437"/>
                  </a:lnTo>
                  <a:lnTo>
                    <a:pt x="85270" y="125769"/>
                  </a:lnTo>
                  <a:lnTo>
                    <a:pt x="86483" y="155413"/>
                  </a:lnTo>
                  <a:lnTo>
                    <a:pt x="89486" y="163264"/>
                  </a:lnTo>
                  <a:lnTo>
                    <a:pt x="91397" y="165993"/>
                  </a:lnTo>
                  <a:lnTo>
                    <a:pt x="95639" y="169025"/>
                  </a:lnTo>
                  <a:lnTo>
                    <a:pt x="102489" y="170732"/>
                  </a:lnTo>
                  <a:lnTo>
                    <a:pt x="104829" y="170177"/>
                  </a:lnTo>
                  <a:lnTo>
                    <a:pt x="111914" y="165605"/>
                  </a:lnTo>
                  <a:lnTo>
                    <a:pt x="119041" y="158429"/>
                  </a:lnTo>
                  <a:lnTo>
                    <a:pt x="139671" y="126247"/>
                  </a:lnTo>
                  <a:lnTo>
                    <a:pt x="141435" y="120139"/>
                  </a:lnTo>
                  <a:lnTo>
                    <a:pt x="142722" y="149359"/>
                  </a:lnTo>
                  <a:lnTo>
                    <a:pt x="136685" y="172572"/>
                  </a:lnTo>
                  <a:lnTo>
                    <a:pt x="137151" y="175373"/>
                  </a:lnTo>
                  <a:lnTo>
                    <a:pt x="141939" y="184216"/>
                  </a:lnTo>
                  <a:lnTo>
                    <a:pt x="143036" y="183930"/>
                  </a:lnTo>
                  <a:lnTo>
                    <a:pt x="148917" y="179453"/>
                  </a:lnTo>
                  <a:lnTo>
                    <a:pt x="159839" y="162576"/>
                  </a:lnTo>
                  <a:lnTo>
                    <a:pt x="173220" y="152529"/>
                  </a:lnTo>
                  <a:lnTo>
                    <a:pt x="177861" y="144303"/>
                  </a:lnTo>
                  <a:lnTo>
                    <a:pt x="178889" y="144621"/>
                  </a:lnTo>
                  <a:lnTo>
                    <a:pt x="182149" y="147090"/>
                  </a:lnTo>
                  <a:lnTo>
                    <a:pt x="184127" y="150834"/>
                  </a:lnTo>
                  <a:lnTo>
                    <a:pt x="189189" y="163497"/>
                  </a:lnTo>
                  <a:lnTo>
                    <a:pt x="198024" y="178174"/>
                  </a:lnTo>
                  <a:lnTo>
                    <a:pt x="199914" y="183170"/>
                  </a:lnTo>
                  <a:lnTo>
                    <a:pt x="203399" y="188036"/>
                  </a:lnTo>
                  <a:lnTo>
                    <a:pt x="207594" y="190728"/>
                  </a:lnTo>
                  <a:lnTo>
                    <a:pt x="209824" y="191446"/>
                  </a:lnTo>
                  <a:lnTo>
                    <a:pt x="211311" y="191131"/>
                  </a:lnTo>
                  <a:lnTo>
                    <a:pt x="212302" y="190127"/>
                  </a:lnTo>
                  <a:lnTo>
                    <a:pt x="212962" y="188664"/>
                  </a:lnTo>
                  <a:lnTo>
                    <a:pt x="247834" y="162871"/>
                  </a:lnTo>
                  <a:lnTo>
                    <a:pt x="258180" y="155062"/>
                  </a:lnTo>
                  <a:lnTo>
                    <a:pt x="261804" y="154175"/>
                  </a:lnTo>
                  <a:lnTo>
                    <a:pt x="270064" y="155305"/>
                  </a:lnTo>
                  <a:lnTo>
                    <a:pt x="279847" y="160405"/>
                  </a:lnTo>
                  <a:lnTo>
                    <a:pt x="299965" y="187447"/>
                  </a:lnTo>
                  <a:lnTo>
                    <a:pt x="305546" y="195229"/>
                  </a:lnTo>
                  <a:lnTo>
                    <a:pt x="316819" y="203278"/>
                  </a:lnTo>
                  <a:lnTo>
                    <a:pt x="322826" y="205440"/>
                  </a:lnTo>
                  <a:lnTo>
                    <a:pt x="330258" y="204284"/>
                  </a:lnTo>
                  <a:lnTo>
                    <a:pt x="338853" y="200331"/>
                  </a:lnTo>
                  <a:lnTo>
                    <a:pt x="357159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8" name="SMARTInkShape-3706"/>
            <p:cNvSpPr/>
            <p:nvPr/>
          </p:nvSpPr>
          <p:spPr bwMode="auto">
            <a:xfrm>
              <a:off x="5443538" y="4600575"/>
              <a:ext cx="264319" cy="103853"/>
            </a:xfrm>
            <a:custGeom>
              <a:avLst/>
              <a:gdLst/>
              <a:ahLst/>
              <a:cxnLst/>
              <a:rect l="0" t="0" r="0" b="0"/>
              <a:pathLst>
                <a:path w="264319" h="103853">
                  <a:moveTo>
                    <a:pt x="0" y="71438"/>
                  </a:moveTo>
                  <a:lnTo>
                    <a:pt x="0" y="81380"/>
                  </a:lnTo>
                  <a:lnTo>
                    <a:pt x="1587" y="83622"/>
                  </a:lnTo>
                  <a:lnTo>
                    <a:pt x="19885" y="95286"/>
                  </a:lnTo>
                  <a:lnTo>
                    <a:pt x="52860" y="101507"/>
                  </a:lnTo>
                  <a:lnTo>
                    <a:pt x="70324" y="103852"/>
                  </a:lnTo>
                  <a:lnTo>
                    <a:pt x="98800" y="101503"/>
                  </a:lnTo>
                  <a:lnTo>
                    <a:pt x="131226" y="99661"/>
                  </a:lnTo>
                  <a:lnTo>
                    <a:pt x="161295" y="94440"/>
                  </a:lnTo>
                  <a:lnTo>
                    <a:pt x="190313" y="87866"/>
                  </a:lnTo>
                  <a:lnTo>
                    <a:pt x="217432" y="79304"/>
                  </a:lnTo>
                  <a:lnTo>
                    <a:pt x="246806" y="52953"/>
                  </a:lnTo>
                  <a:lnTo>
                    <a:pt x="257895" y="34475"/>
                  </a:lnTo>
                  <a:lnTo>
                    <a:pt x="2643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29" name="SMARTInkShape-3707"/>
            <p:cNvSpPr/>
            <p:nvPr/>
          </p:nvSpPr>
          <p:spPr bwMode="auto">
            <a:xfrm>
              <a:off x="5529263" y="4557713"/>
              <a:ext cx="71323" cy="197261"/>
            </a:xfrm>
            <a:custGeom>
              <a:avLst/>
              <a:gdLst/>
              <a:ahLst/>
              <a:cxnLst/>
              <a:rect l="0" t="0" r="0" b="0"/>
              <a:pathLst>
                <a:path w="71323" h="197261">
                  <a:moveTo>
                    <a:pt x="50006" y="0"/>
                  </a:moveTo>
                  <a:lnTo>
                    <a:pt x="50800" y="18681"/>
                  </a:lnTo>
                  <a:lnTo>
                    <a:pt x="56157" y="54377"/>
                  </a:lnTo>
                  <a:lnTo>
                    <a:pt x="60648" y="81551"/>
                  </a:lnTo>
                  <a:lnTo>
                    <a:pt x="67005" y="109712"/>
                  </a:lnTo>
                  <a:lnTo>
                    <a:pt x="70561" y="141968"/>
                  </a:lnTo>
                  <a:lnTo>
                    <a:pt x="71322" y="174681"/>
                  </a:lnTo>
                  <a:lnTo>
                    <a:pt x="67610" y="190046"/>
                  </a:lnTo>
                  <a:lnTo>
                    <a:pt x="65711" y="193372"/>
                  </a:lnTo>
                  <a:lnTo>
                    <a:pt x="61484" y="197068"/>
                  </a:lnTo>
                  <a:lnTo>
                    <a:pt x="58452" y="197260"/>
                  </a:lnTo>
                  <a:lnTo>
                    <a:pt x="50849" y="195356"/>
                  </a:lnTo>
                  <a:lnTo>
                    <a:pt x="26035" y="179362"/>
                  </a:lnTo>
                  <a:lnTo>
                    <a:pt x="0" y="1500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0" name="SMARTInkShape-3708"/>
            <p:cNvSpPr/>
            <p:nvPr/>
          </p:nvSpPr>
          <p:spPr bwMode="auto">
            <a:xfrm>
              <a:off x="5043488" y="4643438"/>
              <a:ext cx="257176" cy="50007"/>
            </a:xfrm>
            <a:custGeom>
              <a:avLst/>
              <a:gdLst/>
              <a:ahLst/>
              <a:cxnLst/>
              <a:rect l="0" t="0" r="0" b="0"/>
              <a:pathLst>
                <a:path w="257176" h="50007">
                  <a:moveTo>
                    <a:pt x="0" y="50006"/>
                  </a:moveTo>
                  <a:lnTo>
                    <a:pt x="7584" y="50006"/>
                  </a:lnTo>
                  <a:lnTo>
                    <a:pt x="38834" y="36581"/>
                  </a:lnTo>
                  <a:lnTo>
                    <a:pt x="69450" y="28830"/>
                  </a:lnTo>
                  <a:lnTo>
                    <a:pt x="95160" y="23926"/>
                  </a:lnTo>
                  <a:lnTo>
                    <a:pt x="122462" y="19100"/>
                  </a:lnTo>
                  <a:lnTo>
                    <a:pt x="148354" y="16426"/>
                  </a:lnTo>
                  <a:lnTo>
                    <a:pt x="173091" y="14444"/>
                  </a:lnTo>
                  <a:lnTo>
                    <a:pt x="207743" y="9659"/>
                  </a:lnTo>
                  <a:lnTo>
                    <a:pt x="239472" y="5524"/>
                  </a:lnTo>
                  <a:lnTo>
                    <a:pt x="2571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1" name="SMARTInkShape-3709"/>
            <p:cNvSpPr/>
            <p:nvPr/>
          </p:nvSpPr>
          <p:spPr bwMode="auto">
            <a:xfrm>
              <a:off x="5173745" y="4564856"/>
              <a:ext cx="119775" cy="216383"/>
            </a:xfrm>
            <a:custGeom>
              <a:avLst/>
              <a:gdLst/>
              <a:ahLst/>
              <a:cxnLst/>
              <a:rect l="0" t="0" r="0" b="0"/>
              <a:pathLst>
                <a:path w="119775" h="216383">
                  <a:moveTo>
                    <a:pt x="26905" y="0"/>
                  </a:moveTo>
                  <a:lnTo>
                    <a:pt x="26905" y="6151"/>
                  </a:lnTo>
                  <a:lnTo>
                    <a:pt x="14720" y="37953"/>
                  </a:lnTo>
                  <a:lnTo>
                    <a:pt x="7535" y="72349"/>
                  </a:lnTo>
                  <a:lnTo>
                    <a:pt x="3968" y="100283"/>
                  </a:lnTo>
                  <a:lnTo>
                    <a:pt x="0" y="128668"/>
                  </a:lnTo>
                  <a:lnTo>
                    <a:pt x="941" y="157186"/>
                  </a:lnTo>
                  <a:lnTo>
                    <a:pt x="8370" y="187683"/>
                  </a:lnTo>
                  <a:lnTo>
                    <a:pt x="18944" y="203953"/>
                  </a:lnTo>
                  <a:lnTo>
                    <a:pt x="32131" y="215035"/>
                  </a:lnTo>
                  <a:lnTo>
                    <a:pt x="37533" y="216382"/>
                  </a:lnTo>
                  <a:lnTo>
                    <a:pt x="56512" y="214485"/>
                  </a:lnTo>
                  <a:lnTo>
                    <a:pt x="76424" y="208102"/>
                  </a:lnTo>
                  <a:lnTo>
                    <a:pt x="102727" y="187615"/>
                  </a:lnTo>
                  <a:lnTo>
                    <a:pt x="119774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2" name="SMARTInkShape-3710"/>
            <p:cNvSpPr/>
            <p:nvPr/>
          </p:nvSpPr>
          <p:spPr bwMode="auto">
            <a:xfrm>
              <a:off x="4936331" y="4786313"/>
              <a:ext cx="114301" cy="7142"/>
            </a:xfrm>
            <a:custGeom>
              <a:avLst/>
              <a:gdLst/>
              <a:ahLst/>
              <a:cxnLst/>
              <a:rect l="0" t="0" r="0" b="0"/>
              <a:pathLst>
                <a:path w="114301" h="7142">
                  <a:moveTo>
                    <a:pt x="0" y="0"/>
                  </a:moveTo>
                  <a:lnTo>
                    <a:pt x="13773" y="793"/>
                  </a:lnTo>
                  <a:lnTo>
                    <a:pt x="45679" y="6481"/>
                  </a:lnTo>
                  <a:lnTo>
                    <a:pt x="78952" y="7056"/>
                  </a:lnTo>
                  <a:lnTo>
                    <a:pt x="109300" y="7141"/>
                  </a:lnTo>
                  <a:lnTo>
                    <a:pt x="110967" y="6348"/>
                  </a:lnTo>
                  <a:lnTo>
                    <a:pt x="112078" y="5026"/>
                  </a:lnTo>
                  <a:lnTo>
                    <a:pt x="1143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3" name="SMARTInkShape-3711"/>
            <p:cNvSpPr/>
            <p:nvPr/>
          </p:nvSpPr>
          <p:spPr bwMode="auto">
            <a:xfrm>
              <a:off x="4936331" y="4708113"/>
              <a:ext cx="107158" cy="13907"/>
            </a:xfrm>
            <a:custGeom>
              <a:avLst/>
              <a:gdLst/>
              <a:ahLst/>
              <a:cxnLst/>
              <a:rect l="0" t="0" r="0" b="0"/>
              <a:pathLst>
                <a:path w="107158" h="13907">
                  <a:moveTo>
                    <a:pt x="0" y="13906"/>
                  </a:moveTo>
                  <a:lnTo>
                    <a:pt x="32111" y="13112"/>
                  </a:lnTo>
                  <a:lnTo>
                    <a:pt x="66839" y="2515"/>
                  </a:lnTo>
                  <a:lnTo>
                    <a:pt x="92763" y="0"/>
                  </a:lnTo>
                  <a:lnTo>
                    <a:pt x="98907" y="1905"/>
                  </a:lnTo>
                  <a:lnTo>
                    <a:pt x="107157" y="6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4" name="SMARTInkShape-3712"/>
            <p:cNvSpPr/>
            <p:nvPr/>
          </p:nvSpPr>
          <p:spPr bwMode="auto">
            <a:xfrm>
              <a:off x="4929188" y="4636588"/>
              <a:ext cx="135732" cy="21138"/>
            </a:xfrm>
            <a:custGeom>
              <a:avLst/>
              <a:gdLst/>
              <a:ahLst/>
              <a:cxnLst/>
              <a:rect l="0" t="0" r="0" b="0"/>
              <a:pathLst>
                <a:path w="135732" h="21138">
                  <a:moveTo>
                    <a:pt x="0" y="6850"/>
                  </a:moveTo>
                  <a:lnTo>
                    <a:pt x="0" y="3057"/>
                  </a:lnTo>
                  <a:lnTo>
                    <a:pt x="793" y="1940"/>
                  </a:lnTo>
                  <a:lnTo>
                    <a:pt x="2116" y="1195"/>
                  </a:lnTo>
                  <a:lnTo>
                    <a:pt x="9942" y="0"/>
                  </a:lnTo>
                  <a:lnTo>
                    <a:pt x="14472" y="1953"/>
                  </a:lnTo>
                  <a:lnTo>
                    <a:pt x="16792" y="3585"/>
                  </a:lnTo>
                  <a:lnTo>
                    <a:pt x="27641" y="5883"/>
                  </a:lnTo>
                  <a:lnTo>
                    <a:pt x="58688" y="6765"/>
                  </a:lnTo>
                  <a:lnTo>
                    <a:pt x="90954" y="12493"/>
                  </a:lnTo>
                  <a:lnTo>
                    <a:pt x="106589" y="15665"/>
                  </a:lnTo>
                  <a:lnTo>
                    <a:pt x="122301" y="20056"/>
                  </a:lnTo>
                  <a:lnTo>
                    <a:pt x="135731" y="21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5" name="SMARTInkShape-3713"/>
            <p:cNvSpPr/>
            <p:nvPr/>
          </p:nvSpPr>
          <p:spPr bwMode="auto">
            <a:xfrm>
              <a:off x="4737725" y="4614888"/>
              <a:ext cx="94136" cy="169626"/>
            </a:xfrm>
            <a:custGeom>
              <a:avLst/>
              <a:gdLst/>
              <a:ahLst/>
              <a:cxnLst/>
              <a:rect l="0" t="0" r="0" b="0"/>
              <a:pathLst>
                <a:path w="94136" h="169626">
                  <a:moveTo>
                    <a:pt x="77163" y="7118"/>
                  </a:moveTo>
                  <a:lnTo>
                    <a:pt x="67220" y="7118"/>
                  </a:lnTo>
                  <a:lnTo>
                    <a:pt x="62689" y="5002"/>
                  </a:lnTo>
                  <a:lnTo>
                    <a:pt x="57106" y="967"/>
                  </a:lnTo>
                  <a:lnTo>
                    <a:pt x="50300" y="171"/>
                  </a:lnTo>
                  <a:lnTo>
                    <a:pt x="35182" y="0"/>
                  </a:lnTo>
                  <a:lnTo>
                    <a:pt x="31713" y="1579"/>
                  </a:lnTo>
                  <a:lnTo>
                    <a:pt x="17918" y="16070"/>
                  </a:lnTo>
                  <a:lnTo>
                    <a:pt x="3369" y="40824"/>
                  </a:lnTo>
                  <a:lnTo>
                    <a:pt x="0" y="54852"/>
                  </a:lnTo>
                  <a:lnTo>
                    <a:pt x="1328" y="64317"/>
                  </a:lnTo>
                  <a:lnTo>
                    <a:pt x="6539" y="76454"/>
                  </a:lnTo>
                  <a:lnTo>
                    <a:pt x="11643" y="82384"/>
                  </a:lnTo>
                  <a:lnTo>
                    <a:pt x="24235" y="90185"/>
                  </a:lnTo>
                  <a:lnTo>
                    <a:pt x="58337" y="105519"/>
                  </a:lnTo>
                  <a:lnTo>
                    <a:pt x="76347" y="117589"/>
                  </a:lnTo>
                  <a:lnTo>
                    <a:pt x="93097" y="136799"/>
                  </a:lnTo>
                  <a:lnTo>
                    <a:pt x="94135" y="140404"/>
                  </a:lnTo>
                  <a:lnTo>
                    <a:pt x="93172" y="148641"/>
                  </a:lnTo>
                  <a:lnTo>
                    <a:pt x="87982" y="155478"/>
                  </a:lnTo>
                  <a:lnTo>
                    <a:pt x="79590" y="161162"/>
                  </a:lnTo>
                  <a:lnTo>
                    <a:pt x="61478" y="168031"/>
                  </a:lnTo>
                  <a:lnTo>
                    <a:pt x="41029" y="169625"/>
                  </a:lnTo>
                  <a:lnTo>
                    <a:pt x="21477" y="165423"/>
                  </a:lnTo>
                  <a:lnTo>
                    <a:pt x="13256" y="161349"/>
                  </a:lnTo>
                  <a:lnTo>
                    <a:pt x="4164" y="150800"/>
                  </a:lnTo>
                  <a:lnTo>
                    <a:pt x="3096" y="146562"/>
                  </a:lnTo>
                  <a:lnTo>
                    <a:pt x="4028" y="137621"/>
                  </a:lnTo>
                  <a:lnTo>
                    <a:pt x="12869" y="1071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6" name="SMARTInkShape-3714"/>
            <p:cNvSpPr/>
            <p:nvPr/>
          </p:nvSpPr>
          <p:spPr bwMode="auto">
            <a:xfrm>
              <a:off x="4500563" y="4757738"/>
              <a:ext cx="74353" cy="135732"/>
            </a:xfrm>
            <a:custGeom>
              <a:avLst/>
              <a:gdLst/>
              <a:ahLst/>
              <a:cxnLst/>
              <a:rect l="0" t="0" r="0" b="0"/>
              <a:pathLst>
                <a:path w="74353" h="135732">
                  <a:moveTo>
                    <a:pt x="42862" y="0"/>
                  </a:moveTo>
                  <a:lnTo>
                    <a:pt x="52805" y="0"/>
                  </a:lnTo>
                  <a:lnTo>
                    <a:pt x="55047" y="1587"/>
                  </a:lnTo>
                  <a:lnTo>
                    <a:pt x="73829" y="27434"/>
                  </a:lnTo>
                  <a:lnTo>
                    <a:pt x="74352" y="38386"/>
                  </a:lnTo>
                  <a:lnTo>
                    <a:pt x="68220" y="64820"/>
                  </a:lnTo>
                  <a:lnTo>
                    <a:pt x="48753" y="97882"/>
                  </a:lnTo>
                  <a:lnTo>
                    <a:pt x="28797" y="123933"/>
                  </a:lnTo>
                  <a:lnTo>
                    <a:pt x="19149" y="130488"/>
                  </a:lnTo>
                  <a:lnTo>
                    <a:pt x="0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45" name="SMARTInkShape-Group767"/>
          <p:cNvGrpSpPr/>
          <p:nvPr/>
        </p:nvGrpSpPr>
        <p:grpSpPr>
          <a:xfrm>
            <a:off x="7538325" y="4077251"/>
            <a:ext cx="1447286" cy="1150058"/>
            <a:chOff x="7538325" y="4077251"/>
            <a:chExt cx="1447286" cy="1150058"/>
          </a:xfrm>
        </p:grpSpPr>
        <p:sp>
          <p:nvSpPr>
            <p:cNvPr id="2165938" name="SMARTInkShape-3715"/>
            <p:cNvSpPr/>
            <p:nvPr/>
          </p:nvSpPr>
          <p:spPr bwMode="auto">
            <a:xfrm>
              <a:off x="8201025" y="4701251"/>
              <a:ext cx="584195" cy="127925"/>
            </a:xfrm>
            <a:custGeom>
              <a:avLst/>
              <a:gdLst/>
              <a:ahLst/>
              <a:cxnLst/>
              <a:rect l="0" t="0" r="0" b="0"/>
              <a:pathLst>
                <a:path w="584195" h="127925">
                  <a:moveTo>
                    <a:pt x="0" y="127924"/>
                  </a:moveTo>
                  <a:lnTo>
                    <a:pt x="30015" y="125807"/>
                  </a:lnTo>
                  <a:lnTo>
                    <a:pt x="58900" y="118037"/>
                  </a:lnTo>
                  <a:lnTo>
                    <a:pt x="88884" y="109242"/>
                  </a:lnTo>
                  <a:lnTo>
                    <a:pt x="106881" y="103563"/>
                  </a:lnTo>
                  <a:lnTo>
                    <a:pt x="126023" y="97396"/>
                  </a:lnTo>
                  <a:lnTo>
                    <a:pt x="148309" y="91697"/>
                  </a:lnTo>
                  <a:lnTo>
                    <a:pt x="172691" y="86310"/>
                  </a:lnTo>
                  <a:lnTo>
                    <a:pt x="198471" y="81132"/>
                  </a:lnTo>
                  <a:lnTo>
                    <a:pt x="225976" y="75298"/>
                  </a:lnTo>
                  <a:lnTo>
                    <a:pt x="254633" y="69027"/>
                  </a:lnTo>
                  <a:lnTo>
                    <a:pt x="284055" y="62466"/>
                  </a:lnTo>
                  <a:lnTo>
                    <a:pt x="313989" y="55710"/>
                  </a:lnTo>
                  <a:lnTo>
                    <a:pt x="344263" y="48825"/>
                  </a:lnTo>
                  <a:lnTo>
                    <a:pt x="374765" y="41854"/>
                  </a:lnTo>
                  <a:lnTo>
                    <a:pt x="403037" y="34825"/>
                  </a:lnTo>
                  <a:lnTo>
                    <a:pt x="429823" y="27758"/>
                  </a:lnTo>
                  <a:lnTo>
                    <a:pt x="455617" y="20665"/>
                  </a:lnTo>
                  <a:lnTo>
                    <a:pt x="478369" y="15143"/>
                  </a:lnTo>
                  <a:lnTo>
                    <a:pt x="499094" y="10668"/>
                  </a:lnTo>
                  <a:lnTo>
                    <a:pt x="534557" y="4373"/>
                  </a:lnTo>
                  <a:lnTo>
                    <a:pt x="569991" y="829"/>
                  </a:lnTo>
                  <a:lnTo>
                    <a:pt x="582206" y="0"/>
                  </a:lnTo>
                  <a:lnTo>
                    <a:pt x="584194" y="572"/>
                  </a:lnTo>
                  <a:lnTo>
                    <a:pt x="583931" y="1748"/>
                  </a:lnTo>
                  <a:lnTo>
                    <a:pt x="578644" y="64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39" name="SMARTInkShape-3716"/>
            <p:cNvSpPr/>
            <p:nvPr/>
          </p:nvSpPr>
          <p:spPr bwMode="auto">
            <a:xfrm>
              <a:off x="8193881" y="4829175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0" name="SMARTInkShape-3717"/>
            <p:cNvSpPr/>
            <p:nvPr/>
          </p:nvSpPr>
          <p:spPr bwMode="auto">
            <a:xfrm>
              <a:off x="8529638" y="4293394"/>
              <a:ext cx="371476" cy="571501"/>
            </a:xfrm>
            <a:custGeom>
              <a:avLst/>
              <a:gdLst/>
              <a:ahLst/>
              <a:cxnLst/>
              <a:rect l="0" t="0" r="0" b="0"/>
              <a:pathLst>
                <a:path w="371476" h="571501">
                  <a:moveTo>
                    <a:pt x="0" y="0"/>
                  </a:moveTo>
                  <a:lnTo>
                    <a:pt x="3792" y="0"/>
                  </a:lnTo>
                  <a:lnTo>
                    <a:pt x="7770" y="2116"/>
                  </a:lnTo>
                  <a:lnTo>
                    <a:pt x="12184" y="6497"/>
                  </a:lnTo>
                  <a:lnTo>
                    <a:pt x="19132" y="19475"/>
                  </a:lnTo>
                  <a:lnTo>
                    <a:pt x="30708" y="53618"/>
                  </a:lnTo>
                  <a:lnTo>
                    <a:pt x="41378" y="88912"/>
                  </a:lnTo>
                  <a:lnTo>
                    <a:pt x="49346" y="116510"/>
                  </a:lnTo>
                  <a:lnTo>
                    <a:pt x="63472" y="147297"/>
                  </a:lnTo>
                  <a:lnTo>
                    <a:pt x="80332" y="181617"/>
                  </a:lnTo>
                  <a:lnTo>
                    <a:pt x="89273" y="199659"/>
                  </a:lnTo>
                  <a:lnTo>
                    <a:pt x="99996" y="218831"/>
                  </a:lnTo>
                  <a:lnTo>
                    <a:pt x="111908" y="238756"/>
                  </a:lnTo>
                  <a:lnTo>
                    <a:pt x="124612" y="259183"/>
                  </a:lnTo>
                  <a:lnTo>
                    <a:pt x="137049" y="278358"/>
                  </a:lnTo>
                  <a:lnTo>
                    <a:pt x="149310" y="296696"/>
                  </a:lnTo>
                  <a:lnTo>
                    <a:pt x="173516" y="330302"/>
                  </a:lnTo>
                  <a:lnTo>
                    <a:pt x="197503" y="358467"/>
                  </a:lnTo>
                  <a:lnTo>
                    <a:pt x="225736" y="392844"/>
                  </a:lnTo>
                  <a:lnTo>
                    <a:pt x="249182" y="423138"/>
                  </a:lnTo>
                  <a:lnTo>
                    <a:pt x="266058" y="446824"/>
                  </a:lnTo>
                  <a:lnTo>
                    <a:pt x="284142" y="472432"/>
                  </a:lnTo>
                  <a:lnTo>
                    <a:pt x="302762" y="497043"/>
                  </a:lnTo>
                  <a:lnTo>
                    <a:pt x="331095" y="529418"/>
                  </a:lnTo>
                  <a:lnTo>
                    <a:pt x="371475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1" name="SMARTInkShape-3718"/>
            <p:cNvSpPr/>
            <p:nvPr/>
          </p:nvSpPr>
          <p:spPr bwMode="auto">
            <a:xfrm>
              <a:off x="8201440" y="4250531"/>
              <a:ext cx="613949" cy="221458"/>
            </a:xfrm>
            <a:custGeom>
              <a:avLst/>
              <a:gdLst/>
              <a:ahLst/>
              <a:cxnLst/>
              <a:rect l="0" t="0" r="0" b="0"/>
              <a:pathLst>
                <a:path w="613949" h="221458">
                  <a:moveTo>
                    <a:pt x="28160" y="221457"/>
                  </a:moveTo>
                  <a:lnTo>
                    <a:pt x="986" y="221457"/>
                  </a:lnTo>
                  <a:lnTo>
                    <a:pt x="518" y="220663"/>
                  </a:lnTo>
                  <a:lnTo>
                    <a:pt x="0" y="217664"/>
                  </a:lnTo>
                  <a:lnTo>
                    <a:pt x="1449" y="215753"/>
                  </a:lnTo>
                  <a:lnTo>
                    <a:pt x="19508" y="204664"/>
                  </a:lnTo>
                  <a:lnTo>
                    <a:pt x="44557" y="193815"/>
                  </a:lnTo>
                  <a:lnTo>
                    <a:pt x="70109" y="185094"/>
                  </a:lnTo>
                  <a:lnTo>
                    <a:pt x="102366" y="174339"/>
                  </a:lnTo>
                  <a:lnTo>
                    <a:pt x="122081" y="167026"/>
                  </a:lnTo>
                  <a:lnTo>
                    <a:pt x="143161" y="158976"/>
                  </a:lnTo>
                  <a:lnTo>
                    <a:pt x="167534" y="150434"/>
                  </a:lnTo>
                  <a:lnTo>
                    <a:pt x="194101" y="141564"/>
                  </a:lnTo>
                  <a:lnTo>
                    <a:pt x="222131" y="132477"/>
                  </a:lnTo>
                  <a:lnTo>
                    <a:pt x="248755" y="124036"/>
                  </a:lnTo>
                  <a:lnTo>
                    <a:pt x="274443" y="116028"/>
                  </a:lnTo>
                  <a:lnTo>
                    <a:pt x="299505" y="108309"/>
                  </a:lnTo>
                  <a:lnTo>
                    <a:pt x="322563" y="100781"/>
                  </a:lnTo>
                  <a:lnTo>
                    <a:pt x="344285" y="93381"/>
                  </a:lnTo>
                  <a:lnTo>
                    <a:pt x="365116" y="86066"/>
                  </a:lnTo>
                  <a:lnTo>
                    <a:pt x="383766" y="79603"/>
                  </a:lnTo>
                  <a:lnTo>
                    <a:pt x="417189" y="68188"/>
                  </a:lnTo>
                  <a:lnTo>
                    <a:pt x="445801" y="57822"/>
                  </a:lnTo>
                  <a:lnTo>
                    <a:pt x="472541" y="47924"/>
                  </a:lnTo>
                  <a:lnTo>
                    <a:pt x="500300" y="38233"/>
                  </a:lnTo>
                  <a:lnTo>
                    <a:pt x="530629" y="28634"/>
                  </a:lnTo>
                  <a:lnTo>
                    <a:pt x="561042" y="19077"/>
                  </a:lnTo>
                  <a:lnTo>
                    <a:pt x="596508" y="6358"/>
                  </a:lnTo>
                  <a:lnTo>
                    <a:pt x="61394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2" name="SMARTInkShape-3719"/>
            <p:cNvSpPr/>
            <p:nvPr/>
          </p:nvSpPr>
          <p:spPr bwMode="auto">
            <a:xfrm>
              <a:off x="7622798" y="4650706"/>
              <a:ext cx="571132" cy="85274"/>
            </a:xfrm>
            <a:custGeom>
              <a:avLst/>
              <a:gdLst/>
              <a:ahLst/>
              <a:cxnLst/>
              <a:rect l="0" t="0" r="0" b="0"/>
              <a:pathLst>
                <a:path w="571132" h="85274">
                  <a:moveTo>
                    <a:pt x="35302" y="64169"/>
                  </a:moveTo>
                  <a:lnTo>
                    <a:pt x="25359" y="64169"/>
                  </a:lnTo>
                  <a:lnTo>
                    <a:pt x="20828" y="66286"/>
                  </a:lnTo>
                  <a:lnTo>
                    <a:pt x="9083" y="75560"/>
                  </a:lnTo>
                  <a:lnTo>
                    <a:pt x="4335" y="77169"/>
                  </a:lnTo>
                  <a:lnTo>
                    <a:pt x="2751" y="78392"/>
                  </a:lnTo>
                  <a:lnTo>
                    <a:pt x="0" y="84494"/>
                  </a:lnTo>
                  <a:lnTo>
                    <a:pt x="655" y="84863"/>
                  </a:lnTo>
                  <a:lnTo>
                    <a:pt x="3499" y="85273"/>
                  </a:lnTo>
                  <a:lnTo>
                    <a:pt x="32496" y="74190"/>
                  </a:lnTo>
                  <a:lnTo>
                    <a:pt x="57930" y="71372"/>
                  </a:lnTo>
                  <a:lnTo>
                    <a:pt x="81871" y="67899"/>
                  </a:lnTo>
                  <a:lnTo>
                    <a:pt x="110504" y="61594"/>
                  </a:lnTo>
                  <a:lnTo>
                    <a:pt x="143337" y="54293"/>
                  </a:lnTo>
                  <a:lnTo>
                    <a:pt x="162094" y="51235"/>
                  </a:lnTo>
                  <a:lnTo>
                    <a:pt x="181743" y="48403"/>
                  </a:lnTo>
                  <a:lnTo>
                    <a:pt x="203573" y="44927"/>
                  </a:lnTo>
                  <a:lnTo>
                    <a:pt x="226858" y="41022"/>
                  </a:lnTo>
                  <a:lnTo>
                    <a:pt x="251112" y="36832"/>
                  </a:lnTo>
                  <a:lnTo>
                    <a:pt x="276013" y="33244"/>
                  </a:lnTo>
                  <a:lnTo>
                    <a:pt x="301345" y="30059"/>
                  </a:lnTo>
                  <a:lnTo>
                    <a:pt x="326964" y="27141"/>
                  </a:lnTo>
                  <a:lnTo>
                    <a:pt x="351981" y="24402"/>
                  </a:lnTo>
                  <a:lnTo>
                    <a:pt x="376596" y="21783"/>
                  </a:lnTo>
                  <a:lnTo>
                    <a:pt x="400943" y="19243"/>
                  </a:lnTo>
                  <a:lnTo>
                    <a:pt x="424319" y="16756"/>
                  </a:lnTo>
                  <a:lnTo>
                    <a:pt x="447047" y="14304"/>
                  </a:lnTo>
                  <a:lnTo>
                    <a:pt x="469342" y="11876"/>
                  </a:lnTo>
                  <a:lnTo>
                    <a:pt x="488969" y="9463"/>
                  </a:lnTo>
                  <a:lnTo>
                    <a:pt x="523475" y="4666"/>
                  </a:lnTo>
                  <a:lnTo>
                    <a:pt x="554508" y="1295"/>
                  </a:lnTo>
                  <a:lnTo>
                    <a:pt x="571131" y="156"/>
                  </a:lnTo>
                  <a:lnTo>
                    <a:pt x="568194" y="0"/>
                  </a:lnTo>
                  <a:lnTo>
                    <a:pt x="549652" y="7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3" name="SMARTInkShape-3720"/>
            <p:cNvSpPr/>
            <p:nvPr/>
          </p:nvSpPr>
          <p:spPr bwMode="auto">
            <a:xfrm>
              <a:off x="8122749" y="4079375"/>
              <a:ext cx="175048" cy="1135564"/>
            </a:xfrm>
            <a:custGeom>
              <a:avLst/>
              <a:gdLst/>
              <a:ahLst/>
              <a:cxnLst/>
              <a:rect l="0" t="0" r="0" b="0"/>
              <a:pathLst>
                <a:path w="175048" h="1135564">
                  <a:moveTo>
                    <a:pt x="156857" y="6850"/>
                  </a:moveTo>
                  <a:lnTo>
                    <a:pt x="163008" y="6850"/>
                  </a:lnTo>
                  <a:lnTo>
                    <a:pt x="170064" y="699"/>
                  </a:lnTo>
                  <a:lnTo>
                    <a:pt x="174617" y="0"/>
                  </a:lnTo>
                  <a:lnTo>
                    <a:pt x="175047" y="696"/>
                  </a:lnTo>
                  <a:lnTo>
                    <a:pt x="172654" y="6261"/>
                  </a:lnTo>
                  <a:lnTo>
                    <a:pt x="167551" y="34034"/>
                  </a:lnTo>
                  <a:lnTo>
                    <a:pt x="157468" y="64029"/>
                  </a:lnTo>
                  <a:lnTo>
                    <a:pt x="148927" y="90736"/>
                  </a:lnTo>
                  <a:lnTo>
                    <a:pt x="139045" y="123508"/>
                  </a:lnTo>
                  <a:lnTo>
                    <a:pt x="133077" y="143359"/>
                  </a:lnTo>
                  <a:lnTo>
                    <a:pt x="126716" y="164531"/>
                  </a:lnTo>
                  <a:lnTo>
                    <a:pt x="120094" y="188964"/>
                  </a:lnTo>
                  <a:lnTo>
                    <a:pt x="113299" y="215572"/>
                  </a:lnTo>
                  <a:lnTo>
                    <a:pt x="106387" y="243629"/>
                  </a:lnTo>
                  <a:lnTo>
                    <a:pt x="99398" y="274240"/>
                  </a:lnTo>
                  <a:lnTo>
                    <a:pt x="92357" y="306554"/>
                  </a:lnTo>
                  <a:lnTo>
                    <a:pt x="85283" y="340003"/>
                  </a:lnTo>
                  <a:lnTo>
                    <a:pt x="78185" y="376589"/>
                  </a:lnTo>
                  <a:lnTo>
                    <a:pt x="71071" y="415268"/>
                  </a:lnTo>
                  <a:lnTo>
                    <a:pt x="63948" y="455341"/>
                  </a:lnTo>
                  <a:lnTo>
                    <a:pt x="57611" y="494757"/>
                  </a:lnTo>
                  <a:lnTo>
                    <a:pt x="51799" y="533734"/>
                  </a:lnTo>
                  <a:lnTo>
                    <a:pt x="46337" y="572419"/>
                  </a:lnTo>
                  <a:lnTo>
                    <a:pt x="41109" y="611702"/>
                  </a:lnTo>
                  <a:lnTo>
                    <a:pt x="36035" y="651385"/>
                  </a:lnTo>
                  <a:lnTo>
                    <a:pt x="31066" y="691333"/>
                  </a:lnTo>
                  <a:lnTo>
                    <a:pt x="26959" y="729079"/>
                  </a:lnTo>
                  <a:lnTo>
                    <a:pt x="23427" y="765354"/>
                  </a:lnTo>
                  <a:lnTo>
                    <a:pt x="20278" y="800651"/>
                  </a:lnTo>
                  <a:lnTo>
                    <a:pt x="17386" y="833707"/>
                  </a:lnTo>
                  <a:lnTo>
                    <a:pt x="14664" y="865269"/>
                  </a:lnTo>
                  <a:lnTo>
                    <a:pt x="12055" y="895836"/>
                  </a:lnTo>
                  <a:lnTo>
                    <a:pt x="10316" y="923358"/>
                  </a:lnTo>
                  <a:lnTo>
                    <a:pt x="9157" y="948849"/>
                  </a:lnTo>
                  <a:lnTo>
                    <a:pt x="8384" y="972986"/>
                  </a:lnTo>
                  <a:lnTo>
                    <a:pt x="7869" y="994635"/>
                  </a:lnTo>
                  <a:lnTo>
                    <a:pt x="7525" y="1014623"/>
                  </a:lnTo>
                  <a:lnTo>
                    <a:pt x="6350" y="1050062"/>
                  </a:lnTo>
                  <a:lnTo>
                    <a:pt x="3181" y="1079042"/>
                  </a:lnTo>
                  <a:lnTo>
                    <a:pt x="384" y="1112080"/>
                  </a:lnTo>
                  <a:lnTo>
                    <a:pt x="0" y="1120628"/>
                  </a:lnTo>
                  <a:lnTo>
                    <a:pt x="1947" y="1127073"/>
                  </a:lnTo>
                  <a:lnTo>
                    <a:pt x="6839" y="11355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4" name="SMARTInkShape-3721"/>
            <p:cNvSpPr/>
            <p:nvPr/>
          </p:nvSpPr>
          <p:spPr bwMode="auto">
            <a:xfrm>
              <a:off x="7538325" y="4077251"/>
              <a:ext cx="1447286" cy="1150058"/>
            </a:xfrm>
            <a:custGeom>
              <a:avLst/>
              <a:gdLst/>
              <a:ahLst/>
              <a:cxnLst/>
              <a:rect l="0" t="0" r="0" b="0"/>
              <a:pathLst>
                <a:path w="1447286" h="1150058">
                  <a:moveTo>
                    <a:pt x="655556" y="130418"/>
                  </a:moveTo>
                  <a:lnTo>
                    <a:pt x="655556" y="126626"/>
                  </a:lnTo>
                  <a:lnTo>
                    <a:pt x="651763" y="116683"/>
                  </a:lnTo>
                  <a:lnTo>
                    <a:pt x="628821" y="89776"/>
                  </a:lnTo>
                  <a:lnTo>
                    <a:pt x="611123" y="79394"/>
                  </a:lnTo>
                  <a:lnTo>
                    <a:pt x="594589" y="75083"/>
                  </a:lnTo>
                  <a:lnTo>
                    <a:pt x="564168" y="74420"/>
                  </a:lnTo>
                  <a:lnTo>
                    <a:pt x="530172" y="81110"/>
                  </a:lnTo>
                  <a:lnTo>
                    <a:pt x="499343" y="89879"/>
                  </a:lnTo>
                  <a:lnTo>
                    <a:pt x="465866" y="104648"/>
                  </a:lnTo>
                  <a:lnTo>
                    <a:pt x="440281" y="116583"/>
                  </a:lnTo>
                  <a:lnTo>
                    <a:pt x="415680" y="127180"/>
                  </a:lnTo>
                  <a:lnTo>
                    <a:pt x="389401" y="141414"/>
                  </a:lnTo>
                  <a:lnTo>
                    <a:pt x="361053" y="158324"/>
                  </a:lnTo>
                  <a:lnTo>
                    <a:pt x="329932" y="176423"/>
                  </a:lnTo>
                  <a:lnTo>
                    <a:pt x="297580" y="197166"/>
                  </a:lnTo>
                  <a:lnTo>
                    <a:pt x="264681" y="220409"/>
                  </a:lnTo>
                  <a:lnTo>
                    <a:pt x="231538" y="246614"/>
                  </a:lnTo>
                  <a:lnTo>
                    <a:pt x="200403" y="274135"/>
                  </a:lnTo>
                  <a:lnTo>
                    <a:pt x="170691" y="302242"/>
                  </a:lnTo>
                  <a:lnTo>
                    <a:pt x="141611" y="330609"/>
                  </a:lnTo>
                  <a:lnTo>
                    <a:pt x="112811" y="359092"/>
                  </a:lnTo>
                  <a:lnTo>
                    <a:pt x="85724" y="388419"/>
                  </a:lnTo>
                  <a:lnTo>
                    <a:pt x="63102" y="419975"/>
                  </a:lnTo>
                  <a:lnTo>
                    <a:pt x="44580" y="452520"/>
                  </a:lnTo>
                  <a:lnTo>
                    <a:pt x="28412" y="485506"/>
                  </a:lnTo>
                  <a:lnTo>
                    <a:pt x="13288" y="518686"/>
                  </a:lnTo>
                  <a:lnTo>
                    <a:pt x="4979" y="554071"/>
                  </a:lnTo>
                  <a:lnTo>
                    <a:pt x="2763" y="572397"/>
                  </a:lnTo>
                  <a:lnTo>
                    <a:pt x="301" y="607576"/>
                  </a:lnTo>
                  <a:lnTo>
                    <a:pt x="0" y="642525"/>
                  </a:lnTo>
                  <a:lnTo>
                    <a:pt x="1032" y="660735"/>
                  </a:lnTo>
                  <a:lnTo>
                    <a:pt x="2513" y="679225"/>
                  </a:lnTo>
                  <a:lnTo>
                    <a:pt x="5087" y="697902"/>
                  </a:lnTo>
                  <a:lnTo>
                    <a:pt x="8392" y="716703"/>
                  </a:lnTo>
                  <a:lnTo>
                    <a:pt x="12182" y="735587"/>
                  </a:lnTo>
                  <a:lnTo>
                    <a:pt x="16296" y="753732"/>
                  </a:lnTo>
                  <a:lnTo>
                    <a:pt x="25101" y="788711"/>
                  </a:lnTo>
                  <a:lnTo>
                    <a:pt x="30466" y="806611"/>
                  </a:lnTo>
                  <a:lnTo>
                    <a:pt x="36423" y="824895"/>
                  </a:lnTo>
                  <a:lnTo>
                    <a:pt x="50185" y="860555"/>
                  </a:lnTo>
                  <a:lnTo>
                    <a:pt x="66887" y="892279"/>
                  </a:lnTo>
                  <a:lnTo>
                    <a:pt x="87009" y="922254"/>
                  </a:lnTo>
                  <a:lnTo>
                    <a:pt x="109975" y="951451"/>
                  </a:lnTo>
                  <a:lnTo>
                    <a:pt x="136056" y="980303"/>
                  </a:lnTo>
                  <a:lnTo>
                    <a:pt x="165640" y="1009001"/>
                  </a:lnTo>
                  <a:lnTo>
                    <a:pt x="197310" y="1036836"/>
                  </a:lnTo>
                  <a:lnTo>
                    <a:pt x="229905" y="1062437"/>
                  </a:lnTo>
                  <a:lnTo>
                    <a:pt x="247964" y="1074026"/>
                  </a:lnTo>
                  <a:lnTo>
                    <a:pt x="267147" y="1084928"/>
                  </a:lnTo>
                  <a:lnTo>
                    <a:pt x="287079" y="1095370"/>
                  </a:lnTo>
                  <a:lnTo>
                    <a:pt x="307511" y="1103920"/>
                  </a:lnTo>
                  <a:lnTo>
                    <a:pt x="328276" y="1111206"/>
                  </a:lnTo>
                  <a:lnTo>
                    <a:pt x="349263" y="1117652"/>
                  </a:lnTo>
                  <a:lnTo>
                    <a:pt x="371986" y="1123536"/>
                  </a:lnTo>
                  <a:lnTo>
                    <a:pt x="395866" y="1129047"/>
                  </a:lnTo>
                  <a:lnTo>
                    <a:pt x="420517" y="1134308"/>
                  </a:lnTo>
                  <a:lnTo>
                    <a:pt x="445682" y="1138609"/>
                  </a:lnTo>
                  <a:lnTo>
                    <a:pt x="471190" y="1142271"/>
                  </a:lnTo>
                  <a:lnTo>
                    <a:pt x="496926" y="1145505"/>
                  </a:lnTo>
                  <a:lnTo>
                    <a:pt x="522816" y="1147661"/>
                  </a:lnTo>
                  <a:lnTo>
                    <a:pt x="548806" y="1149099"/>
                  </a:lnTo>
                  <a:lnTo>
                    <a:pt x="574865" y="1150057"/>
                  </a:lnTo>
                  <a:lnTo>
                    <a:pt x="600968" y="1149108"/>
                  </a:lnTo>
                  <a:lnTo>
                    <a:pt x="627101" y="1146889"/>
                  </a:lnTo>
                  <a:lnTo>
                    <a:pt x="653256" y="1143821"/>
                  </a:lnTo>
                  <a:lnTo>
                    <a:pt x="679422" y="1140189"/>
                  </a:lnTo>
                  <a:lnTo>
                    <a:pt x="705598" y="1136180"/>
                  </a:lnTo>
                  <a:lnTo>
                    <a:pt x="731780" y="1131919"/>
                  </a:lnTo>
                  <a:lnTo>
                    <a:pt x="757172" y="1126698"/>
                  </a:lnTo>
                  <a:lnTo>
                    <a:pt x="782038" y="1120836"/>
                  </a:lnTo>
                  <a:lnTo>
                    <a:pt x="806552" y="1114547"/>
                  </a:lnTo>
                  <a:lnTo>
                    <a:pt x="830832" y="1107178"/>
                  </a:lnTo>
                  <a:lnTo>
                    <a:pt x="854957" y="1099092"/>
                  </a:lnTo>
                  <a:lnTo>
                    <a:pt x="878977" y="1090525"/>
                  </a:lnTo>
                  <a:lnTo>
                    <a:pt x="901341" y="1081640"/>
                  </a:lnTo>
                  <a:lnTo>
                    <a:pt x="922600" y="1072540"/>
                  </a:lnTo>
                  <a:lnTo>
                    <a:pt x="943123" y="1063300"/>
                  </a:lnTo>
                  <a:lnTo>
                    <a:pt x="963949" y="1053170"/>
                  </a:lnTo>
                  <a:lnTo>
                    <a:pt x="984976" y="1042449"/>
                  </a:lnTo>
                  <a:lnTo>
                    <a:pt x="1006138" y="1031332"/>
                  </a:lnTo>
                  <a:lnTo>
                    <a:pt x="1027390" y="1020746"/>
                  </a:lnTo>
                  <a:lnTo>
                    <a:pt x="1048702" y="1010514"/>
                  </a:lnTo>
                  <a:lnTo>
                    <a:pt x="1070053" y="1000517"/>
                  </a:lnTo>
                  <a:lnTo>
                    <a:pt x="1089050" y="990678"/>
                  </a:lnTo>
                  <a:lnTo>
                    <a:pt x="1122858" y="971278"/>
                  </a:lnTo>
                  <a:lnTo>
                    <a:pt x="1151641" y="954190"/>
                  </a:lnTo>
                  <a:lnTo>
                    <a:pt x="1185925" y="933298"/>
                  </a:lnTo>
                  <a:lnTo>
                    <a:pt x="1213282" y="914938"/>
                  </a:lnTo>
                  <a:lnTo>
                    <a:pt x="1243613" y="892300"/>
                  </a:lnTo>
                  <a:lnTo>
                    <a:pt x="1277735" y="863367"/>
                  </a:lnTo>
                  <a:lnTo>
                    <a:pt x="1300380" y="840348"/>
                  </a:lnTo>
                  <a:lnTo>
                    <a:pt x="1321028" y="814242"/>
                  </a:lnTo>
                  <a:lnTo>
                    <a:pt x="1342905" y="786765"/>
                  </a:lnTo>
                  <a:lnTo>
                    <a:pt x="1364270" y="757884"/>
                  </a:lnTo>
                  <a:lnTo>
                    <a:pt x="1381703" y="726527"/>
                  </a:lnTo>
                  <a:lnTo>
                    <a:pt x="1397388" y="696186"/>
                  </a:lnTo>
                  <a:lnTo>
                    <a:pt x="1410709" y="668414"/>
                  </a:lnTo>
                  <a:lnTo>
                    <a:pt x="1423465" y="634929"/>
                  </a:lnTo>
                  <a:lnTo>
                    <a:pt x="1435358" y="604106"/>
                  </a:lnTo>
                  <a:lnTo>
                    <a:pt x="1440381" y="570190"/>
                  </a:lnTo>
                  <a:lnTo>
                    <a:pt x="1445751" y="535005"/>
                  </a:lnTo>
                  <a:lnTo>
                    <a:pt x="1447285" y="511318"/>
                  </a:lnTo>
                  <a:lnTo>
                    <a:pt x="1445851" y="485444"/>
                  </a:lnTo>
                  <a:lnTo>
                    <a:pt x="1440980" y="454101"/>
                  </a:lnTo>
                  <a:lnTo>
                    <a:pt x="1436347" y="433519"/>
                  </a:lnTo>
                  <a:lnTo>
                    <a:pt x="1430877" y="411067"/>
                  </a:lnTo>
                  <a:lnTo>
                    <a:pt x="1422468" y="388954"/>
                  </a:lnTo>
                  <a:lnTo>
                    <a:pt x="1412099" y="367069"/>
                  </a:lnTo>
                  <a:lnTo>
                    <a:pt x="1400425" y="345336"/>
                  </a:lnTo>
                  <a:lnTo>
                    <a:pt x="1386291" y="323702"/>
                  </a:lnTo>
                  <a:lnTo>
                    <a:pt x="1370520" y="302137"/>
                  </a:lnTo>
                  <a:lnTo>
                    <a:pt x="1353655" y="280616"/>
                  </a:lnTo>
                  <a:lnTo>
                    <a:pt x="1336061" y="259918"/>
                  </a:lnTo>
                  <a:lnTo>
                    <a:pt x="1317982" y="239770"/>
                  </a:lnTo>
                  <a:lnTo>
                    <a:pt x="1299580" y="219988"/>
                  </a:lnTo>
                  <a:lnTo>
                    <a:pt x="1280961" y="200450"/>
                  </a:lnTo>
                  <a:lnTo>
                    <a:pt x="1262199" y="181075"/>
                  </a:lnTo>
                  <a:lnTo>
                    <a:pt x="1243341" y="161808"/>
                  </a:lnTo>
                  <a:lnTo>
                    <a:pt x="1225213" y="144201"/>
                  </a:lnTo>
                  <a:lnTo>
                    <a:pt x="1190254" y="111937"/>
                  </a:lnTo>
                  <a:lnTo>
                    <a:pt x="1172359" y="97460"/>
                  </a:lnTo>
                  <a:lnTo>
                    <a:pt x="1154079" y="83840"/>
                  </a:lnTo>
                  <a:lnTo>
                    <a:pt x="1135542" y="70790"/>
                  </a:lnTo>
                  <a:lnTo>
                    <a:pt x="1116041" y="58916"/>
                  </a:lnTo>
                  <a:lnTo>
                    <a:pt x="1095896" y="47825"/>
                  </a:lnTo>
                  <a:lnTo>
                    <a:pt x="1075323" y="37256"/>
                  </a:lnTo>
                  <a:lnTo>
                    <a:pt x="1052875" y="28622"/>
                  </a:lnTo>
                  <a:lnTo>
                    <a:pt x="1029179" y="21279"/>
                  </a:lnTo>
                  <a:lnTo>
                    <a:pt x="1004650" y="14796"/>
                  </a:lnTo>
                  <a:lnTo>
                    <a:pt x="979567" y="9680"/>
                  </a:lnTo>
                  <a:lnTo>
                    <a:pt x="954113" y="5476"/>
                  </a:lnTo>
                  <a:lnTo>
                    <a:pt x="928412" y="1880"/>
                  </a:lnTo>
                  <a:lnTo>
                    <a:pt x="902548" y="276"/>
                  </a:lnTo>
                  <a:lnTo>
                    <a:pt x="876574" y="0"/>
                  </a:lnTo>
                  <a:lnTo>
                    <a:pt x="850527" y="610"/>
                  </a:lnTo>
                  <a:lnTo>
                    <a:pt x="823636" y="2604"/>
                  </a:lnTo>
                  <a:lnTo>
                    <a:pt x="796185" y="5521"/>
                  </a:lnTo>
                  <a:lnTo>
                    <a:pt x="768359" y="9054"/>
                  </a:lnTo>
                  <a:lnTo>
                    <a:pt x="741077" y="13790"/>
                  </a:lnTo>
                  <a:lnTo>
                    <a:pt x="714157" y="19328"/>
                  </a:lnTo>
                  <a:lnTo>
                    <a:pt x="687480" y="25402"/>
                  </a:lnTo>
                  <a:lnTo>
                    <a:pt x="661757" y="30244"/>
                  </a:lnTo>
                  <a:lnTo>
                    <a:pt x="636671" y="34267"/>
                  </a:lnTo>
                  <a:lnTo>
                    <a:pt x="612010" y="37742"/>
                  </a:lnTo>
                  <a:lnTo>
                    <a:pt x="562688" y="446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48" name="SMARTInkShape-Group768"/>
          <p:cNvGrpSpPr/>
          <p:nvPr/>
        </p:nvGrpSpPr>
        <p:grpSpPr>
          <a:xfrm>
            <a:off x="2007422" y="4972145"/>
            <a:ext cx="776979" cy="35625"/>
            <a:chOff x="2007422" y="4972145"/>
            <a:chExt cx="776979" cy="35625"/>
          </a:xfrm>
        </p:grpSpPr>
        <p:sp>
          <p:nvSpPr>
            <p:cNvPr id="2165946" name="SMARTInkShape-3722"/>
            <p:cNvSpPr/>
            <p:nvPr/>
          </p:nvSpPr>
          <p:spPr bwMode="auto">
            <a:xfrm>
              <a:off x="2364581" y="4972145"/>
              <a:ext cx="419820" cy="21337"/>
            </a:xfrm>
            <a:custGeom>
              <a:avLst/>
              <a:gdLst/>
              <a:ahLst/>
              <a:cxnLst/>
              <a:rect l="0" t="0" r="0" b="0"/>
              <a:pathLst>
                <a:path w="419820" h="21337">
                  <a:moveTo>
                    <a:pt x="0" y="21336"/>
                  </a:moveTo>
                  <a:lnTo>
                    <a:pt x="28516" y="20543"/>
                  </a:lnTo>
                  <a:lnTo>
                    <a:pt x="60925" y="16426"/>
                  </a:lnTo>
                  <a:lnTo>
                    <a:pt x="95663" y="14854"/>
                  </a:lnTo>
                  <a:lnTo>
                    <a:pt x="131091" y="14389"/>
                  </a:lnTo>
                  <a:lnTo>
                    <a:pt x="166724" y="14251"/>
                  </a:lnTo>
                  <a:lnTo>
                    <a:pt x="202417" y="14210"/>
                  </a:lnTo>
                  <a:lnTo>
                    <a:pt x="237335" y="14198"/>
                  </a:lnTo>
                  <a:lnTo>
                    <a:pt x="268935" y="14194"/>
                  </a:lnTo>
                  <a:lnTo>
                    <a:pt x="302288" y="13400"/>
                  </a:lnTo>
                  <a:lnTo>
                    <a:pt x="331837" y="9283"/>
                  </a:lnTo>
                  <a:lnTo>
                    <a:pt x="363558" y="5374"/>
                  </a:lnTo>
                  <a:lnTo>
                    <a:pt x="398361" y="625"/>
                  </a:lnTo>
                  <a:lnTo>
                    <a:pt x="415869" y="0"/>
                  </a:lnTo>
                  <a:lnTo>
                    <a:pt x="417740" y="762"/>
                  </a:lnTo>
                  <a:lnTo>
                    <a:pt x="418987" y="2064"/>
                  </a:lnTo>
                  <a:lnTo>
                    <a:pt x="419819" y="3726"/>
                  </a:lnTo>
                  <a:lnTo>
                    <a:pt x="418786" y="5627"/>
                  </a:lnTo>
                  <a:lnTo>
                    <a:pt x="407194" y="141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47" name="SMARTInkShape-3723"/>
            <p:cNvSpPr/>
            <p:nvPr/>
          </p:nvSpPr>
          <p:spPr bwMode="auto">
            <a:xfrm>
              <a:off x="2007422" y="4980274"/>
              <a:ext cx="285723" cy="27496"/>
            </a:xfrm>
            <a:custGeom>
              <a:avLst/>
              <a:gdLst/>
              <a:ahLst/>
              <a:cxnLst/>
              <a:rect l="0" t="0" r="0" b="0"/>
              <a:pathLst>
                <a:path w="285723" h="27496">
                  <a:moveTo>
                    <a:pt x="42834" y="6064"/>
                  </a:moveTo>
                  <a:lnTo>
                    <a:pt x="36683" y="6064"/>
                  </a:lnTo>
                  <a:lnTo>
                    <a:pt x="30183" y="10973"/>
                  </a:lnTo>
                  <a:lnTo>
                    <a:pt x="21792" y="13120"/>
                  </a:lnTo>
                  <a:lnTo>
                    <a:pt x="17726" y="13182"/>
                  </a:lnTo>
                  <a:lnTo>
                    <a:pt x="16570" y="12396"/>
                  </a:lnTo>
                  <a:lnTo>
                    <a:pt x="15800" y="11079"/>
                  </a:lnTo>
                  <a:lnTo>
                    <a:pt x="14563" y="7054"/>
                  </a:lnTo>
                  <a:lnTo>
                    <a:pt x="8135" y="0"/>
                  </a:lnTo>
                  <a:lnTo>
                    <a:pt x="7002" y="434"/>
                  </a:lnTo>
                  <a:lnTo>
                    <a:pt x="1054" y="5165"/>
                  </a:lnTo>
                  <a:lnTo>
                    <a:pt x="453" y="7781"/>
                  </a:lnTo>
                  <a:lnTo>
                    <a:pt x="0" y="16682"/>
                  </a:lnTo>
                  <a:lnTo>
                    <a:pt x="784" y="17905"/>
                  </a:lnTo>
                  <a:lnTo>
                    <a:pt x="2101" y="18720"/>
                  </a:lnTo>
                  <a:lnTo>
                    <a:pt x="7249" y="20136"/>
                  </a:lnTo>
                  <a:lnTo>
                    <a:pt x="39526" y="20348"/>
                  </a:lnTo>
                  <a:lnTo>
                    <a:pt x="50889" y="21143"/>
                  </a:lnTo>
                  <a:lnTo>
                    <a:pt x="85611" y="27054"/>
                  </a:lnTo>
                  <a:lnTo>
                    <a:pt x="95977" y="26505"/>
                  </a:lnTo>
                  <a:lnTo>
                    <a:pt x="131069" y="20996"/>
                  </a:lnTo>
                  <a:lnTo>
                    <a:pt x="157630" y="22595"/>
                  </a:lnTo>
                  <a:lnTo>
                    <a:pt x="192918" y="26849"/>
                  </a:lnTo>
                  <a:lnTo>
                    <a:pt x="223558" y="27368"/>
                  </a:lnTo>
                  <a:lnTo>
                    <a:pt x="252751" y="27457"/>
                  </a:lnTo>
                  <a:lnTo>
                    <a:pt x="285722" y="27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51" name="SMARTInkShape-Group769"/>
          <p:cNvGrpSpPr/>
          <p:nvPr/>
        </p:nvGrpSpPr>
        <p:grpSpPr>
          <a:xfrm>
            <a:off x="1821656" y="5414963"/>
            <a:ext cx="64295" cy="50007"/>
            <a:chOff x="1821656" y="5414963"/>
            <a:chExt cx="64295" cy="50007"/>
          </a:xfrm>
        </p:grpSpPr>
        <p:sp>
          <p:nvSpPr>
            <p:cNvPr id="2165949" name="SMARTInkShape-3724"/>
            <p:cNvSpPr/>
            <p:nvPr/>
          </p:nvSpPr>
          <p:spPr bwMode="auto">
            <a:xfrm>
              <a:off x="1821656" y="5457825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0" name="SMARTInkShape-3725"/>
            <p:cNvSpPr/>
            <p:nvPr/>
          </p:nvSpPr>
          <p:spPr bwMode="auto">
            <a:xfrm>
              <a:off x="1878806" y="5414963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0" y="0"/>
                  </a:move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5952" name="SMARTInkShape-3726"/>
          <p:cNvSpPr/>
          <p:nvPr/>
        </p:nvSpPr>
        <p:spPr bwMode="auto">
          <a:xfrm>
            <a:off x="4944468" y="5486400"/>
            <a:ext cx="261166" cy="42864"/>
          </a:xfrm>
          <a:custGeom>
            <a:avLst/>
            <a:gdLst/>
            <a:ahLst/>
            <a:cxnLst/>
            <a:rect l="0" t="0" r="0" b="0"/>
            <a:pathLst>
              <a:path w="261166" h="42864">
                <a:moveTo>
                  <a:pt x="6151" y="42863"/>
                </a:moveTo>
                <a:lnTo>
                  <a:pt x="0" y="36712"/>
                </a:lnTo>
                <a:lnTo>
                  <a:pt x="463" y="36381"/>
                </a:lnTo>
                <a:lnTo>
                  <a:pt x="32807" y="31934"/>
                </a:lnTo>
                <a:lnTo>
                  <a:pt x="63988" y="29018"/>
                </a:lnTo>
                <a:lnTo>
                  <a:pt x="92012" y="24870"/>
                </a:lnTo>
                <a:lnTo>
                  <a:pt x="121272" y="17201"/>
                </a:lnTo>
                <a:lnTo>
                  <a:pt x="154685" y="12747"/>
                </a:lnTo>
                <a:lnTo>
                  <a:pt x="184451" y="8251"/>
                </a:lnTo>
                <a:lnTo>
                  <a:pt x="218308" y="1636"/>
                </a:lnTo>
                <a:lnTo>
                  <a:pt x="252386" y="143"/>
                </a:lnTo>
                <a:lnTo>
                  <a:pt x="261165" y="29"/>
                </a:lnTo>
                <a:lnTo>
                  <a:pt x="24189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5953" name="SMARTInkShape-3727"/>
          <p:cNvSpPr/>
          <p:nvPr/>
        </p:nvSpPr>
        <p:spPr bwMode="auto">
          <a:xfrm>
            <a:off x="5650706" y="5414963"/>
            <a:ext cx="135733" cy="42863"/>
          </a:xfrm>
          <a:custGeom>
            <a:avLst/>
            <a:gdLst/>
            <a:ahLst/>
            <a:cxnLst/>
            <a:rect l="0" t="0" r="0" b="0"/>
            <a:pathLst>
              <a:path w="135733" h="42863">
                <a:moveTo>
                  <a:pt x="0" y="42862"/>
                </a:moveTo>
                <a:lnTo>
                  <a:pt x="11407" y="37952"/>
                </a:lnTo>
                <a:lnTo>
                  <a:pt x="41170" y="32220"/>
                </a:lnTo>
                <a:lnTo>
                  <a:pt x="76013" y="28501"/>
                </a:lnTo>
                <a:lnTo>
                  <a:pt x="106649" y="20946"/>
                </a:lnTo>
                <a:lnTo>
                  <a:pt x="119631" y="15659"/>
                </a:lnTo>
                <a:lnTo>
                  <a:pt x="13573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5962" name="SMARTInkShape-Group772"/>
          <p:cNvGrpSpPr/>
          <p:nvPr/>
        </p:nvGrpSpPr>
        <p:grpSpPr>
          <a:xfrm>
            <a:off x="6370626" y="5105334"/>
            <a:ext cx="1123169" cy="433394"/>
            <a:chOff x="6370626" y="5105334"/>
            <a:chExt cx="1123169" cy="433394"/>
          </a:xfrm>
        </p:grpSpPr>
        <p:sp>
          <p:nvSpPr>
            <p:cNvPr id="2165954" name="SMARTInkShape-3728"/>
            <p:cNvSpPr/>
            <p:nvPr/>
          </p:nvSpPr>
          <p:spPr bwMode="auto">
            <a:xfrm>
              <a:off x="7465219" y="5150644"/>
              <a:ext cx="28576" cy="13295"/>
            </a:xfrm>
            <a:custGeom>
              <a:avLst/>
              <a:gdLst/>
              <a:ahLst/>
              <a:cxnLst/>
              <a:rect l="0" t="0" r="0" b="0"/>
              <a:pathLst>
                <a:path w="28576" h="13295">
                  <a:moveTo>
                    <a:pt x="0" y="7144"/>
                  </a:moveTo>
                  <a:lnTo>
                    <a:pt x="0" y="10936"/>
                  </a:lnTo>
                  <a:lnTo>
                    <a:pt x="794" y="12053"/>
                  </a:lnTo>
                  <a:lnTo>
                    <a:pt x="2117" y="12798"/>
                  </a:lnTo>
                  <a:lnTo>
                    <a:pt x="3793" y="13294"/>
                  </a:lnTo>
                  <a:lnTo>
                    <a:pt x="13735" y="10201"/>
                  </a:lnTo>
                  <a:lnTo>
                    <a:pt x="285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5" name="SMARTInkShape-3729"/>
            <p:cNvSpPr/>
            <p:nvPr/>
          </p:nvSpPr>
          <p:spPr bwMode="auto">
            <a:xfrm>
              <a:off x="7401074" y="5307806"/>
              <a:ext cx="64146" cy="74296"/>
            </a:xfrm>
            <a:custGeom>
              <a:avLst/>
              <a:gdLst/>
              <a:ahLst/>
              <a:cxnLst/>
              <a:rect l="0" t="0" r="0" b="0"/>
              <a:pathLst>
                <a:path w="64146" h="74296">
                  <a:moveTo>
                    <a:pt x="35570" y="0"/>
                  </a:moveTo>
                  <a:lnTo>
                    <a:pt x="31777" y="0"/>
                  </a:lnTo>
                  <a:lnTo>
                    <a:pt x="27799" y="2117"/>
                  </a:lnTo>
                  <a:lnTo>
                    <a:pt x="8430" y="16591"/>
                  </a:lnTo>
                  <a:lnTo>
                    <a:pt x="3663" y="24836"/>
                  </a:lnTo>
                  <a:lnTo>
                    <a:pt x="604" y="43064"/>
                  </a:lnTo>
                  <a:lnTo>
                    <a:pt x="0" y="58160"/>
                  </a:lnTo>
                  <a:lnTo>
                    <a:pt x="1538" y="60999"/>
                  </a:lnTo>
                  <a:lnTo>
                    <a:pt x="11287" y="68786"/>
                  </a:lnTo>
                  <a:lnTo>
                    <a:pt x="19751" y="73699"/>
                  </a:lnTo>
                  <a:lnTo>
                    <a:pt x="30920" y="74295"/>
                  </a:lnTo>
                  <a:lnTo>
                    <a:pt x="64145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6" name="SMARTInkShape-3730"/>
            <p:cNvSpPr/>
            <p:nvPr/>
          </p:nvSpPr>
          <p:spPr bwMode="auto">
            <a:xfrm>
              <a:off x="7186943" y="5188526"/>
              <a:ext cx="191262" cy="350202"/>
            </a:xfrm>
            <a:custGeom>
              <a:avLst/>
              <a:gdLst/>
              <a:ahLst/>
              <a:cxnLst/>
              <a:rect l="0" t="0" r="0" b="0"/>
              <a:pathLst>
                <a:path w="191262" h="350202">
                  <a:moveTo>
                    <a:pt x="63963" y="33555"/>
                  </a:moveTo>
                  <a:lnTo>
                    <a:pt x="63170" y="59185"/>
                  </a:lnTo>
                  <a:lnTo>
                    <a:pt x="56192" y="88625"/>
                  </a:lnTo>
                  <a:lnTo>
                    <a:pt x="49490" y="120781"/>
                  </a:lnTo>
                  <a:lnTo>
                    <a:pt x="44831" y="144553"/>
                  </a:lnTo>
                  <a:lnTo>
                    <a:pt x="40114" y="170994"/>
                  </a:lnTo>
                  <a:lnTo>
                    <a:pt x="35372" y="198620"/>
                  </a:lnTo>
                  <a:lnTo>
                    <a:pt x="31413" y="226774"/>
                  </a:lnTo>
                  <a:lnTo>
                    <a:pt x="29652" y="255161"/>
                  </a:lnTo>
                  <a:lnTo>
                    <a:pt x="24870" y="290334"/>
                  </a:lnTo>
                  <a:lnTo>
                    <a:pt x="18425" y="320863"/>
                  </a:lnTo>
                  <a:lnTo>
                    <a:pt x="8198" y="348935"/>
                  </a:lnTo>
                  <a:lnTo>
                    <a:pt x="6943" y="350171"/>
                  </a:lnTo>
                  <a:lnTo>
                    <a:pt x="5313" y="350201"/>
                  </a:lnTo>
                  <a:lnTo>
                    <a:pt x="3431" y="349427"/>
                  </a:lnTo>
                  <a:lnTo>
                    <a:pt x="1341" y="342218"/>
                  </a:lnTo>
                  <a:lnTo>
                    <a:pt x="0" y="310602"/>
                  </a:lnTo>
                  <a:lnTo>
                    <a:pt x="1933" y="286862"/>
                  </a:lnTo>
                  <a:lnTo>
                    <a:pt x="6232" y="259643"/>
                  </a:lnTo>
                  <a:lnTo>
                    <a:pt x="13434" y="229024"/>
                  </a:lnTo>
                  <a:lnTo>
                    <a:pt x="24043" y="194778"/>
                  </a:lnTo>
                  <a:lnTo>
                    <a:pt x="36696" y="159185"/>
                  </a:lnTo>
                  <a:lnTo>
                    <a:pt x="50257" y="124845"/>
                  </a:lnTo>
                  <a:lnTo>
                    <a:pt x="66338" y="93178"/>
                  </a:lnTo>
                  <a:lnTo>
                    <a:pt x="84069" y="64817"/>
                  </a:lnTo>
                  <a:lnTo>
                    <a:pt x="111901" y="32587"/>
                  </a:lnTo>
                  <a:lnTo>
                    <a:pt x="139463" y="13072"/>
                  </a:lnTo>
                  <a:lnTo>
                    <a:pt x="163063" y="2704"/>
                  </a:lnTo>
                  <a:lnTo>
                    <a:pt x="177857" y="0"/>
                  </a:lnTo>
                  <a:lnTo>
                    <a:pt x="182755" y="866"/>
                  </a:lnTo>
                  <a:lnTo>
                    <a:pt x="186020" y="3031"/>
                  </a:lnTo>
                  <a:lnTo>
                    <a:pt x="188197" y="6062"/>
                  </a:lnTo>
                  <a:lnTo>
                    <a:pt x="191261" y="21705"/>
                  </a:lnTo>
                  <a:lnTo>
                    <a:pt x="185627" y="36755"/>
                  </a:lnTo>
                  <a:lnTo>
                    <a:pt x="162608" y="72287"/>
                  </a:lnTo>
                  <a:lnTo>
                    <a:pt x="138347" y="100417"/>
                  </a:lnTo>
                  <a:lnTo>
                    <a:pt x="111050" y="125068"/>
                  </a:lnTo>
                  <a:lnTo>
                    <a:pt x="75897" y="157731"/>
                  </a:lnTo>
                  <a:lnTo>
                    <a:pt x="63963" y="169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7" name="SMARTInkShape-3731"/>
            <p:cNvSpPr/>
            <p:nvPr/>
          </p:nvSpPr>
          <p:spPr bwMode="auto">
            <a:xfrm>
              <a:off x="6943815" y="5105334"/>
              <a:ext cx="213671" cy="277568"/>
            </a:xfrm>
            <a:custGeom>
              <a:avLst/>
              <a:gdLst/>
              <a:ahLst/>
              <a:cxnLst/>
              <a:rect l="0" t="0" r="0" b="0"/>
              <a:pathLst>
                <a:path w="213671" h="277568">
                  <a:moveTo>
                    <a:pt x="14198" y="16735"/>
                  </a:moveTo>
                  <a:lnTo>
                    <a:pt x="10405" y="16735"/>
                  </a:lnTo>
                  <a:lnTo>
                    <a:pt x="9288" y="17529"/>
                  </a:lnTo>
                  <a:lnTo>
                    <a:pt x="8543" y="18852"/>
                  </a:lnTo>
                  <a:lnTo>
                    <a:pt x="1439" y="53763"/>
                  </a:lnTo>
                  <a:lnTo>
                    <a:pt x="212" y="85079"/>
                  </a:lnTo>
                  <a:lnTo>
                    <a:pt x="0" y="116272"/>
                  </a:lnTo>
                  <a:lnTo>
                    <a:pt x="3729" y="150649"/>
                  </a:lnTo>
                  <a:lnTo>
                    <a:pt x="9861" y="185971"/>
                  </a:lnTo>
                  <a:lnTo>
                    <a:pt x="16705" y="221572"/>
                  </a:lnTo>
                  <a:lnTo>
                    <a:pt x="27552" y="249671"/>
                  </a:lnTo>
                  <a:lnTo>
                    <a:pt x="40821" y="269286"/>
                  </a:lnTo>
                  <a:lnTo>
                    <a:pt x="50107" y="275823"/>
                  </a:lnTo>
                  <a:lnTo>
                    <a:pt x="54806" y="277567"/>
                  </a:lnTo>
                  <a:lnTo>
                    <a:pt x="76588" y="276228"/>
                  </a:lnTo>
                  <a:lnTo>
                    <a:pt x="91933" y="268590"/>
                  </a:lnTo>
                  <a:lnTo>
                    <a:pt x="106690" y="255670"/>
                  </a:lnTo>
                  <a:lnTo>
                    <a:pt x="128387" y="226084"/>
                  </a:lnTo>
                  <a:lnTo>
                    <a:pt x="149895" y="192182"/>
                  </a:lnTo>
                  <a:lnTo>
                    <a:pt x="164202" y="168794"/>
                  </a:lnTo>
                  <a:lnTo>
                    <a:pt x="176381" y="143054"/>
                  </a:lnTo>
                  <a:lnTo>
                    <a:pt x="187085" y="116533"/>
                  </a:lnTo>
                  <a:lnTo>
                    <a:pt x="197134" y="91517"/>
                  </a:lnTo>
                  <a:lnTo>
                    <a:pt x="204776" y="67170"/>
                  </a:lnTo>
                  <a:lnTo>
                    <a:pt x="211423" y="35382"/>
                  </a:lnTo>
                  <a:lnTo>
                    <a:pt x="213670" y="10893"/>
                  </a:lnTo>
                  <a:lnTo>
                    <a:pt x="211860" y="4084"/>
                  </a:lnTo>
                  <a:lnTo>
                    <a:pt x="210266" y="1157"/>
                  </a:lnTo>
                  <a:lnTo>
                    <a:pt x="209203" y="0"/>
                  </a:lnTo>
                  <a:lnTo>
                    <a:pt x="208496" y="22"/>
                  </a:lnTo>
                  <a:lnTo>
                    <a:pt x="208024" y="830"/>
                  </a:lnTo>
                  <a:lnTo>
                    <a:pt x="207079" y="9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8" name="SMARTInkShape-3732"/>
            <p:cNvSpPr/>
            <p:nvPr/>
          </p:nvSpPr>
          <p:spPr bwMode="auto">
            <a:xfrm>
              <a:off x="6965156" y="5279231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7144" y="7144"/>
                  </a:moveTo>
                  <a:lnTo>
                    <a:pt x="3351" y="7144"/>
                  </a:lnTo>
                  <a:lnTo>
                    <a:pt x="2234" y="6350"/>
                  </a:lnTo>
                  <a:lnTo>
                    <a:pt x="1489" y="5027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59" name="SMARTInkShape-3733"/>
            <p:cNvSpPr/>
            <p:nvPr/>
          </p:nvSpPr>
          <p:spPr bwMode="auto">
            <a:xfrm>
              <a:off x="6607969" y="5307806"/>
              <a:ext cx="150020" cy="14158"/>
            </a:xfrm>
            <a:custGeom>
              <a:avLst/>
              <a:gdLst/>
              <a:ahLst/>
              <a:cxnLst/>
              <a:rect l="0" t="0" r="0" b="0"/>
              <a:pathLst>
                <a:path w="150020" h="14158">
                  <a:moveTo>
                    <a:pt x="0" y="7144"/>
                  </a:moveTo>
                  <a:lnTo>
                    <a:pt x="9943" y="7144"/>
                  </a:lnTo>
                  <a:lnTo>
                    <a:pt x="14473" y="9261"/>
                  </a:lnTo>
                  <a:lnTo>
                    <a:pt x="16793" y="10936"/>
                  </a:lnTo>
                  <a:lnTo>
                    <a:pt x="37624" y="13626"/>
                  </a:lnTo>
                  <a:lnTo>
                    <a:pt x="66786" y="14157"/>
                  </a:lnTo>
                  <a:lnTo>
                    <a:pt x="99094" y="10469"/>
                  </a:lnTo>
                  <a:lnTo>
                    <a:pt x="133493" y="5466"/>
                  </a:lnTo>
                  <a:lnTo>
                    <a:pt x="15001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0" name="SMARTInkShape-3734"/>
            <p:cNvSpPr/>
            <p:nvPr/>
          </p:nvSpPr>
          <p:spPr bwMode="auto">
            <a:xfrm>
              <a:off x="6607969" y="5257800"/>
              <a:ext cx="128588" cy="7145"/>
            </a:xfrm>
            <a:custGeom>
              <a:avLst/>
              <a:gdLst/>
              <a:ahLst/>
              <a:cxnLst/>
              <a:rect l="0" t="0" r="0" b="0"/>
              <a:pathLst>
                <a:path w="128588" h="7145">
                  <a:moveTo>
                    <a:pt x="0" y="7144"/>
                  </a:moveTo>
                  <a:lnTo>
                    <a:pt x="31063" y="7144"/>
                  </a:lnTo>
                  <a:lnTo>
                    <a:pt x="65415" y="6350"/>
                  </a:lnTo>
                  <a:lnTo>
                    <a:pt x="96471" y="1489"/>
                  </a:lnTo>
                  <a:lnTo>
                    <a:pt x="1285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1" name="SMARTInkShape-3735"/>
            <p:cNvSpPr/>
            <p:nvPr/>
          </p:nvSpPr>
          <p:spPr bwMode="auto">
            <a:xfrm>
              <a:off x="6370626" y="5129666"/>
              <a:ext cx="215913" cy="282090"/>
            </a:xfrm>
            <a:custGeom>
              <a:avLst/>
              <a:gdLst/>
              <a:ahLst/>
              <a:cxnLst/>
              <a:rect l="0" t="0" r="0" b="0"/>
              <a:pathLst>
                <a:path w="215913" h="282090">
                  <a:moveTo>
                    <a:pt x="215912" y="70984"/>
                  </a:moveTo>
                  <a:lnTo>
                    <a:pt x="208793" y="78102"/>
                  </a:lnTo>
                  <a:lnTo>
                    <a:pt x="208770" y="68183"/>
                  </a:lnTo>
                  <a:lnTo>
                    <a:pt x="206652" y="63653"/>
                  </a:lnTo>
                  <a:lnTo>
                    <a:pt x="189636" y="32598"/>
                  </a:lnTo>
                  <a:lnTo>
                    <a:pt x="177801" y="12826"/>
                  </a:lnTo>
                  <a:lnTo>
                    <a:pt x="170665" y="4716"/>
                  </a:lnTo>
                  <a:lnTo>
                    <a:pt x="163788" y="1844"/>
                  </a:lnTo>
                  <a:lnTo>
                    <a:pt x="146437" y="0"/>
                  </a:lnTo>
                  <a:lnTo>
                    <a:pt x="132444" y="3473"/>
                  </a:lnTo>
                  <a:lnTo>
                    <a:pt x="113493" y="17461"/>
                  </a:lnTo>
                  <a:lnTo>
                    <a:pt x="85735" y="45693"/>
                  </a:lnTo>
                  <a:lnTo>
                    <a:pt x="77152" y="64019"/>
                  </a:lnTo>
                  <a:lnTo>
                    <a:pt x="74865" y="74767"/>
                  </a:lnTo>
                  <a:lnTo>
                    <a:pt x="75843" y="79857"/>
                  </a:lnTo>
                  <a:lnTo>
                    <a:pt x="84804" y="94603"/>
                  </a:lnTo>
                  <a:lnTo>
                    <a:pt x="104171" y="113809"/>
                  </a:lnTo>
                  <a:lnTo>
                    <a:pt x="134485" y="136681"/>
                  </a:lnTo>
                  <a:lnTo>
                    <a:pt x="164550" y="164130"/>
                  </a:lnTo>
                  <a:lnTo>
                    <a:pt x="184482" y="192482"/>
                  </a:lnTo>
                  <a:lnTo>
                    <a:pt x="187814" y="199608"/>
                  </a:lnTo>
                  <a:lnTo>
                    <a:pt x="185168" y="220225"/>
                  </a:lnTo>
                  <a:lnTo>
                    <a:pt x="176054" y="242089"/>
                  </a:lnTo>
                  <a:lnTo>
                    <a:pt x="164066" y="257097"/>
                  </a:lnTo>
                  <a:lnTo>
                    <a:pt x="136344" y="274472"/>
                  </a:lnTo>
                  <a:lnTo>
                    <a:pt x="102995" y="282089"/>
                  </a:lnTo>
                  <a:lnTo>
                    <a:pt x="67979" y="280554"/>
                  </a:lnTo>
                  <a:lnTo>
                    <a:pt x="36260" y="271280"/>
                  </a:lnTo>
                  <a:lnTo>
                    <a:pt x="14339" y="258477"/>
                  </a:lnTo>
                  <a:lnTo>
                    <a:pt x="1581" y="244630"/>
                  </a:lnTo>
                  <a:lnTo>
                    <a:pt x="0" y="239135"/>
                  </a:lnTo>
                  <a:lnTo>
                    <a:pt x="359" y="226680"/>
                  </a:lnTo>
                  <a:lnTo>
                    <a:pt x="2360" y="221613"/>
                  </a:lnTo>
                  <a:lnTo>
                    <a:pt x="8816" y="213865"/>
                  </a:lnTo>
                  <a:lnTo>
                    <a:pt x="28961" y="201249"/>
                  </a:lnTo>
                  <a:lnTo>
                    <a:pt x="58830" y="191250"/>
                  </a:lnTo>
                  <a:lnTo>
                    <a:pt x="80180" y="1852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5976" name="SMARTInkShape-Group773"/>
          <p:cNvGrpSpPr/>
          <p:nvPr/>
        </p:nvGrpSpPr>
        <p:grpSpPr>
          <a:xfrm>
            <a:off x="7543800" y="5307806"/>
            <a:ext cx="1521620" cy="569165"/>
            <a:chOff x="7543800" y="5307806"/>
            <a:chExt cx="1521620" cy="569165"/>
          </a:xfrm>
        </p:grpSpPr>
        <p:sp>
          <p:nvSpPr>
            <p:cNvPr id="2165963" name="SMARTInkShape-3736"/>
            <p:cNvSpPr/>
            <p:nvPr/>
          </p:nvSpPr>
          <p:spPr bwMode="auto">
            <a:xfrm>
              <a:off x="8993981" y="5550694"/>
              <a:ext cx="71439" cy="178595"/>
            </a:xfrm>
            <a:custGeom>
              <a:avLst/>
              <a:gdLst/>
              <a:ahLst/>
              <a:cxnLst/>
              <a:rect l="0" t="0" r="0" b="0"/>
              <a:pathLst>
                <a:path w="71439" h="178595">
                  <a:moveTo>
                    <a:pt x="71438" y="0"/>
                  </a:moveTo>
                  <a:lnTo>
                    <a:pt x="57702" y="29829"/>
                  </a:lnTo>
                  <a:lnTo>
                    <a:pt x="45824" y="63101"/>
                  </a:lnTo>
                  <a:lnTo>
                    <a:pt x="37479" y="91633"/>
                  </a:lnTo>
                  <a:lnTo>
                    <a:pt x="24510" y="125663"/>
                  </a:lnTo>
                  <a:lnTo>
                    <a:pt x="8321" y="160794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4" name="SMARTInkShape-3737"/>
            <p:cNvSpPr/>
            <p:nvPr/>
          </p:nvSpPr>
          <p:spPr bwMode="auto">
            <a:xfrm>
              <a:off x="8979815" y="5664994"/>
              <a:ext cx="41331" cy="99498"/>
            </a:xfrm>
            <a:custGeom>
              <a:avLst/>
              <a:gdLst/>
              <a:ahLst/>
              <a:cxnLst/>
              <a:rect l="0" t="0" r="0" b="0"/>
              <a:pathLst>
                <a:path w="41331" h="99498">
                  <a:moveTo>
                    <a:pt x="35598" y="0"/>
                  </a:moveTo>
                  <a:lnTo>
                    <a:pt x="24206" y="12184"/>
                  </a:lnTo>
                  <a:lnTo>
                    <a:pt x="19765" y="21486"/>
                  </a:lnTo>
                  <a:lnTo>
                    <a:pt x="4551" y="48046"/>
                  </a:lnTo>
                  <a:lnTo>
                    <a:pt x="802" y="65964"/>
                  </a:lnTo>
                  <a:lnTo>
                    <a:pt x="0" y="84347"/>
                  </a:lnTo>
                  <a:lnTo>
                    <a:pt x="2049" y="91198"/>
                  </a:lnTo>
                  <a:lnTo>
                    <a:pt x="3707" y="94136"/>
                  </a:lnTo>
                  <a:lnTo>
                    <a:pt x="5606" y="96095"/>
                  </a:lnTo>
                  <a:lnTo>
                    <a:pt x="9833" y="98271"/>
                  </a:lnTo>
                  <a:lnTo>
                    <a:pt x="16675" y="99497"/>
                  </a:lnTo>
                  <a:lnTo>
                    <a:pt x="21367" y="97667"/>
                  </a:lnTo>
                  <a:lnTo>
                    <a:pt x="30847" y="90024"/>
                  </a:lnTo>
                  <a:lnTo>
                    <a:pt x="37982" y="79414"/>
                  </a:lnTo>
                  <a:lnTo>
                    <a:pt x="41330" y="70008"/>
                  </a:lnTo>
                  <a:lnTo>
                    <a:pt x="39998" y="62600"/>
                  </a:lnTo>
                  <a:lnTo>
                    <a:pt x="36901" y="49504"/>
                  </a:lnTo>
                  <a:lnTo>
                    <a:pt x="35383" y="41052"/>
                  </a:lnTo>
                  <a:lnTo>
                    <a:pt x="30066" y="31831"/>
                  </a:lnTo>
                  <a:lnTo>
                    <a:pt x="25731" y="26583"/>
                  </a:lnTo>
                  <a:lnTo>
                    <a:pt x="19041" y="23720"/>
                  </a:lnTo>
                  <a:lnTo>
                    <a:pt x="7023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5" name="SMARTInkShape-3738"/>
            <p:cNvSpPr/>
            <p:nvPr/>
          </p:nvSpPr>
          <p:spPr bwMode="auto">
            <a:xfrm>
              <a:off x="8815388" y="5686425"/>
              <a:ext cx="78582" cy="21432"/>
            </a:xfrm>
            <a:custGeom>
              <a:avLst/>
              <a:gdLst/>
              <a:ahLst/>
              <a:cxnLst/>
              <a:rect l="0" t="0" r="0" b="0"/>
              <a:pathLst>
                <a:path w="78582" h="21432">
                  <a:moveTo>
                    <a:pt x="0" y="0"/>
                  </a:moveTo>
                  <a:lnTo>
                    <a:pt x="3792" y="0"/>
                  </a:lnTo>
                  <a:lnTo>
                    <a:pt x="7770" y="2117"/>
                  </a:lnTo>
                  <a:lnTo>
                    <a:pt x="13000" y="6151"/>
                  </a:lnTo>
                  <a:lnTo>
                    <a:pt x="19736" y="6948"/>
                  </a:lnTo>
                  <a:lnTo>
                    <a:pt x="38307" y="7920"/>
                  </a:lnTo>
                  <a:lnTo>
                    <a:pt x="51693" y="12795"/>
                  </a:lnTo>
                  <a:lnTo>
                    <a:pt x="68337" y="14884"/>
                  </a:lnTo>
                  <a:lnTo>
                    <a:pt x="78581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6" name="SMARTInkShape-3739"/>
            <p:cNvSpPr/>
            <p:nvPr/>
          </p:nvSpPr>
          <p:spPr bwMode="auto">
            <a:xfrm>
              <a:off x="8858250" y="5636419"/>
              <a:ext cx="42864" cy="14288"/>
            </a:xfrm>
            <a:custGeom>
              <a:avLst/>
              <a:gdLst/>
              <a:ahLst/>
              <a:cxnLst/>
              <a:rect l="0" t="0" r="0" b="0"/>
              <a:pathLst>
                <a:path w="42864" h="14288">
                  <a:moveTo>
                    <a:pt x="0" y="0"/>
                  </a:moveTo>
                  <a:lnTo>
                    <a:pt x="16793" y="0"/>
                  </a:lnTo>
                  <a:lnTo>
                    <a:pt x="21486" y="2117"/>
                  </a:lnTo>
                  <a:lnTo>
                    <a:pt x="27174" y="6151"/>
                  </a:lnTo>
                  <a:lnTo>
                    <a:pt x="34002" y="7741"/>
                  </a:lnTo>
                  <a:lnTo>
                    <a:pt x="42863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7" name="SMARTInkShape-3740"/>
            <p:cNvSpPr/>
            <p:nvPr/>
          </p:nvSpPr>
          <p:spPr bwMode="auto">
            <a:xfrm>
              <a:off x="8758238" y="5586413"/>
              <a:ext cx="50007" cy="34603"/>
            </a:xfrm>
            <a:custGeom>
              <a:avLst/>
              <a:gdLst/>
              <a:ahLst/>
              <a:cxnLst/>
              <a:rect l="0" t="0" r="0" b="0"/>
              <a:pathLst>
                <a:path w="50007" h="34603">
                  <a:moveTo>
                    <a:pt x="50006" y="0"/>
                  </a:moveTo>
                  <a:lnTo>
                    <a:pt x="50006" y="3792"/>
                  </a:lnTo>
                  <a:lnTo>
                    <a:pt x="47889" y="7770"/>
                  </a:lnTo>
                  <a:lnTo>
                    <a:pt x="33213" y="23848"/>
                  </a:lnTo>
                  <a:lnTo>
                    <a:pt x="28519" y="26474"/>
                  </a:lnTo>
                  <a:lnTo>
                    <a:pt x="23787" y="28435"/>
                  </a:lnTo>
                  <a:lnTo>
                    <a:pt x="16661" y="33208"/>
                  </a:lnTo>
                  <a:lnTo>
                    <a:pt x="11903" y="34602"/>
                  </a:lnTo>
                  <a:lnTo>
                    <a:pt x="9522" y="34180"/>
                  </a:lnTo>
                  <a:lnTo>
                    <a:pt x="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8" name="SMARTInkShape-3741"/>
            <p:cNvSpPr/>
            <p:nvPr/>
          </p:nvSpPr>
          <p:spPr bwMode="auto">
            <a:xfrm>
              <a:off x="8593931" y="5700833"/>
              <a:ext cx="127328" cy="176138"/>
            </a:xfrm>
            <a:custGeom>
              <a:avLst/>
              <a:gdLst/>
              <a:ahLst/>
              <a:cxnLst/>
              <a:rect l="0" t="0" r="0" b="0"/>
              <a:pathLst>
                <a:path w="127328" h="176138">
                  <a:moveTo>
                    <a:pt x="42863" y="21311"/>
                  </a:moveTo>
                  <a:lnTo>
                    <a:pt x="71814" y="20517"/>
                  </a:lnTo>
                  <a:lnTo>
                    <a:pt x="106037" y="6838"/>
                  </a:lnTo>
                  <a:lnTo>
                    <a:pt x="120209" y="796"/>
                  </a:lnTo>
                  <a:lnTo>
                    <a:pt x="127327" y="0"/>
                  </a:lnTo>
                  <a:lnTo>
                    <a:pt x="125911" y="2050"/>
                  </a:lnTo>
                  <a:lnTo>
                    <a:pt x="97876" y="36242"/>
                  </a:lnTo>
                  <a:lnTo>
                    <a:pt x="90332" y="46997"/>
                  </a:lnTo>
                  <a:lnTo>
                    <a:pt x="79021" y="77655"/>
                  </a:lnTo>
                  <a:lnTo>
                    <a:pt x="69143" y="106876"/>
                  </a:lnTo>
                  <a:lnTo>
                    <a:pt x="58755" y="140489"/>
                  </a:lnTo>
                  <a:lnTo>
                    <a:pt x="46690" y="161927"/>
                  </a:lnTo>
                  <a:lnTo>
                    <a:pt x="37684" y="170590"/>
                  </a:lnTo>
                  <a:lnTo>
                    <a:pt x="28390" y="174970"/>
                  </a:lnTo>
                  <a:lnTo>
                    <a:pt x="23690" y="176137"/>
                  </a:lnTo>
                  <a:lnTo>
                    <a:pt x="14233" y="175318"/>
                  </a:lnTo>
                  <a:lnTo>
                    <a:pt x="0" y="1713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69" name="SMARTInkShape-3742"/>
            <p:cNvSpPr/>
            <p:nvPr/>
          </p:nvSpPr>
          <p:spPr bwMode="auto">
            <a:xfrm>
              <a:off x="8551193" y="5429844"/>
              <a:ext cx="193141" cy="255575"/>
            </a:xfrm>
            <a:custGeom>
              <a:avLst/>
              <a:gdLst/>
              <a:ahLst/>
              <a:cxnLst/>
              <a:rect l="0" t="0" r="0" b="0"/>
              <a:pathLst>
                <a:path w="193141" h="255575">
                  <a:moveTo>
                    <a:pt x="71313" y="13694"/>
                  </a:moveTo>
                  <a:lnTo>
                    <a:pt x="70520" y="34414"/>
                  </a:lnTo>
                  <a:lnTo>
                    <a:pt x="57578" y="68339"/>
                  </a:lnTo>
                  <a:lnTo>
                    <a:pt x="48370" y="99117"/>
                  </a:lnTo>
                  <a:lnTo>
                    <a:pt x="36822" y="133372"/>
                  </a:lnTo>
                  <a:lnTo>
                    <a:pt x="27138" y="168657"/>
                  </a:lnTo>
                  <a:lnTo>
                    <a:pt x="19243" y="200455"/>
                  </a:lnTo>
                  <a:lnTo>
                    <a:pt x="9464" y="233148"/>
                  </a:lnTo>
                  <a:lnTo>
                    <a:pt x="297" y="255574"/>
                  </a:lnTo>
                  <a:lnTo>
                    <a:pt x="0" y="248698"/>
                  </a:lnTo>
                  <a:lnTo>
                    <a:pt x="7663" y="215591"/>
                  </a:lnTo>
                  <a:lnTo>
                    <a:pt x="12237" y="183582"/>
                  </a:lnTo>
                  <a:lnTo>
                    <a:pt x="14101" y="159843"/>
                  </a:lnTo>
                  <a:lnTo>
                    <a:pt x="17575" y="133418"/>
                  </a:lnTo>
                  <a:lnTo>
                    <a:pt x="23881" y="107914"/>
                  </a:lnTo>
                  <a:lnTo>
                    <a:pt x="36357" y="73361"/>
                  </a:lnTo>
                  <a:lnTo>
                    <a:pt x="47991" y="45131"/>
                  </a:lnTo>
                  <a:lnTo>
                    <a:pt x="64004" y="9545"/>
                  </a:lnTo>
                  <a:lnTo>
                    <a:pt x="66441" y="6165"/>
                  </a:lnTo>
                  <a:lnTo>
                    <a:pt x="69652" y="3912"/>
                  </a:lnTo>
                  <a:lnTo>
                    <a:pt x="77454" y="1409"/>
                  </a:lnTo>
                  <a:lnTo>
                    <a:pt x="90771" y="0"/>
                  </a:lnTo>
                  <a:lnTo>
                    <a:pt x="124117" y="7255"/>
                  </a:lnTo>
                  <a:lnTo>
                    <a:pt x="148607" y="16020"/>
                  </a:lnTo>
                  <a:lnTo>
                    <a:pt x="179741" y="33696"/>
                  </a:lnTo>
                  <a:lnTo>
                    <a:pt x="189882" y="44809"/>
                  </a:lnTo>
                  <a:lnTo>
                    <a:pt x="192428" y="50312"/>
                  </a:lnTo>
                  <a:lnTo>
                    <a:pt x="193140" y="60660"/>
                  </a:lnTo>
                  <a:lnTo>
                    <a:pt x="188694" y="70551"/>
                  </a:lnTo>
                  <a:lnTo>
                    <a:pt x="179838" y="81032"/>
                  </a:lnTo>
                  <a:lnTo>
                    <a:pt x="156209" y="99527"/>
                  </a:lnTo>
                  <a:lnTo>
                    <a:pt x="124425" y="114620"/>
                  </a:lnTo>
                  <a:lnTo>
                    <a:pt x="90666" y="125266"/>
                  </a:lnTo>
                  <a:lnTo>
                    <a:pt x="60996" y="136534"/>
                  </a:lnTo>
                  <a:lnTo>
                    <a:pt x="28451" y="1422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0" name="SMARTInkShape-3743"/>
            <p:cNvSpPr/>
            <p:nvPr/>
          </p:nvSpPr>
          <p:spPr bwMode="auto">
            <a:xfrm>
              <a:off x="8287348" y="5439373"/>
              <a:ext cx="208727" cy="229781"/>
            </a:xfrm>
            <a:custGeom>
              <a:avLst/>
              <a:gdLst/>
              <a:ahLst/>
              <a:cxnLst/>
              <a:rect l="0" t="0" r="0" b="0"/>
              <a:pathLst>
                <a:path w="208727" h="229781">
                  <a:moveTo>
                    <a:pt x="56552" y="197046"/>
                  </a:moveTo>
                  <a:lnTo>
                    <a:pt x="52759" y="197046"/>
                  </a:lnTo>
                  <a:lnTo>
                    <a:pt x="18268" y="186404"/>
                  </a:lnTo>
                  <a:lnTo>
                    <a:pt x="6227" y="180046"/>
                  </a:lnTo>
                  <a:lnTo>
                    <a:pt x="2435" y="175467"/>
                  </a:lnTo>
                  <a:lnTo>
                    <a:pt x="1424" y="173135"/>
                  </a:lnTo>
                  <a:lnTo>
                    <a:pt x="0" y="158476"/>
                  </a:lnTo>
                  <a:lnTo>
                    <a:pt x="3372" y="139051"/>
                  </a:lnTo>
                  <a:lnTo>
                    <a:pt x="23028" y="110360"/>
                  </a:lnTo>
                  <a:lnTo>
                    <a:pt x="51958" y="74942"/>
                  </a:lnTo>
                  <a:lnTo>
                    <a:pt x="78739" y="48949"/>
                  </a:lnTo>
                  <a:lnTo>
                    <a:pt x="106782" y="28282"/>
                  </a:lnTo>
                  <a:lnTo>
                    <a:pt x="140910" y="7076"/>
                  </a:lnTo>
                  <a:lnTo>
                    <a:pt x="159511" y="0"/>
                  </a:lnTo>
                  <a:lnTo>
                    <a:pt x="178869" y="1696"/>
                  </a:lnTo>
                  <a:lnTo>
                    <a:pt x="188438" y="7301"/>
                  </a:lnTo>
                  <a:lnTo>
                    <a:pt x="195337" y="15877"/>
                  </a:lnTo>
                  <a:lnTo>
                    <a:pt x="208726" y="47629"/>
                  </a:lnTo>
                  <a:lnTo>
                    <a:pt x="208444" y="72429"/>
                  </a:lnTo>
                  <a:lnTo>
                    <a:pt x="203333" y="103678"/>
                  </a:lnTo>
                  <a:lnTo>
                    <a:pt x="192999" y="134280"/>
                  </a:lnTo>
                  <a:lnTo>
                    <a:pt x="179883" y="163456"/>
                  </a:lnTo>
                  <a:lnTo>
                    <a:pt x="166933" y="195261"/>
                  </a:lnTo>
                  <a:lnTo>
                    <a:pt x="161701" y="207101"/>
                  </a:lnTo>
                  <a:lnTo>
                    <a:pt x="160964" y="217655"/>
                  </a:lnTo>
                  <a:lnTo>
                    <a:pt x="163283" y="226049"/>
                  </a:lnTo>
                  <a:lnTo>
                    <a:pt x="165012" y="228287"/>
                  </a:lnTo>
                  <a:lnTo>
                    <a:pt x="166958" y="229780"/>
                  </a:lnTo>
                  <a:lnTo>
                    <a:pt x="169051" y="229187"/>
                  </a:lnTo>
                  <a:lnTo>
                    <a:pt x="176580" y="219975"/>
                  </a:lnTo>
                  <a:lnTo>
                    <a:pt x="192283" y="19704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1" name="SMARTInkShape-3744"/>
            <p:cNvSpPr/>
            <p:nvPr/>
          </p:nvSpPr>
          <p:spPr bwMode="auto">
            <a:xfrm>
              <a:off x="8182621" y="5465263"/>
              <a:ext cx="18018" cy="21138"/>
            </a:xfrm>
            <a:custGeom>
              <a:avLst/>
              <a:gdLst/>
              <a:ahLst/>
              <a:cxnLst/>
              <a:rect l="0" t="0" r="0" b="0"/>
              <a:pathLst>
                <a:path w="18018" h="21138">
                  <a:moveTo>
                    <a:pt x="4117" y="6850"/>
                  </a:moveTo>
                  <a:lnTo>
                    <a:pt x="0" y="6850"/>
                  </a:lnTo>
                  <a:lnTo>
                    <a:pt x="1758" y="6850"/>
                  </a:lnTo>
                  <a:lnTo>
                    <a:pt x="2544" y="6056"/>
                  </a:lnTo>
                  <a:lnTo>
                    <a:pt x="3417" y="3057"/>
                  </a:lnTo>
                  <a:lnTo>
                    <a:pt x="4444" y="1940"/>
                  </a:lnTo>
                  <a:lnTo>
                    <a:pt x="7702" y="699"/>
                  </a:lnTo>
                  <a:lnTo>
                    <a:pt x="13998" y="0"/>
                  </a:lnTo>
                  <a:lnTo>
                    <a:pt x="15467" y="696"/>
                  </a:lnTo>
                  <a:lnTo>
                    <a:pt x="16446" y="1953"/>
                  </a:lnTo>
                  <a:lnTo>
                    <a:pt x="17534" y="5467"/>
                  </a:lnTo>
                  <a:lnTo>
                    <a:pt x="18017" y="9675"/>
                  </a:lnTo>
                  <a:lnTo>
                    <a:pt x="16116" y="14190"/>
                  </a:lnTo>
                  <a:lnTo>
                    <a:pt x="11260" y="211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2" name="SMARTInkShape-3745"/>
            <p:cNvSpPr/>
            <p:nvPr/>
          </p:nvSpPr>
          <p:spPr bwMode="auto">
            <a:xfrm>
              <a:off x="8151542" y="5572125"/>
              <a:ext cx="46456" cy="106319"/>
            </a:xfrm>
            <a:custGeom>
              <a:avLst/>
              <a:gdLst/>
              <a:ahLst/>
              <a:cxnLst/>
              <a:rect l="0" t="0" r="0" b="0"/>
              <a:pathLst>
                <a:path w="46456" h="106319">
                  <a:moveTo>
                    <a:pt x="42339" y="0"/>
                  </a:moveTo>
                  <a:lnTo>
                    <a:pt x="46132" y="3792"/>
                  </a:lnTo>
                  <a:lnTo>
                    <a:pt x="46455" y="5703"/>
                  </a:lnTo>
                  <a:lnTo>
                    <a:pt x="45877" y="7771"/>
                  </a:lnTo>
                  <a:lnTo>
                    <a:pt x="39246" y="20585"/>
                  </a:lnTo>
                  <a:lnTo>
                    <a:pt x="34408" y="43313"/>
                  </a:lnTo>
                  <a:lnTo>
                    <a:pt x="19812" y="63912"/>
                  </a:lnTo>
                  <a:lnTo>
                    <a:pt x="5434" y="83268"/>
                  </a:lnTo>
                  <a:lnTo>
                    <a:pt x="0" y="104327"/>
                  </a:lnTo>
                  <a:lnTo>
                    <a:pt x="619" y="105270"/>
                  </a:lnTo>
                  <a:lnTo>
                    <a:pt x="3424" y="106318"/>
                  </a:lnTo>
                  <a:lnTo>
                    <a:pt x="28052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3" name="SMARTInkShape-3746"/>
            <p:cNvSpPr/>
            <p:nvPr/>
          </p:nvSpPr>
          <p:spPr bwMode="auto">
            <a:xfrm>
              <a:off x="8043863" y="5307806"/>
              <a:ext cx="273241" cy="128589"/>
            </a:xfrm>
            <a:custGeom>
              <a:avLst/>
              <a:gdLst/>
              <a:ahLst/>
              <a:cxnLst/>
              <a:rect l="0" t="0" r="0" b="0"/>
              <a:pathLst>
                <a:path w="273241" h="128589">
                  <a:moveTo>
                    <a:pt x="0" y="0"/>
                  </a:moveTo>
                  <a:lnTo>
                    <a:pt x="32132" y="2117"/>
                  </a:lnTo>
                  <a:lnTo>
                    <a:pt x="62437" y="5655"/>
                  </a:lnTo>
                  <a:lnTo>
                    <a:pt x="89662" y="6482"/>
                  </a:lnTo>
                  <a:lnTo>
                    <a:pt x="122928" y="6850"/>
                  </a:lnTo>
                  <a:lnTo>
                    <a:pt x="156764" y="9130"/>
                  </a:lnTo>
                  <a:lnTo>
                    <a:pt x="188735" y="11996"/>
                  </a:lnTo>
                  <a:lnTo>
                    <a:pt x="216174" y="13269"/>
                  </a:lnTo>
                  <a:lnTo>
                    <a:pt x="241598" y="15952"/>
                  </a:lnTo>
                  <a:lnTo>
                    <a:pt x="262158" y="20583"/>
                  </a:lnTo>
                  <a:lnTo>
                    <a:pt x="267641" y="24041"/>
                  </a:lnTo>
                  <a:lnTo>
                    <a:pt x="271296" y="27933"/>
                  </a:lnTo>
                  <a:lnTo>
                    <a:pt x="272939" y="31323"/>
                  </a:lnTo>
                  <a:lnTo>
                    <a:pt x="273240" y="34376"/>
                  </a:lnTo>
                  <a:lnTo>
                    <a:pt x="272647" y="37205"/>
                  </a:lnTo>
                  <a:lnTo>
                    <a:pt x="252852" y="52563"/>
                  </a:lnTo>
                  <a:lnTo>
                    <a:pt x="218058" y="68403"/>
                  </a:lnTo>
                  <a:lnTo>
                    <a:pt x="191371" y="80408"/>
                  </a:lnTo>
                  <a:lnTo>
                    <a:pt x="164428" y="92887"/>
                  </a:lnTo>
                  <a:lnTo>
                    <a:pt x="139225" y="103725"/>
                  </a:lnTo>
                  <a:lnTo>
                    <a:pt x="104494" y="117915"/>
                  </a:lnTo>
                  <a:lnTo>
                    <a:pt x="92868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4" name="SMARTInkShape-3747"/>
            <p:cNvSpPr/>
            <p:nvPr/>
          </p:nvSpPr>
          <p:spPr bwMode="auto">
            <a:xfrm>
              <a:off x="8043907" y="5357813"/>
              <a:ext cx="92825" cy="198036"/>
            </a:xfrm>
            <a:custGeom>
              <a:avLst/>
              <a:gdLst/>
              <a:ahLst/>
              <a:cxnLst/>
              <a:rect l="0" t="0" r="0" b="0"/>
              <a:pathLst>
                <a:path w="92825" h="198036">
                  <a:moveTo>
                    <a:pt x="92824" y="0"/>
                  </a:moveTo>
                  <a:lnTo>
                    <a:pt x="87121" y="6496"/>
                  </a:lnTo>
                  <a:lnTo>
                    <a:pt x="67195" y="37814"/>
                  </a:lnTo>
                  <a:lnTo>
                    <a:pt x="44106" y="72321"/>
                  </a:lnTo>
                  <a:lnTo>
                    <a:pt x="31029" y="100274"/>
                  </a:lnTo>
                  <a:lnTo>
                    <a:pt x="20010" y="128665"/>
                  </a:lnTo>
                  <a:lnTo>
                    <a:pt x="5857" y="162910"/>
                  </a:lnTo>
                  <a:lnTo>
                    <a:pt x="109" y="198035"/>
                  </a:lnTo>
                  <a:lnTo>
                    <a:pt x="58" y="197904"/>
                  </a:lnTo>
                  <a:lnTo>
                    <a:pt x="0" y="195643"/>
                  </a:lnTo>
                  <a:lnTo>
                    <a:pt x="7233" y="161382"/>
                  </a:lnTo>
                  <a:lnTo>
                    <a:pt x="14243" y="1214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5975" name="SMARTInkShape-3748"/>
            <p:cNvSpPr/>
            <p:nvPr/>
          </p:nvSpPr>
          <p:spPr bwMode="auto">
            <a:xfrm>
              <a:off x="7543800" y="5422106"/>
              <a:ext cx="175131" cy="139535"/>
            </a:xfrm>
            <a:custGeom>
              <a:avLst/>
              <a:gdLst/>
              <a:ahLst/>
              <a:cxnLst/>
              <a:rect l="0" t="0" r="0" b="0"/>
              <a:pathLst>
                <a:path w="175131" h="139535">
                  <a:moveTo>
                    <a:pt x="157163" y="0"/>
                  </a:moveTo>
                  <a:lnTo>
                    <a:pt x="167105" y="0"/>
                  </a:lnTo>
                  <a:lnTo>
                    <a:pt x="168554" y="794"/>
                  </a:lnTo>
                  <a:lnTo>
                    <a:pt x="169519" y="2117"/>
                  </a:lnTo>
                  <a:lnTo>
                    <a:pt x="175130" y="14434"/>
                  </a:lnTo>
                  <a:lnTo>
                    <a:pt x="174937" y="22555"/>
                  </a:lnTo>
                  <a:lnTo>
                    <a:pt x="168346" y="40704"/>
                  </a:lnTo>
                  <a:lnTo>
                    <a:pt x="147201" y="70982"/>
                  </a:lnTo>
                  <a:lnTo>
                    <a:pt x="120697" y="97408"/>
                  </a:lnTo>
                  <a:lnTo>
                    <a:pt x="96506" y="113143"/>
                  </a:lnTo>
                  <a:lnTo>
                    <a:pt x="71996" y="125957"/>
                  </a:lnTo>
                  <a:lnTo>
                    <a:pt x="40118" y="137862"/>
                  </a:lnTo>
                  <a:lnTo>
                    <a:pt x="31507" y="139534"/>
                  </a:lnTo>
                  <a:lnTo>
                    <a:pt x="17707" y="137156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ym typeface="Symbol" panose="05050102010706020507" pitchFamily="18" charset="2"/>
              </a:rPr>
              <a:t>Details of the algorithm (Author’s Slide)</a:t>
            </a:r>
          </a:p>
        </p:txBody>
      </p:sp>
      <p:sp>
        <p:nvSpPr>
          <p:cNvPr id="216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Details of the algorithm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Group states into maximal size sets, </a:t>
            </a:r>
            <a:r>
              <a:rPr lang="en-US" altLang="en-US" i="1">
                <a:sym typeface="Symbol" panose="05050102010706020507" pitchFamily="18" charset="2"/>
              </a:rPr>
              <a:t>optimistically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Iteratively subdivide those sets, as needed 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States that remain grouped together are equivalent</a:t>
            </a:r>
          </a:p>
          <a:p>
            <a:pPr>
              <a:spcBef>
                <a:spcPct val="100000"/>
              </a:spcBef>
            </a:pPr>
            <a:r>
              <a:rPr lang="en-US" altLang="en-US">
                <a:solidFill>
                  <a:srgbClr val="1822CD"/>
                </a:solidFill>
                <a:sym typeface="Symbol" panose="05050102010706020507" pitchFamily="18" charset="2"/>
              </a:rPr>
              <a:t>Initial partition, </a:t>
            </a:r>
            <a:r>
              <a:rPr lang="en-US" altLang="en-US" i="1">
                <a:solidFill>
                  <a:srgbClr val="1822CD"/>
                </a:solidFill>
                <a:sym typeface="Symbol" panose="05050102010706020507" pitchFamily="18" charset="2"/>
              </a:rPr>
              <a:t>P</a:t>
            </a:r>
            <a:r>
              <a:rPr lang="en-US" altLang="en-US" i="1" baseline="-25000">
                <a:solidFill>
                  <a:srgbClr val="1822CD"/>
                </a:solidFill>
                <a:sym typeface="Symbol" panose="05050102010706020507" pitchFamily="18" charset="2"/>
              </a:rPr>
              <a:t>0</a:t>
            </a:r>
            <a:r>
              <a:rPr lang="en-US" altLang="en-US" i="1" baseline="-25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, has two sets: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r>
              <a:rPr lang="en-US" altLang="en-US" i="1">
                <a:solidFill>
                  <a:srgbClr val="ED181E"/>
                </a:solidFill>
                <a:sym typeface="Symbol" panose="05050102010706020507" pitchFamily="18" charset="2"/>
              </a:rPr>
              <a:t>{F}</a:t>
            </a:r>
            <a:r>
              <a:rPr lang="en-US" altLang="en-US" i="1">
                <a:sym typeface="Symbol" panose="05050102010706020507" pitchFamily="18" charset="2"/>
              </a:rPr>
              <a:t> &amp; </a:t>
            </a:r>
            <a:r>
              <a:rPr lang="en-US" altLang="en-US" i="1">
                <a:solidFill>
                  <a:srgbClr val="ED181E"/>
                </a:solidFill>
                <a:sym typeface="Symbol" panose="05050102010706020507" pitchFamily="18" charset="2"/>
              </a:rPr>
              <a:t>{Q-F}</a:t>
            </a:r>
            <a:r>
              <a:rPr lang="en-US" altLang="en-US" i="1">
                <a:sym typeface="Symbol" panose="05050102010706020507" pitchFamily="18" charset="2"/>
              </a:rPr>
              <a:t>    </a:t>
            </a:r>
            <a:r>
              <a:rPr lang="en-US" altLang="en-US" sz="2000" i="1">
                <a:solidFill>
                  <a:srgbClr val="1822CD"/>
                </a:solidFill>
                <a:sym typeface="Symbol" panose="05050102010706020507" pitchFamily="18" charset="2"/>
              </a:rPr>
              <a:t>(D =(Q,,,q</a:t>
            </a:r>
            <a:r>
              <a:rPr lang="en-US" altLang="en-US" sz="2000" i="1" baseline="-25000">
                <a:solidFill>
                  <a:srgbClr val="1822CD"/>
                </a:solidFill>
                <a:sym typeface="Symbol" panose="05050102010706020507" pitchFamily="18" charset="2"/>
              </a:rPr>
              <a:t>0</a:t>
            </a:r>
            <a:r>
              <a:rPr lang="en-US" altLang="en-US" sz="2000" i="1">
                <a:solidFill>
                  <a:srgbClr val="1822CD"/>
                </a:solidFill>
                <a:sym typeface="Symbol" panose="05050102010706020507" pitchFamily="18" charset="2"/>
              </a:rPr>
              <a:t>,F))</a:t>
            </a:r>
            <a:r>
              <a:rPr lang="en-US" altLang="en-US" i="1">
                <a:sym typeface="Symbol" panose="05050102010706020507" pitchFamily="18" charset="2"/>
              </a:rPr>
              <a:t> </a:t>
            </a:r>
            <a:endParaRPr lang="en-US" altLang="en-US">
              <a:sym typeface="Symbol" panose="05050102010706020507" pitchFamily="18" charset="2"/>
            </a:endParaRPr>
          </a:p>
          <a:p>
            <a:pPr>
              <a:spcBef>
                <a:spcPct val="100000"/>
              </a:spcBef>
            </a:pPr>
            <a:r>
              <a:rPr lang="en-US" altLang="en-US">
                <a:sym typeface="Symbol" panose="05050102010706020507" pitchFamily="18" charset="2"/>
              </a:rPr>
              <a:t>Splitting a set (“partitioning a set by 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”)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Assume 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a</a:t>
            </a:r>
            <a:r>
              <a:rPr lang="en-US" altLang="en-US" i="1">
                <a:sym typeface="Symbol" panose="05050102010706020507" pitchFamily="18" charset="2"/>
              </a:rPr>
              <a:t>, &amp; q</a:t>
            </a:r>
            <a:r>
              <a:rPr lang="en-US" altLang="en-US" i="1" baseline="-25000">
                <a:sym typeface="Symbol" panose="05050102010706020507" pitchFamily="18" charset="2"/>
              </a:rPr>
              <a:t>b </a:t>
            </a:r>
            <a:r>
              <a:rPr lang="en-US" altLang="en-US" sz="2000">
                <a:sym typeface="Symbol" panose="05050102010706020507" pitchFamily="18" charset="2"/>
              </a:rPr>
              <a:t></a:t>
            </a:r>
            <a:r>
              <a:rPr lang="en-US" altLang="en-US">
                <a:sym typeface="Symbol" panose="05050102010706020507" pitchFamily="18" charset="2"/>
              </a:rPr>
              <a:t> </a:t>
            </a:r>
            <a:r>
              <a:rPr lang="en-US" altLang="en-US" i="1">
                <a:sym typeface="Symbol" panose="05050102010706020507" pitchFamily="18" charset="2"/>
              </a:rPr>
              <a:t>s, </a:t>
            </a:r>
            <a:r>
              <a:rPr lang="en-US" altLang="en-US">
                <a:sym typeface="Symbol" panose="05050102010706020507" pitchFamily="18" charset="2"/>
              </a:rPr>
              <a:t>and (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,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) = 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x</a:t>
            </a:r>
            <a:r>
              <a:rPr lang="en-US" altLang="en-US">
                <a:sym typeface="Symbol" panose="05050102010706020507" pitchFamily="18" charset="2"/>
              </a:rPr>
              <a:t>, &amp;  (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b</a:t>
            </a:r>
            <a:r>
              <a:rPr lang="en-US" altLang="en-US">
                <a:sym typeface="Symbol" panose="05050102010706020507" pitchFamily="18" charset="2"/>
              </a:rPr>
              <a:t>,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) = 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y</a:t>
            </a:r>
            <a:r>
              <a:rPr lang="en-US" altLang="en-US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If 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x</a:t>
            </a:r>
            <a:r>
              <a:rPr lang="en-US" altLang="en-US">
                <a:sym typeface="Symbol" panose="05050102010706020507" pitchFamily="18" charset="2"/>
              </a:rPr>
              <a:t> &amp; </a:t>
            </a:r>
            <a:r>
              <a:rPr lang="en-US" altLang="en-US" i="1">
                <a:sym typeface="Symbol" panose="05050102010706020507" pitchFamily="18" charset="2"/>
              </a:rPr>
              <a:t>q</a:t>
            </a:r>
            <a:r>
              <a:rPr lang="en-US" altLang="en-US" i="1" baseline="-25000">
                <a:sym typeface="Symbol" panose="05050102010706020507" pitchFamily="18" charset="2"/>
              </a:rPr>
              <a:t>y</a:t>
            </a:r>
            <a:r>
              <a:rPr lang="en-US" altLang="en-US">
                <a:sym typeface="Symbol" panose="05050102010706020507" pitchFamily="18" charset="2"/>
              </a:rPr>
              <a:t> are not in the same set, then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  <a:r>
              <a:rPr lang="en-US" altLang="en-US">
                <a:sym typeface="Symbol" panose="05050102010706020507" pitchFamily="18" charset="2"/>
              </a:rPr>
              <a:t> must be split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q</a:t>
            </a:r>
            <a:r>
              <a:rPr lang="en-US" altLang="en-US" baseline="-25000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 has transition on a, q</a:t>
            </a:r>
            <a:r>
              <a:rPr lang="en-US" altLang="en-US" baseline="-25000">
                <a:sym typeface="Symbol" panose="05050102010706020507" pitchFamily="18" charset="2"/>
              </a:rPr>
              <a:t>b</a:t>
            </a:r>
            <a:r>
              <a:rPr lang="en-US" altLang="en-US">
                <a:sym typeface="Symbol" panose="05050102010706020507" pitchFamily="18" charset="2"/>
              </a:rPr>
              <a:t> does not  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  <a:r>
              <a:rPr lang="en-US" altLang="en-US">
                <a:sym typeface="Symbol" panose="05050102010706020507" pitchFamily="18" charset="2"/>
              </a:rPr>
              <a:t> splits </a:t>
            </a:r>
            <a:r>
              <a:rPr lang="en-US" altLang="en-US" i="1">
                <a:sym typeface="Symbol" panose="05050102010706020507" pitchFamily="18" charset="2"/>
              </a:rPr>
              <a:t>s</a:t>
            </a:r>
            <a:r>
              <a:rPr lang="en-US" altLang="en-US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25000"/>
              </a:spcBef>
            </a:pPr>
            <a:r>
              <a:rPr lang="en-US" altLang="en-US">
                <a:sym typeface="Symbol" panose="05050102010706020507" pitchFamily="18" charset="2"/>
              </a:rPr>
              <a:t>One state in the final </a:t>
            </a:r>
            <a:r>
              <a:rPr lang="en-US" altLang="en-US" sz="2000">
                <a:sym typeface="Symbol" panose="05050102010706020507" pitchFamily="18" charset="2"/>
              </a:rPr>
              <a:t>DFA</a:t>
            </a:r>
            <a:r>
              <a:rPr lang="en-US" altLang="en-US">
                <a:sym typeface="Symbol" panose="05050102010706020507" pitchFamily="18" charset="2"/>
              </a:rPr>
              <a:t> cannot have two transitions on </a:t>
            </a:r>
            <a:r>
              <a:rPr lang="en-US" altLang="en-US" u="sng">
                <a:sym typeface="Symbol" panose="05050102010706020507" pitchFamily="18" charset="2"/>
              </a:rPr>
              <a:t>a</a:t>
            </a:r>
          </a:p>
        </p:txBody>
      </p:sp>
      <p:grpSp>
        <p:nvGrpSpPr>
          <p:cNvPr id="13" name="SMARTInkShape-Group774"/>
          <p:cNvGrpSpPr/>
          <p:nvPr/>
        </p:nvGrpSpPr>
        <p:grpSpPr>
          <a:xfrm>
            <a:off x="2235994" y="978694"/>
            <a:ext cx="835820" cy="270590"/>
            <a:chOff x="2235994" y="978694"/>
            <a:chExt cx="835820" cy="270590"/>
          </a:xfrm>
        </p:grpSpPr>
        <p:sp>
          <p:nvSpPr>
            <p:cNvPr id="2" name="SMARTInkShape-3749"/>
            <p:cNvSpPr/>
            <p:nvPr/>
          </p:nvSpPr>
          <p:spPr bwMode="auto">
            <a:xfrm>
              <a:off x="2235994" y="1077761"/>
              <a:ext cx="163162" cy="171523"/>
            </a:xfrm>
            <a:custGeom>
              <a:avLst/>
              <a:gdLst/>
              <a:ahLst/>
              <a:cxnLst/>
              <a:rect l="0" t="0" r="0" b="0"/>
              <a:pathLst>
                <a:path w="163162" h="171523">
                  <a:moveTo>
                    <a:pt x="0" y="43808"/>
                  </a:moveTo>
                  <a:lnTo>
                    <a:pt x="6151" y="37657"/>
                  </a:lnTo>
                  <a:lnTo>
                    <a:pt x="6849" y="33166"/>
                  </a:lnTo>
                  <a:lnTo>
                    <a:pt x="7118" y="23690"/>
                  </a:lnTo>
                  <a:lnTo>
                    <a:pt x="7136" y="26558"/>
                  </a:lnTo>
                  <a:lnTo>
                    <a:pt x="9257" y="30320"/>
                  </a:lnTo>
                  <a:lnTo>
                    <a:pt x="10934" y="32435"/>
                  </a:lnTo>
                  <a:lnTo>
                    <a:pt x="12797" y="39018"/>
                  </a:lnTo>
                  <a:lnTo>
                    <a:pt x="14885" y="71399"/>
                  </a:lnTo>
                  <a:lnTo>
                    <a:pt x="19903" y="100763"/>
                  </a:lnTo>
                  <a:lnTo>
                    <a:pt x="26139" y="135857"/>
                  </a:lnTo>
                  <a:lnTo>
                    <a:pt x="28546" y="171522"/>
                  </a:lnTo>
                  <a:lnTo>
                    <a:pt x="24774" y="164552"/>
                  </a:lnTo>
                  <a:lnTo>
                    <a:pt x="19755" y="133527"/>
                  </a:lnTo>
                  <a:lnTo>
                    <a:pt x="15367" y="97954"/>
                  </a:lnTo>
                  <a:lnTo>
                    <a:pt x="14607" y="69817"/>
                  </a:lnTo>
                  <a:lnTo>
                    <a:pt x="15144" y="38362"/>
                  </a:lnTo>
                  <a:lnTo>
                    <a:pt x="18108" y="26571"/>
                  </a:lnTo>
                  <a:lnTo>
                    <a:pt x="22071" y="20272"/>
                  </a:lnTo>
                  <a:lnTo>
                    <a:pt x="24239" y="18592"/>
                  </a:lnTo>
                  <a:lnTo>
                    <a:pt x="27272" y="18266"/>
                  </a:lnTo>
                  <a:lnTo>
                    <a:pt x="34875" y="20021"/>
                  </a:lnTo>
                  <a:lnTo>
                    <a:pt x="41429" y="25563"/>
                  </a:lnTo>
                  <a:lnTo>
                    <a:pt x="46988" y="34905"/>
                  </a:lnTo>
                  <a:lnTo>
                    <a:pt x="57024" y="66773"/>
                  </a:lnTo>
                  <a:lnTo>
                    <a:pt x="64256" y="94269"/>
                  </a:lnTo>
                  <a:lnTo>
                    <a:pt x="73811" y="128212"/>
                  </a:lnTo>
                  <a:lnTo>
                    <a:pt x="77953" y="160844"/>
                  </a:lnTo>
                  <a:lnTo>
                    <a:pt x="78457" y="170114"/>
                  </a:lnTo>
                  <a:lnTo>
                    <a:pt x="78498" y="170080"/>
                  </a:lnTo>
                  <a:lnTo>
                    <a:pt x="78574" y="142173"/>
                  </a:lnTo>
                  <a:lnTo>
                    <a:pt x="78579" y="110171"/>
                  </a:lnTo>
                  <a:lnTo>
                    <a:pt x="78580" y="84415"/>
                  </a:lnTo>
                  <a:lnTo>
                    <a:pt x="78581" y="50724"/>
                  </a:lnTo>
                  <a:lnTo>
                    <a:pt x="82373" y="20633"/>
                  </a:lnTo>
                  <a:lnTo>
                    <a:pt x="84732" y="2986"/>
                  </a:lnTo>
                  <a:lnTo>
                    <a:pt x="85857" y="719"/>
                  </a:lnTo>
                  <a:lnTo>
                    <a:pt x="87400" y="0"/>
                  </a:lnTo>
                  <a:lnTo>
                    <a:pt x="89223" y="315"/>
                  </a:lnTo>
                  <a:lnTo>
                    <a:pt x="99373" y="8343"/>
                  </a:lnTo>
                  <a:lnTo>
                    <a:pt x="112116" y="36685"/>
                  </a:lnTo>
                  <a:lnTo>
                    <a:pt x="123795" y="64363"/>
                  </a:lnTo>
                  <a:lnTo>
                    <a:pt x="133429" y="95759"/>
                  </a:lnTo>
                  <a:lnTo>
                    <a:pt x="148388" y="128506"/>
                  </a:lnTo>
                  <a:lnTo>
                    <a:pt x="156800" y="152916"/>
                  </a:lnTo>
                  <a:lnTo>
                    <a:pt x="158509" y="154647"/>
                  </a:lnTo>
                  <a:lnTo>
                    <a:pt x="160441" y="155800"/>
                  </a:lnTo>
                  <a:lnTo>
                    <a:pt x="161729" y="154982"/>
                  </a:lnTo>
                  <a:lnTo>
                    <a:pt x="163161" y="149839"/>
                  </a:lnTo>
                  <a:lnTo>
                    <a:pt x="162039" y="117067"/>
                  </a:lnTo>
                  <a:lnTo>
                    <a:pt x="158607" y="85093"/>
                  </a:lnTo>
                  <a:lnTo>
                    <a:pt x="157162" y="509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3750"/>
            <p:cNvSpPr/>
            <p:nvPr/>
          </p:nvSpPr>
          <p:spPr bwMode="auto">
            <a:xfrm>
              <a:off x="2436019" y="1121569"/>
              <a:ext cx="18150" cy="84217"/>
            </a:xfrm>
            <a:custGeom>
              <a:avLst/>
              <a:gdLst/>
              <a:ahLst/>
              <a:cxnLst/>
              <a:rect l="0" t="0" r="0" b="0"/>
              <a:pathLst>
                <a:path w="18150" h="84217">
                  <a:moveTo>
                    <a:pt x="0" y="0"/>
                  </a:moveTo>
                  <a:lnTo>
                    <a:pt x="0" y="31317"/>
                  </a:lnTo>
                  <a:lnTo>
                    <a:pt x="794" y="54653"/>
                  </a:lnTo>
                  <a:lnTo>
                    <a:pt x="5703" y="66552"/>
                  </a:lnTo>
                  <a:lnTo>
                    <a:pt x="12356" y="78086"/>
                  </a:lnTo>
                  <a:lnTo>
                    <a:pt x="13000" y="80633"/>
                  </a:lnTo>
                  <a:lnTo>
                    <a:pt x="14223" y="82330"/>
                  </a:lnTo>
                  <a:lnTo>
                    <a:pt x="15832" y="83462"/>
                  </a:lnTo>
                  <a:lnTo>
                    <a:pt x="17698" y="84216"/>
                  </a:lnTo>
                  <a:lnTo>
                    <a:pt x="18149" y="83131"/>
                  </a:lnTo>
                  <a:lnTo>
                    <a:pt x="14287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" name="SMARTInkShape-3751"/>
            <p:cNvSpPr/>
            <p:nvPr/>
          </p:nvSpPr>
          <p:spPr bwMode="auto">
            <a:xfrm>
              <a:off x="2394626" y="978694"/>
              <a:ext cx="62825" cy="42863"/>
            </a:xfrm>
            <a:custGeom>
              <a:avLst/>
              <a:gdLst/>
              <a:ahLst/>
              <a:cxnLst/>
              <a:rect l="0" t="0" r="0" b="0"/>
              <a:pathLst>
                <a:path w="62825" h="42863">
                  <a:moveTo>
                    <a:pt x="34249" y="0"/>
                  </a:moveTo>
                  <a:lnTo>
                    <a:pt x="30457" y="0"/>
                  </a:lnTo>
                  <a:lnTo>
                    <a:pt x="29339" y="794"/>
                  </a:lnTo>
                  <a:lnTo>
                    <a:pt x="28595" y="2116"/>
                  </a:lnTo>
                  <a:lnTo>
                    <a:pt x="28098" y="3792"/>
                  </a:lnTo>
                  <a:lnTo>
                    <a:pt x="23313" y="7771"/>
                  </a:lnTo>
                  <a:lnTo>
                    <a:pt x="16689" y="11391"/>
                  </a:lnTo>
                  <a:lnTo>
                    <a:pt x="8497" y="14223"/>
                  </a:lnTo>
                  <a:lnTo>
                    <a:pt x="3489" y="17698"/>
                  </a:lnTo>
                  <a:lnTo>
                    <a:pt x="734" y="21889"/>
                  </a:lnTo>
                  <a:lnTo>
                    <a:pt x="0" y="24117"/>
                  </a:lnTo>
                  <a:lnTo>
                    <a:pt x="304" y="25603"/>
                  </a:lnTo>
                  <a:lnTo>
                    <a:pt x="1300" y="26594"/>
                  </a:lnTo>
                  <a:lnTo>
                    <a:pt x="30667" y="39889"/>
                  </a:lnTo>
                  <a:lnTo>
                    <a:pt x="62824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3752"/>
            <p:cNvSpPr/>
            <p:nvPr/>
          </p:nvSpPr>
          <p:spPr bwMode="auto">
            <a:xfrm>
              <a:off x="2486025" y="1073538"/>
              <a:ext cx="92870" cy="122095"/>
            </a:xfrm>
            <a:custGeom>
              <a:avLst/>
              <a:gdLst/>
              <a:ahLst/>
              <a:cxnLst/>
              <a:rect l="0" t="0" r="0" b="0"/>
              <a:pathLst>
                <a:path w="92870" h="122095">
                  <a:moveTo>
                    <a:pt x="0" y="12312"/>
                  </a:moveTo>
                  <a:lnTo>
                    <a:pt x="0" y="44423"/>
                  </a:lnTo>
                  <a:lnTo>
                    <a:pt x="2117" y="70161"/>
                  </a:lnTo>
                  <a:lnTo>
                    <a:pt x="7276" y="103685"/>
                  </a:lnTo>
                  <a:lnTo>
                    <a:pt x="13207" y="121025"/>
                  </a:lnTo>
                  <a:lnTo>
                    <a:pt x="14361" y="122094"/>
                  </a:lnTo>
                  <a:lnTo>
                    <a:pt x="15924" y="122012"/>
                  </a:lnTo>
                  <a:lnTo>
                    <a:pt x="17760" y="121164"/>
                  </a:lnTo>
                  <a:lnTo>
                    <a:pt x="18984" y="119011"/>
                  </a:lnTo>
                  <a:lnTo>
                    <a:pt x="20948" y="104150"/>
                  </a:lnTo>
                  <a:lnTo>
                    <a:pt x="21368" y="74736"/>
                  </a:lnTo>
                  <a:lnTo>
                    <a:pt x="21419" y="42164"/>
                  </a:lnTo>
                  <a:lnTo>
                    <a:pt x="23544" y="21951"/>
                  </a:lnTo>
                  <a:lnTo>
                    <a:pt x="27581" y="4691"/>
                  </a:lnTo>
                  <a:lnTo>
                    <a:pt x="29500" y="2469"/>
                  </a:lnTo>
                  <a:lnTo>
                    <a:pt x="35865" y="0"/>
                  </a:lnTo>
                  <a:lnTo>
                    <a:pt x="38991" y="929"/>
                  </a:lnTo>
                  <a:lnTo>
                    <a:pt x="44582" y="6195"/>
                  </a:lnTo>
                  <a:lnTo>
                    <a:pt x="65624" y="37812"/>
                  </a:lnTo>
                  <a:lnTo>
                    <a:pt x="80870" y="73171"/>
                  </a:lnTo>
                  <a:lnTo>
                    <a:pt x="85560" y="91479"/>
                  </a:lnTo>
                  <a:lnTo>
                    <a:pt x="87202" y="93665"/>
                  </a:lnTo>
                  <a:lnTo>
                    <a:pt x="89091" y="95122"/>
                  </a:lnTo>
                  <a:lnTo>
                    <a:pt x="90350" y="95300"/>
                  </a:lnTo>
                  <a:lnTo>
                    <a:pt x="91190" y="94625"/>
                  </a:lnTo>
                  <a:lnTo>
                    <a:pt x="91749" y="93381"/>
                  </a:lnTo>
                  <a:lnTo>
                    <a:pt x="92869" y="551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" name="SMARTInkShape-3753"/>
            <p:cNvSpPr/>
            <p:nvPr/>
          </p:nvSpPr>
          <p:spPr bwMode="auto">
            <a:xfrm>
              <a:off x="2593181" y="1143000"/>
              <a:ext cx="35720" cy="38803"/>
            </a:xfrm>
            <a:custGeom>
              <a:avLst/>
              <a:gdLst/>
              <a:ahLst/>
              <a:cxnLst/>
              <a:rect l="0" t="0" r="0" b="0"/>
              <a:pathLst>
                <a:path w="35720" h="38803">
                  <a:moveTo>
                    <a:pt x="0" y="0"/>
                  </a:moveTo>
                  <a:lnTo>
                    <a:pt x="7771" y="19079"/>
                  </a:lnTo>
                  <a:lnTo>
                    <a:pt x="11391" y="25148"/>
                  </a:lnTo>
                  <a:lnTo>
                    <a:pt x="14223" y="33028"/>
                  </a:lnTo>
                  <a:lnTo>
                    <a:pt x="17699" y="37962"/>
                  </a:lnTo>
                  <a:lnTo>
                    <a:pt x="19737" y="38802"/>
                  </a:lnTo>
                  <a:lnTo>
                    <a:pt x="21889" y="38568"/>
                  </a:lnTo>
                  <a:lnTo>
                    <a:pt x="26397" y="36191"/>
                  </a:lnTo>
                  <a:lnTo>
                    <a:pt x="31047" y="32489"/>
                  </a:lnTo>
                  <a:lnTo>
                    <a:pt x="33643" y="26081"/>
                  </a:lnTo>
                  <a:lnTo>
                    <a:pt x="35719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3754"/>
            <p:cNvSpPr/>
            <p:nvPr/>
          </p:nvSpPr>
          <p:spPr bwMode="auto">
            <a:xfrm>
              <a:off x="2571871" y="1008385"/>
              <a:ext cx="71318" cy="41747"/>
            </a:xfrm>
            <a:custGeom>
              <a:avLst/>
              <a:gdLst/>
              <a:ahLst/>
              <a:cxnLst/>
              <a:rect l="0" t="0" r="0" b="0"/>
              <a:pathLst>
                <a:path w="71318" h="41747">
                  <a:moveTo>
                    <a:pt x="21310" y="41746"/>
                  </a:moveTo>
                  <a:lnTo>
                    <a:pt x="2971" y="22614"/>
                  </a:lnTo>
                  <a:lnTo>
                    <a:pt x="795" y="15528"/>
                  </a:lnTo>
                  <a:lnTo>
                    <a:pt x="0" y="7435"/>
                  </a:lnTo>
                  <a:lnTo>
                    <a:pt x="7499" y="2652"/>
                  </a:lnTo>
                  <a:lnTo>
                    <a:pt x="19776" y="0"/>
                  </a:lnTo>
                  <a:lnTo>
                    <a:pt x="52316" y="6225"/>
                  </a:lnTo>
                  <a:lnTo>
                    <a:pt x="71317" y="131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8" name="SMARTInkShape-3755"/>
            <p:cNvSpPr/>
            <p:nvPr/>
          </p:nvSpPr>
          <p:spPr bwMode="auto">
            <a:xfrm>
              <a:off x="2657475" y="1034350"/>
              <a:ext cx="142876" cy="143498"/>
            </a:xfrm>
            <a:custGeom>
              <a:avLst/>
              <a:gdLst/>
              <a:ahLst/>
              <a:cxnLst/>
              <a:rect l="0" t="0" r="0" b="0"/>
              <a:pathLst>
                <a:path w="142876" h="143498">
                  <a:moveTo>
                    <a:pt x="0" y="30069"/>
                  </a:moveTo>
                  <a:lnTo>
                    <a:pt x="0" y="23918"/>
                  </a:lnTo>
                  <a:lnTo>
                    <a:pt x="0" y="32955"/>
                  </a:lnTo>
                  <a:lnTo>
                    <a:pt x="12185" y="67037"/>
                  </a:lnTo>
                  <a:lnTo>
                    <a:pt x="23849" y="101671"/>
                  </a:lnTo>
                  <a:lnTo>
                    <a:pt x="28160" y="134440"/>
                  </a:lnTo>
                  <a:lnTo>
                    <a:pt x="29092" y="137750"/>
                  </a:lnTo>
                  <a:lnTo>
                    <a:pt x="30507" y="139956"/>
                  </a:lnTo>
                  <a:lnTo>
                    <a:pt x="34689" y="143497"/>
                  </a:lnTo>
                  <a:lnTo>
                    <a:pt x="35414" y="136526"/>
                  </a:lnTo>
                  <a:lnTo>
                    <a:pt x="29541" y="106968"/>
                  </a:lnTo>
                  <a:lnTo>
                    <a:pt x="28702" y="72710"/>
                  </a:lnTo>
                  <a:lnTo>
                    <a:pt x="30729" y="51434"/>
                  </a:lnTo>
                  <a:lnTo>
                    <a:pt x="35062" y="28767"/>
                  </a:lnTo>
                  <a:lnTo>
                    <a:pt x="35281" y="28407"/>
                  </a:lnTo>
                  <a:lnTo>
                    <a:pt x="35427" y="28961"/>
                  </a:lnTo>
                  <a:lnTo>
                    <a:pt x="45636" y="43707"/>
                  </a:lnTo>
                  <a:lnTo>
                    <a:pt x="54053" y="66277"/>
                  </a:lnTo>
                  <a:lnTo>
                    <a:pt x="62623" y="101396"/>
                  </a:lnTo>
                  <a:lnTo>
                    <a:pt x="64345" y="110188"/>
                  </a:lnTo>
                  <a:lnTo>
                    <a:pt x="70347" y="121102"/>
                  </a:lnTo>
                  <a:lnTo>
                    <a:pt x="70710" y="120920"/>
                  </a:lnTo>
                  <a:lnTo>
                    <a:pt x="77560" y="92362"/>
                  </a:lnTo>
                  <a:lnTo>
                    <a:pt x="79173" y="59689"/>
                  </a:lnTo>
                  <a:lnTo>
                    <a:pt x="84196" y="24778"/>
                  </a:lnTo>
                  <a:lnTo>
                    <a:pt x="85423" y="2301"/>
                  </a:lnTo>
                  <a:lnTo>
                    <a:pt x="86317" y="444"/>
                  </a:lnTo>
                  <a:lnTo>
                    <a:pt x="87707" y="0"/>
                  </a:lnTo>
                  <a:lnTo>
                    <a:pt x="89428" y="498"/>
                  </a:lnTo>
                  <a:lnTo>
                    <a:pt x="90575" y="2418"/>
                  </a:lnTo>
                  <a:lnTo>
                    <a:pt x="98370" y="31509"/>
                  </a:lnTo>
                  <a:lnTo>
                    <a:pt x="109635" y="65977"/>
                  </a:lnTo>
                  <a:lnTo>
                    <a:pt x="120041" y="101082"/>
                  </a:lnTo>
                  <a:lnTo>
                    <a:pt x="124821" y="113992"/>
                  </a:lnTo>
                  <a:lnTo>
                    <a:pt x="126870" y="116974"/>
                  </a:lnTo>
                  <a:lnTo>
                    <a:pt x="131264" y="120287"/>
                  </a:lnTo>
                  <a:lnTo>
                    <a:pt x="132753" y="120377"/>
                  </a:lnTo>
                  <a:lnTo>
                    <a:pt x="133746" y="119643"/>
                  </a:lnTo>
                  <a:lnTo>
                    <a:pt x="139131" y="108969"/>
                  </a:lnTo>
                  <a:lnTo>
                    <a:pt x="142875" y="72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3756"/>
            <p:cNvSpPr/>
            <p:nvPr/>
          </p:nvSpPr>
          <p:spPr bwMode="auto">
            <a:xfrm>
              <a:off x="2836069" y="1078706"/>
              <a:ext cx="28576" cy="71010"/>
            </a:xfrm>
            <a:custGeom>
              <a:avLst/>
              <a:gdLst/>
              <a:ahLst/>
              <a:cxnLst/>
              <a:rect l="0" t="0" r="0" b="0"/>
              <a:pathLst>
                <a:path w="28576" h="71010">
                  <a:moveTo>
                    <a:pt x="0" y="0"/>
                  </a:moveTo>
                  <a:lnTo>
                    <a:pt x="0" y="31318"/>
                  </a:lnTo>
                  <a:lnTo>
                    <a:pt x="0" y="59127"/>
                  </a:lnTo>
                  <a:lnTo>
                    <a:pt x="2116" y="64114"/>
                  </a:lnTo>
                  <a:lnTo>
                    <a:pt x="3792" y="66556"/>
                  </a:lnTo>
                  <a:lnTo>
                    <a:pt x="7771" y="69268"/>
                  </a:lnTo>
                  <a:lnTo>
                    <a:pt x="14473" y="70795"/>
                  </a:lnTo>
                  <a:lnTo>
                    <a:pt x="16792" y="71009"/>
                  </a:lnTo>
                  <a:lnTo>
                    <a:pt x="21486" y="69131"/>
                  </a:lnTo>
                  <a:lnTo>
                    <a:pt x="23849" y="67518"/>
                  </a:lnTo>
                  <a:lnTo>
                    <a:pt x="25424" y="65650"/>
                  </a:lnTo>
                  <a:lnTo>
                    <a:pt x="28575" y="57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3757"/>
            <p:cNvSpPr/>
            <p:nvPr/>
          </p:nvSpPr>
          <p:spPr bwMode="auto">
            <a:xfrm>
              <a:off x="2779239" y="978694"/>
              <a:ext cx="56831" cy="21432"/>
            </a:xfrm>
            <a:custGeom>
              <a:avLst/>
              <a:gdLst/>
              <a:ahLst/>
              <a:cxnLst/>
              <a:rect l="0" t="0" r="0" b="0"/>
              <a:pathLst>
                <a:path w="56831" h="21432">
                  <a:moveTo>
                    <a:pt x="13967" y="0"/>
                  </a:moveTo>
                  <a:lnTo>
                    <a:pt x="0" y="0"/>
                  </a:lnTo>
                  <a:lnTo>
                    <a:pt x="9651" y="9943"/>
                  </a:lnTo>
                  <a:lnTo>
                    <a:pt x="18399" y="12356"/>
                  </a:lnTo>
                  <a:lnTo>
                    <a:pt x="56830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3758"/>
            <p:cNvSpPr/>
            <p:nvPr/>
          </p:nvSpPr>
          <p:spPr bwMode="auto">
            <a:xfrm>
              <a:off x="2914652" y="998502"/>
              <a:ext cx="114299" cy="121437"/>
            </a:xfrm>
            <a:custGeom>
              <a:avLst/>
              <a:gdLst/>
              <a:ahLst/>
              <a:cxnLst/>
              <a:rect l="0" t="0" r="0" b="0"/>
              <a:pathLst>
                <a:path w="114299" h="121437">
                  <a:moveTo>
                    <a:pt x="14286" y="58773"/>
                  </a:moveTo>
                  <a:lnTo>
                    <a:pt x="8135" y="58773"/>
                  </a:lnTo>
                  <a:lnTo>
                    <a:pt x="318" y="51924"/>
                  </a:lnTo>
                  <a:lnTo>
                    <a:pt x="0" y="79273"/>
                  </a:lnTo>
                  <a:lnTo>
                    <a:pt x="2116" y="85876"/>
                  </a:lnTo>
                  <a:lnTo>
                    <a:pt x="12355" y="101506"/>
                  </a:lnTo>
                  <a:lnTo>
                    <a:pt x="12998" y="103931"/>
                  </a:lnTo>
                  <a:lnTo>
                    <a:pt x="14221" y="105547"/>
                  </a:lnTo>
                  <a:lnTo>
                    <a:pt x="20323" y="108354"/>
                  </a:lnTo>
                  <a:lnTo>
                    <a:pt x="16301" y="102198"/>
                  </a:lnTo>
                  <a:lnTo>
                    <a:pt x="14404" y="67160"/>
                  </a:lnTo>
                  <a:lnTo>
                    <a:pt x="14296" y="35334"/>
                  </a:lnTo>
                  <a:lnTo>
                    <a:pt x="14287" y="19747"/>
                  </a:lnTo>
                  <a:lnTo>
                    <a:pt x="15080" y="19262"/>
                  </a:lnTo>
                  <a:lnTo>
                    <a:pt x="16403" y="19732"/>
                  </a:lnTo>
                  <a:lnTo>
                    <a:pt x="24229" y="26190"/>
                  </a:lnTo>
                  <a:lnTo>
                    <a:pt x="26642" y="34767"/>
                  </a:lnTo>
                  <a:lnTo>
                    <a:pt x="33228" y="65725"/>
                  </a:lnTo>
                  <a:lnTo>
                    <a:pt x="36292" y="100763"/>
                  </a:lnTo>
                  <a:lnTo>
                    <a:pt x="41839" y="117562"/>
                  </a:lnTo>
                  <a:lnTo>
                    <a:pt x="42973" y="119397"/>
                  </a:lnTo>
                  <a:lnTo>
                    <a:pt x="44523" y="120620"/>
                  </a:lnTo>
                  <a:lnTo>
                    <a:pt x="46350" y="121436"/>
                  </a:lnTo>
                  <a:lnTo>
                    <a:pt x="47568" y="120392"/>
                  </a:lnTo>
                  <a:lnTo>
                    <a:pt x="48921" y="114999"/>
                  </a:lnTo>
                  <a:lnTo>
                    <a:pt x="53702" y="85647"/>
                  </a:lnTo>
                  <a:lnTo>
                    <a:pt x="57261" y="53527"/>
                  </a:lnTo>
                  <a:lnTo>
                    <a:pt x="62668" y="23429"/>
                  </a:lnTo>
                  <a:lnTo>
                    <a:pt x="64364" y="10521"/>
                  </a:lnTo>
                  <a:lnTo>
                    <a:pt x="67763" y="2138"/>
                  </a:lnTo>
                  <a:lnTo>
                    <a:pt x="69781" y="379"/>
                  </a:lnTo>
                  <a:lnTo>
                    <a:pt x="71920" y="0"/>
                  </a:lnTo>
                  <a:lnTo>
                    <a:pt x="74140" y="541"/>
                  </a:lnTo>
                  <a:lnTo>
                    <a:pt x="75620" y="2489"/>
                  </a:lnTo>
                  <a:lnTo>
                    <a:pt x="84023" y="32427"/>
                  </a:lnTo>
                  <a:lnTo>
                    <a:pt x="93001" y="64711"/>
                  </a:lnTo>
                  <a:lnTo>
                    <a:pt x="99881" y="95773"/>
                  </a:lnTo>
                  <a:lnTo>
                    <a:pt x="106040" y="112956"/>
                  </a:lnTo>
                  <a:lnTo>
                    <a:pt x="107205" y="113151"/>
                  </a:lnTo>
                  <a:lnTo>
                    <a:pt x="114298" y="1087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3759"/>
            <p:cNvSpPr/>
            <p:nvPr/>
          </p:nvSpPr>
          <p:spPr bwMode="auto">
            <a:xfrm>
              <a:off x="3050407" y="1028700"/>
              <a:ext cx="21407" cy="53188"/>
            </a:xfrm>
            <a:custGeom>
              <a:avLst/>
              <a:gdLst/>
              <a:ahLst/>
              <a:cxnLst/>
              <a:rect l="0" t="0" r="0" b="0"/>
              <a:pathLst>
                <a:path w="21407" h="53188">
                  <a:moveTo>
                    <a:pt x="7118" y="0"/>
                  </a:moveTo>
                  <a:lnTo>
                    <a:pt x="7118" y="3792"/>
                  </a:lnTo>
                  <a:lnTo>
                    <a:pt x="6324" y="4909"/>
                  </a:lnTo>
                  <a:lnTo>
                    <a:pt x="5001" y="5654"/>
                  </a:lnTo>
                  <a:lnTo>
                    <a:pt x="3326" y="6151"/>
                  </a:lnTo>
                  <a:lnTo>
                    <a:pt x="2208" y="7276"/>
                  </a:lnTo>
                  <a:lnTo>
                    <a:pt x="268" y="13207"/>
                  </a:lnTo>
                  <a:lnTo>
                    <a:pt x="0" y="20343"/>
                  </a:lnTo>
                  <a:lnTo>
                    <a:pt x="4889" y="26920"/>
                  </a:lnTo>
                  <a:lnTo>
                    <a:pt x="7251" y="33553"/>
                  </a:lnTo>
                  <a:lnTo>
                    <a:pt x="11832" y="40545"/>
                  </a:lnTo>
                  <a:lnTo>
                    <a:pt x="14336" y="47644"/>
                  </a:lnTo>
                  <a:lnTo>
                    <a:pt x="17734" y="52396"/>
                  </a:lnTo>
                  <a:lnTo>
                    <a:pt x="18958" y="53187"/>
                  </a:lnTo>
                  <a:lnTo>
                    <a:pt x="19774" y="52920"/>
                  </a:lnTo>
                  <a:lnTo>
                    <a:pt x="21406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" name="SMARTInkShape-Group775"/>
          <p:cNvGrpSpPr/>
          <p:nvPr/>
        </p:nvGrpSpPr>
        <p:grpSpPr>
          <a:xfrm>
            <a:off x="2872896" y="826963"/>
            <a:ext cx="641830" cy="307029"/>
            <a:chOff x="2872896" y="826963"/>
            <a:chExt cx="641830" cy="307029"/>
          </a:xfrm>
        </p:grpSpPr>
        <p:sp>
          <p:nvSpPr>
            <p:cNvPr id="14" name="SMARTInkShape-3760"/>
            <p:cNvSpPr/>
            <p:nvPr/>
          </p:nvSpPr>
          <p:spPr bwMode="auto">
            <a:xfrm>
              <a:off x="2872896" y="973219"/>
              <a:ext cx="184630" cy="160773"/>
            </a:xfrm>
            <a:custGeom>
              <a:avLst/>
              <a:gdLst/>
              <a:ahLst/>
              <a:cxnLst/>
              <a:rect l="0" t="0" r="0" b="0"/>
              <a:pathLst>
                <a:path w="184630" h="160773">
                  <a:moveTo>
                    <a:pt x="27467" y="12619"/>
                  </a:moveTo>
                  <a:lnTo>
                    <a:pt x="21316" y="18769"/>
                  </a:lnTo>
                  <a:lnTo>
                    <a:pt x="14816" y="20360"/>
                  </a:lnTo>
                  <a:lnTo>
                    <a:pt x="7348" y="25887"/>
                  </a:lnTo>
                  <a:lnTo>
                    <a:pt x="0" y="26817"/>
                  </a:lnTo>
                  <a:lnTo>
                    <a:pt x="12724" y="26898"/>
                  </a:lnTo>
                  <a:lnTo>
                    <a:pt x="25656" y="23111"/>
                  </a:lnTo>
                  <a:lnTo>
                    <a:pt x="57503" y="3962"/>
                  </a:lnTo>
                  <a:lnTo>
                    <a:pt x="74113" y="0"/>
                  </a:lnTo>
                  <a:lnTo>
                    <a:pt x="84182" y="1189"/>
                  </a:lnTo>
                  <a:lnTo>
                    <a:pt x="89089" y="2618"/>
                  </a:lnTo>
                  <a:lnTo>
                    <a:pt x="92361" y="5951"/>
                  </a:lnTo>
                  <a:lnTo>
                    <a:pt x="95996" y="16005"/>
                  </a:lnTo>
                  <a:lnTo>
                    <a:pt x="98042" y="35053"/>
                  </a:lnTo>
                  <a:lnTo>
                    <a:pt x="93824" y="68526"/>
                  </a:lnTo>
                  <a:lnTo>
                    <a:pt x="91578" y="96300"/>
                  </a:lnTo>
                  <a:lnTo>
                    <a:pt x="84110" y="129896"/>
                  </a:lnTo>
                  <a:lnTo>
                    <a:pt x="81216" y="140942"/>
                  </a:lnTo>
                  <a:lnTo>
                    <a:pt x="82576" y="148497"/>
                  </a:lnTo>
                  <a:lnTo>
                    <a:pt x="87943" y="154501"/>
                  </a:lnTo>
                  <a:lnTo>
                    <a:pt x="91597" y="157213"/>
                  </a:lnTo>
                  <a:lnTo>
                    <a:pt x="102007" y="160226"/>
                  </a:lnTo>
                  <a:lnTo>
                    <a:pt x="114570" y="160772"/>
                  </a:lnTo>
                  <a:lnTo>
                    <a:pt x="149092" y="152553"/>
                  </a:lnTo>
                  <a:lnTo>
                    <a:pt x="184629" y="1340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" name="SMARTInkShape-3761"/>
            <p:cNvSpPr/>
            <p:nvPr/>
          </p:nvSpPr>
          <p:spPr bwMode="auto">
            <a:xfrm>
              <a:off x="2886075" y="1057275"/>
              <a:ext cx="164307" cy="35720"/>
            </a:xfrm>
            <a:custGeom>
              <a:avLst/>
              <a:gdLst/>
              <a:ahLst/>
              <a:cxnLst/>
              <a:rect l="0" t="0" r="0" b="0"/>
              <a:pathLst>
                <a:path w="164307" h="35720">
                  <a:moveTo>
                    <a:pt x="0" y="35719"/>
                  </a:moveTo>
                  <a:lnTo>
                    <a:pt x="7585" y="31926"/>
                  </a:lnTo>
                  <a:lnTo>
                    <a:pt x="38834" y="26900"/>
                  </a:lnTo>
                  <a:lnTo>
                    <a:pt x="74434" y="18719"/>
                  </a:lnTo>
                  <a:lnTo>
                    <a:pt x="106369" y="15601"/>
                  </a:lnTo>
                  <a:lnTo>
                    <a:pt x="140514" y="4728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" name="SMARTInkShape-3762"/>
            <p:cNvSpPr/>
            <p:nvPr/>
          </p:nvSpPr>
          <p:spPr bwMode="auto">
            <a:xfrm>
              <a:off x="3028961" y="826963"/>
              <a:ext cx="149583" cy="279741"/>
            </a:xfrm>
            <a:custGeom>
              <a:avLst/>
              <a:gdLst/>
              <a:ahLst/>
              <a:cxnLst/>
              <a:rect l="0" t="0" r="0" b="0"/>
              <a:pathLst>
                <a:path w="149583" h="279741">
                  <a:moveTo>
                    <a:pt x="42852" y="158875"/>
                  </a:moveTo>
                  <a:lnTo>
                    <a:pt x="42852" y="155082"/>
                  </a:lnTo>
                  <a:lnTo>
                    <a:pt x="40735" y="151104"/>
                  </a:lnTo>
                  <a:lnTo>
                    <a:pt x="39059" y="148931"/>
                  </a:lnTo>
                  <a:lnTo>
                    <a:pt x="35081" y="146518"/>
                  </a:lnTo>
                  <a:lnTo>
                    <a:pt x="26059" y="144968"/>
                  </a:lnTo>
                  <a:lnTo>
                    <a:pt x="23719" y="146429"/>
                  </a:lnTo>
                  <a:lnTo>
                    <a:pt x="14260" y="160179"/>
                  </a:lnTo>
                  <a:lnTo>
                    <a:pt x="4748" y="181975"/>
                  </a:lnTo>
                  <a:lnTo>
                    <a:pt x="616" y="216244"/>
                  </a:lnTo>
                  <a:lnTo>
                    <a:pt x="72" y="250978"/>
                  </a:lnTo>
                  <a:lnTo>
                    <a:pt x="0" y="273730"/>
                  </a:lnTo>
                  <a:lnTo>
                    <a:pt x="790" y="275926"/>
                  </a:lnTo>
                  <a:lnTo>
                    <a:pt x="2111" y="277390"/>
                  </a:lnTo>
                  <a:lnTo>
                    <a:pt x="5694" y="279017"/>
                  </a:lnTo>
                  <a:lnTo>
                    <a:pt x="9933" y="279740"/>
                  </a:lnTo>
                  <a:lnTo>
                    <a:pt x="14463" y="277945"/>
                  </a:lnTo>
                  <a:lnTo>
                    <a:pt x="16782" y="276355"/>
                  </a:lnTo>
                  <a:lnTo>
                    <a:pt x="34749" y="249775"/>
                  </a:lnTo>
                  <a:lnTo>
                    <a:pt x="46160" y="223573"/>
                  </a:lnTo>
                  <a:lnTo>
                    <a:pt x="51354" y="204404"/>
                  </a:lnTo>
                  <a:lnTo>
                    <a:pt x="54568" y="198160"/>
                  </a:lnTo>
                  <a:lnTo>
                    <a:pt x="56377" y="191769"/>
                  </a:lnTo>
                  <a:lnTo>
                    <a:pt x="56631" y="191917"/>
                  </a:lnTo>
                  <a:lnTo>
                    <a:pt x="57707" y="194991"/>
                  </a:lnTo>
                  <a:lnTo>
                    <a:pt x="61982" y="206441"/>
                  </a:lnTo>
                  <a:lnTo>
                    <a:pt x="63980" y="238075"/>
                  </a:lnTo>
                  <a:lnTo>
                    <a:pt x="69926" y="264566"/>
                  </a:lnTo>
                  <a:lnTo>
                    <a:pt x="74199" y="272788"/>
                  </a:lnTo>
                  <a:lnTo>
                    <a:pt x="78744" y="276971"/>
                  </a:lnTo>
                  <a:lnTo>
                    <a:pt x="81067" y="278087"/>
                  </a:lnTo>
                  <a:lnTo>
                    <a:pt x="82616" y="278037"/>
                  </a:lnTo>
                  <a:lnTo>
                    <a:pt x="83649" y="277210"/>
                  </a:lnTo>
                  <a:lnTo>
                    <a:pt x="97818" y="242465"/>
                  </a:lnTo>
                  <a:lnTo>
                    <a:pt x="104823" y="216274"/>
                  </a:lnTo>
                  <a:lnTo>
                    <a:pt x="111131" y="182937"/>
                  </a:lnTo>
                  <a:lnTo>
                    <a:pt x="112886" y="156869"/>
                  </a:lnTo>
                  <a:lnTo>
                    <a:pt x="115782" y="129408"/>
                  </a:lnTo>
                  <a:lnTo>
                    <a:pt x="118921" y="102122"/>
                  </a:lnTo>
                  <a:lnTo>
                    <a:pt x="120317" y="76766"/>
                  </a:lnTo>
                  <a:lnTo>
                    <a:pt x="118820" y="52267"/>
                  </a:lnTo>
                  <a:lnTo>
                    <a:pt x="115632" y="22512"/>
                  </a:lnTo>
                  <a:lnTo>
                    <a:pt x="114092" y="10163"/>
                  </a:lnTo>
                  <a:lnTo>
                    <a:pt x="110762" y="2028"/>
                  </a:lnTo>
                  <a:lnTo>
                    <a:pt x="108763" y="335"/>
                  </a:lnTo>
                  <a:lnTo>
                    <a:pt x="106636" y="0"/>
                  </a:lnTo>
                  <a:lnTo>
                    <a:pt x="104424" y="571"/>
                  </a:lnTo>
                  <a:lnTo>
                    <a:pt x="99851" y="7555"/>
                  </a:lnTo>
                  <a:lnTo>
                    <a:pt x="90447" y="35234"/>
                  </a:lnTo>
                  <a:lnTo>
                    <a:pt x="87116" y="62003"/>
                  </a:lnTo>
                  <a:lnTo>
                    <a:pt x="89922" y="93836"/>
                  </a:lnTo>
                  <a:lnTo>
                    <a:pt x="95780" y="128403"/>
                  </a:lnTo>
                  <a:lnTo>
                    <a:pt x="102543" y="159988"/>
                  </a:lnTo>
                  <a:lnTo>
                    <a:pt x="112733" y="192608"/>
                  </a:lnTo>
                  <a:lnTo>
                    <a:pt x="132680" y="223579"/>
                  </a:lnTo>
                  <a:lnTo>
                    <a:pt x="137808" y="227319"/>
                  </a:lnTo>
                  <a:lnTo>
                    <a:pt x="148571" y="230049"/>
                  </a:lnTo>
                  <a:lnTo>
                    <a:pt x="149050" y="229343"/>
                  </a:lnTo>
                  <a:lnTo>
                    <a:pt x="149582" y="226442"/>
                  </a:lnTo>
                  <a:lnTo>
                    <a:pt x="142297" y="216553"/>
                  </a:lnTo>
                  <a:lnTo>
                    <a:pt x="113323" y="181638"/>
                  </a:lnTo>
                  <a:lnTo>
                    <a:pt x="107145" y="173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7" name="SMARTInkShape-3763"/>
            <p:cNvSpPr/>
            <p:nvPr/>
          </p:nvSpPr>
          <p:spPr bwMode="auto">
            <a:xfrm>
              <a:off x="2993231" y="914400"/>
              <a:ext cx="228601" cy="7145"/>
            </a:xfrm>
            <a:custGeom>
              <a:avLst/>
              <a:gdLst/>
              <a:ahLst/>
              <a:cxnLst/>
              <a:rect l="0" t="0" r="0" b="0"/>
              <a:pathLst>
                <a:path w="228601" h="7145">
                  <a:moveTo>
                    <a:pt x="0" y="7144"/>
                  </a:moveTo>
                  <a:lnTo>
                    <a:pt x="30736" y="7144"/>
                  </a:lnTo>
                  <a:lnTo>
                    <a:pt x="64074" y="7144"/>
                  </a:lnTo>
                  <a:lnTo>
                    <a:pt x="95803" y="6350"/>
                  </a:lnTo>
                  <a:lnTo>
                    <a:pt x="126458" y="2234"/>
                  </a:lnTo>
                  <a:lnTo>
                    <a:pt x="159530" y="662"/>
                  </a:lnTo>
                  <a:lnTo>
                    <a:pt x="188997" y="196"/>
                  </a:lnTo>
                  <a:lnTo>
                    <a:pt x="223203" y="17"/>
                  </a:lnTo>
                  <a:lnTo>
                    <a:pt x="2286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3764"/>
            <p:cNvSpPr/>
            <p:nvPr/>
          </p:nvSpPr>
          <p:spPr bwMode="auto">
            <a:xfrm>
              <a:off x="3239147" y="964406"/>
              <a:ext cx="11258" cy="91328"/>
            </a:xfrm>
            <a:custGeom>
              <a:avLst/>
              <a:gdLst/>
              <a:ahLst/>
              <a:cxnLst/>
              <a:rect l="0" t="0" r="0" b="0"/>
              <a:pathLst>
                <a:path w="11258" h="91328">
                  <a:moveTo>
                    <a:pt x="4116" y="0"/>
                  </a:moveTo>
                  <a:lnTo>
                    <a:pt x="4116" y="9943"/>
                  </a:lnTo>
                  <a:lnTo>
                    <a:pt x="0" y="25630"/>
                  </a:lnTo>
                  <a:lnTo>
                    <a:pt x="4443" y="58959"/>
                  </a:lnTo>
                  <a:lnTo>
                    <a:pt x="10791" y="85065"/>
                  </a:lnTo>
                  <a:lnTo>
                    <a:pt x="11167" y="91327"/>
                  </a:lnTo>
                  <a:lnTo>
                    <a:pt x="11257" y="62301"/>
                  </a:lnTo>
                  <a:lnTo>
                    <a:pt x="4116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3765"/>
            <p:cNvSpPr/>
            <p:nvPr/>
          </p:nvSpPr>
          <p:spPr bwMode="auto">
            <a:xfrm>
              <a:off x="3181997" y="842963"/>
              <a:ext cx="68410" cy="50007"/>
            </a:xfrm>
            <a:custGeom>
              <a:avLst/>
              <a:gdLst/>
              <a:ahLst/>
              <a:cxnLst/>
              <a:rect l="0" t="0" r="0" b="0"/>
              <a:pathLst>
                <a:path w="68410" h="50007">
                  <a:moveTo>
                    <a:pt x="4116" y="0"/>
                  </a:moveTo>
                  <a:lnTo>
                    <a:pt x="4116" y="3792"/>
                  </a:lnTo>
                  <a:lnTo>
                    <a:pt x="1999" y="7770"/>
                  </a:lnTo>
                  <a:lnTo>
                    <a:pt x="323" y="9943"/>
                  </a:lnTo>
                  <a:lnTo>
                    <a:pt x="0" y="11391"/>
                  </a:lnTo>
                  <a:lnTo>
                    <a:pt x="578" y="12356"/>
                  </a:lnTo>
                  <a:lnTo>
                    <a:pt x="1757" y="13000"/>
                  </a:lnTo>
                  <a:lnTo>
                    <a:pt x="2543" y="14223"/>
                  </a:lnTo>
                  <a:lnTo>
                    <a:pt x="3417" y="17698"/>
                  </a:lnTo>
                  <a:lnTo>
                    <a:pt x="8038" y="21888"/>
                  </a:lnTo>
                  <a:lnTo>
                    <a:pt x="41475" y="38126"/>
                  </a:lnTo>
                  <a:lnTo>
                    <a:pt x="68409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3766"/>
            <p:cNvSpPr/>
            <p:nvPr/>
          </p:nvSpPr>
          <p:spPr bwMode="auto">
            <a:xfrm>
              <a:off x="3307559" y="907256"/>
              <a:ext cx="207167" cy="110711"/>
            </a:xfrm>
            <a:custGeom>
              <a:avLst/>
              <a:gdLst/>
              <a:ahLst/>
              <a:cxnLst/>
              <a:rect l="0" t="0" r="0" b="0"/>
              <a:pathLst>
                <a:path w="207167" h="110711">
                  <a:moveTo>
                    <a:pt x="14285" y="14288"/>
                  </a:moveTo>
                  <a:lnTo>
                    <a:pt x="10493" y="14288"/>
                  </a:lnTo>
                  <a:lnTo>
                    <a:pt x="9375" y="15082"/>
                  </a:lnTo>
                  <a:lnTo>
                    <a:pt x="8630" y="16404"/>
                  </a:lnTo>
                  <a:lnTo>
                    <a:pt x="1016" y="51872"/>
                  </a:lnTo>
                  <a:lnTo>
                    <a:pt x="87" y="83090"/>
                  </a:lnTo>
                  <a:lnTo>
                    <a:pt x="0" y="110106"/>
                  </a:lnTo>
                  <a:lnTo>
                    <a:pt x="793" y="110710"/>
                  </a:lnTo>
                  <a:lnTo>
                    <a:pt x="2115" y="110319"/>
                  </a:lnTo>
                  <a:lnTo>
                    <a:pt x="5701" y="108562"/>
                  </a:lnTo>
                  <a:lnTo>
                    <a:pt x="9940" y="107781"/>
                  </a:lnTo>
                  <a:lnTo>
                    <a:pt x="14471" y="103201"/>
                  </a:lnTo>
                  <a:lnTo>
                    <a:pt x="23846" y="83533"/>
                  </a:lnTo>
                  <a:lnTo>
                    <a:pt x="35721" y="51834"/>
                  </a:lnTo>
                  <a:lnTo>
                    <a:pt x="48593" y="20568"/>
                  </a:lnTo>
                  <a:lnTo>
                    <a:pt x="49857" y="19269"/>
                  </a:lnTo>
                  <a:lnTo>
                    <a:pt x="51493" y="19196"/>
                  </a:lnTo>
                  <a:lnTo>
                    <a:pt x="53378" y="19941"/>
                  </a:lnTo>
                  <a:lnTo>
                    <a:pt x="54634" y="21232"/>
                  </a:lnTo>
                  <a:lnTo>
                    <a:pt x="56030" y="24782"/>
                  </a:lnTo>
                  <a:lnTo>
                    <a:pt x="57720" y="33529"/>
                  </a:lnTo>
                  <a:lnTo>
                    <a:pt x="61992" y="41332"/>
                  </a:lnTo>
                  <a:lnTo>
                    <a:pt x="64264" y="63789"/>
                  </a:lnTo>
                  <a:lnTo>
                    <a:pt x="98083" y="40441"/>
                  </a:lnTo>
                  <a:lnTo>
                    <a:pt x="113730" y="34224"/>
                  </a:lnTo>
                  <a:lnTo>
                    <a:pt x="116300" y="32341"/>
                  </a:lnTo>
                  <a:lnTo>
                    <a:pt x="119601" y="31880"/>
                  </a:lnTo>
                  <a:lnTo>
                    <a:pt x="131832" y="35022"/>
                  </a:lnTo>
                  <a:lnTo>
                    <a:pt x="148070" y="43195"/>
                  </a:lnTo>
                  <a:lnTo>
                    <a:pt x="151100" y="45466"/>
                  </a:lnTo>
                  <a:lnTo>
                    <a:pt x="158700" y="47988"/>
                  </a:lnTo>
                  <a:lnTo>
                    <a:pt x="162949" y="48661"/>
                  </a:lnTo>
                  <a:lnTo>
                    <a:pt x="171903" y="47292"/>
                  </a:lnTo>
                  <a:lnTo>
                    <a:pt x="176514" y="45815"/>
                  </a:lnTo>
                  <a:lnTo>
                    <a:pt x="183753" y="39942"/>
                  </a:lnTo>
                  <a:lnTo>
                    <a:pt x="20716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2" name="SMARTInkShape-3767"/>
          <p:cNvSpPr/>
          <p:nvPr/>
        </p:nvSpPr>
        <p:spPr bwMode="auto">
          <a:xfrm>
            <a:off x="2293170" y="1485900"/>
            <a:ext cx="114275" cy="151167"/>
          </a:xfrm>
          <a:custGeom>
            <a:avLst/>
            <a:gdLst/>
            <a:ahLst/>
            <a:cxnLst/>
            <a:rect l="0" t="0" r="0" b="0"/>
            <a:pathLst>
              <a:path w="114275" h="151167">
                <a:moveTo>
                  <a:pt x="14261" y="0"/>
                </a:moveTo>
                <a:lnTo>
                  <a:pt x="14261" y="31922"/>
                </a:lnTo>
                <a:lnTo>
                  <a:pt x="12145" y="52314"/>
                </a:lnTo>
                <a:lnTo>
                  <a:pt x="7779" y="85235"/>
                </a:lnTo>
                <a:lnTo>
                  <a:pt x="6520" y="100749"/>
                </a:lnTo>
                <a:lnTo>
                  <a:pt x="276" y="119876"/>
                </a:lnTo>
                <a:lnTo>
                  <a:pt x="0" y="101420"/>
                </a:lnTo>
                <a:lnTo>
                  <a:pt x="5632" y="70682"/>
                </a:lnTo>
                <a:lnTo>
                  <a:pt x="6127" y="63790"/>
                </a:lnTo>
                <a:lnTo>
                  <a:pt x="10910" y="51899"/>
                </a:lnTo>
                <a:lnTo>
                  <a:pt x="25726" y="28031"/>
                </a:lnTo>
                <a:lnTo>
                  <a:pt x="30734" y="24364"/>
                </a:lnTo>
                <a:lnTo>
                  <a:pt x="33180" y="24180"/>
                </a:lnTo>
                <a:lnTo>
                  <a:pt x="38016" y="26093"/>
                </a:lnTo>
                <a:lnTo>
                  <a:pt x="56149" y="52036"/>
                </a:lnTo>
                <a:lnTo>
                  <a:pt x="64251" y="83892"/>
                </a:lnTo>
                <a:lnTo>
                  <a:pt x="77376" y="113938"/>
                </a:lnTo>
                <a:lnTo>
                  <a:pt x="87466" y="133507"/>
                </a:lnTo>
                <a:lnTo>
                  <a:pt x="101306" y="150550"/>
                </a:lnTo>
                <a:lnTo>
                  <a:pt x="104041" y="151166"/>
                </a:lnTo>
                <a:lnTo>
                  <a:pt x="106658" y="149990"/>
                </a:lnTo>
                <a:lnTo>
                  <a:pt x="114274" y="1428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3" name="SMARTInkShape-3768"/>
          <p:cNvSpPr/>
          <p:nvPr/>
        </p:nvSpPr>
        <p:spPr bwMode="auto">
          <a:xfrm>
            <a:off x="2614737" y="3657600"/>
            <a:ext cx="528514" cy="49687"/>
          </a:xfrm>
          <a:custGeom>
            <a:avLst/>
            <a:gdLst/>
            <a:ahLst/>
            <a:cxnLst/>
            <a:rect l="0" t="0" r="0" b="0"/>
            <a:pathLst>
              <a:path w="528514" h="49687">
                <a:moveTo>
                  <a:pt x="57026" y="28575"/>
                </a:moveTo>
                <a:lnTo>
                  <a:pt x="41503" y="29369"/>
                </a:lnTo>
                <a:lnTo>
                  <a:pt x="26534" y="34726"/>
                </a:lnTo>
                <a:lnTo>
                  <a:pt x="295" y="35716"/>
                </a:lnTo>
                <a:lnTo>
                  <a:pt x="0" y="39510"/>
                </a:lnTo>
                <a:lnTo>
                  <a:pt x="1546" y="40628"/>
                </a:lnTo>
                <a:lnTo>
                  <a:pt x="27357" y="46361"/>
                </a:lnTo>
                <a:lnTo>
                  <a:pt x="50719" y="48386"/>
                </a:lnTo>
                <a:lnTo>
                  <a:pt x="81210" y="49286"/>
                </a:lnTo>
                <a:lnTo>
                  <a:pt x="99342" y="49526"/>
                </a:lnTo>
                <a:lnTo>
                  <a:pt x="118574" y="49686"/>
                </a:lnTo>
                <a:lnTo>
                  <a:pt x="139333" y="48999"/>
                </a:lnTo>
                <a:lnTo>
                  <a:pt x="161109" y="47747"/>
                </a:lnTo>
                <a:lnTo>
                  <a:pt x="183565" y="46119"/>
                </a:lnTo>
                <a:lnTo>
                  <a:pt x="208060" y="44240"/>
                </a:lnTo>
                <a:lnTo>
                  <a:pt x="233915" y="42193"/>
                </a:lnTo>
                <a:lnTo>
                  <a:pt x="260677" y="40035"/>
                </a:lnTo>
                <a:lnTo>
                  <a:pt x="286456" y="37803"/>
                </a:lnTo>
                <a:lnTo>
                  <a:pt x="311579" y="35520"/>
                </a:lnTo>
                <a:lnTo>
                  <a:pt x="336265" y="33205"/>
                </a:lnTo>
                <a:lnTo>
                  <a:pt x="360660" y="30868"/>
                </a:lnTo>
                <a:lnTo>
                  <a:pt x="384861" y="28516"/>
                </a:lnTo>
                <a:lnTo>
                  <a:pt x="408933" y="26155"/>
                </a:lnTo>
                <a:lnTo>
                  <a:pt x="429743" y="23786"/>
                </a:lnTo>
                <a:lnTo>
                  <a:pt x="448379" y="21414"/>
                </a:lnTo>
                <a:lnTo>
                  <a:pt x="480198" y="15867"/>
                </a:lnTo>
                <a:lnTo>
                  <a:pt x="512786" y="5407"/>
                </a:lnTo>
                <a:lnTo>
                  <a:pt x="52851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4" name="SMARTInkShape-3769"/>
          <p:cNvSpPr/>
          <p:nvPr/>
        </p:nvSpPr>
        <p:spPr bwMode="auto">
          <a:xfrm>
            <a:off x="5222089" y="3693319"/>
            <a:ext cx="329821" cy="39559"/>
          </a:xfrm>
          <a:custGeom>
            <a:avLst/>
            <a:gdLst/>
            <a:ahLst/>
            <a:cxnLst/>
            <a:rect l="0" t="0" r="0" b="0"/>
            <a:pathLst>
              <a:path w="329821" h="39559">
                <a:moveTo>
                  <a:pt x="7136" y="0"/>
                </a:moveTo>
                <a:lnTo>
                  <a:pt x="7136" y="3792"/>
                </a:lnTo>
                <a:lnTo>
                  <a:pt x="6342" y="4909"/>
                </a:lnTo>
                <a:lnTo>
                  <a:pt x="5019" y="5654"/>
                </a:lnTo>
                <a:lnTo>
                  <a:pt x="18" y="7136"/>
                </a:lnTo>
                <a:lnTo>
                  <a:pt x="0" y="10933"/>
                </a:lnTo>
                <a:lnTo>
                  <a:pt x="4229" y="14913"/>
                </a:lnTo>
                <a:lnTo>
                  <a:pt x="11400" y="18534"/>
                </a:lnTo>
                <a:lnTo>
                  <a:pt x="45548" y="21177"/>
                </a:lnTo>
                <a:lnTo>
                  <a:pt x="76814" y="21356"/>
                </a:lnTo>
                <a:lnTo>
                  <a:pt x="102398" y="21398"/>
                </a:lnTo>
                <a:lnTo>
                  <a:pt x="131760" y="21416"/>
                </a:lnTo>
                <a:lnTo>
                  <a:pt x="163330" y="20631"/>
                </a:lnTo>
                <a:lnTo>
                  <a:pt x="195883" y="17635"/>
                </a:lnTo>
                <a:lnTo>
                  <a:pt x="226754" y="13659"/>
                </a:lnTo>
                <a:lnTo>
                  <a:pt x="255557" y="10039"/>
                </a:lnTo>
                <a:lnTo>
                  <a:pt x="281587" y="8431"/>
                </a:lnTo>
                <a:lnTo>
                  <a:pt x="310969" y="7525"/>
                </a:lnTo>
                <a:lnTo>
                  <a:pt x="327172" y="7256"/>
                </a:lnTo>
                <a:lnTo>
                  <a:pt x="329236" y="8012"/>
                </a:lnTo>
                <a:lnTo>
                  <a:pt x="329820" y="9310"/>
                </a:lnTo>
                <a:lnTo>
                  <a:pt x="329415" y="10970"/>
                </a:lnTo>
                <a:lnTo>
                  <a:pt x="324731" y="14929"/>
                </a:lnTo>
                <a:lnTo>
                  <a:pt x="291248" y="30994"/>
                </a:lnTo>
                <a:lnTo>
                  <a:pt x="272493" y="37213"/>
                </a:lnTo>
                <a:lnTo>
                  <a:pt x="268742" y="39558"/>
                </a:lnTo>
                <a:lnTo>
                  <a:pt x="268852" y="39072"/>
                </a:lnTo>
                <a:lnTo>
                  <a:pt x="271455" y="3571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7" name="SMARTInkShape-Group779"/>
          <p:cNvGrpSpPr/>
          <p:nvPr/>
        </p:nvGrpSpPr>
        <p:grpSpPr>
          <a:xfrm>
            <a:off x="6057987" y="3701871"/>
            <a:ext cx="579656" cy="41455"/>
            <a:chOff x="6057987" y="3701871"/>
            <a:chExt cx="579656" cy="41455"/>
          </a:xfrm>
        </p:grpSpPr>
        <p:sp>
          <p:nvSpPr>
            <p:cNvPr id="25" name="SMARTInkShape-3770"/>
            <p:cNvSpPr/>
            <p:nvPr/>
          </p:nvSpPr>
          <p:spPr bwMode="auto">
            <a:xfrm>
              <a:off x="6065044" y="3729038"/>
              <a:ext cx="7145" cy="7144"/>
            </a:xfrm>
            <a:custGeom>
              <a:avLst/>
              <a:gdLst/>
              <a:ahLst/>
              <a:cxnLst/>
              <a:rect l="0" t="0" r="0" b="0"/>
              <a:pathLst>
                <a:path w="7145" h="7144">
                  <a:moveTo>
                    <a:pt x="7144" y="0"/>
                  </a:moveTo>
                  <a:lnTo>
                    <a:pt x="7144" y="6849"/>
                  </a:lnTo>
                  <a:lnTo>
                    <a:pt x="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3771"/>
            <p:cNvSpPr/>
            <p:nvPr/>
          </p:nvSpPr>
          <p:spPr bwMode="auto">
            <a:xfrm>
              <a:off x="6057987" y="3701871"/>
              <a:ext cx="579656" cy="41455"/>
            </a:xfrm>
            <a:custGeom>
              <a:avLst/>
              <a:gdLst/>
              <a:ahLst/>
              <a:cxnLst/>
              <a:rect l="0" t="0" r="0" b="0"/>
              <a:pathLst>
                <a:path w="579656" h="41455">
                  <a:moveTo>
                    <a:pt x="7057" y="41454"/>
                  </a:moveTo>
                  <a:lnTo>
                    <a:pt x="906" y="41454"/>
                  </a:lnTo>
                  <a:lnTo>
                    <a:pt x="575" y="40660"/>
                  </a:lnTo>
                  <a:lnTo>
                    <a:pt x="0" y="35303"/>
                  </a:lnTo>
                  <a:lnTo>
                    <a:pt x="5634" y="39416"/>
                  </a:lnTo>
                  <a:lnTo>
                    <a:pt x="12897" y="40850"/>
                  </a:lnTo>
                  <a:lnTo>
                    <a:pt x="45607" y="41401"/>
                  </a:lnTo>
                  <a:lnTo>
                    <a:pt x="76776" y="41438"/>
                  </a:lnTo>
                  <a:lnTo>
                    <a:pt x="102337" y="41447"/>
                  </a:lnTo>
                  <a:lnTo>
                    <a:pt x="135922" y="41451"/>
                  </a:lnTo>
                  <a:lnTo>
                    <a:pt x="154880" y="41452"/>
                  </a:lnTo>
                  <a:lnTo>
                    <a:pt x="174662" y="40659"/>
                  </a:lnTo>
                  <a:lnTo>
                    <a:pt x="194993" y="39336"/>
                  </a:lnTo>
                  <a:lnTo>
                    <a:pt x="215692" y="37661"/>
                  </a:lnTo>
                  <a:lnTo>
                    <a:pt x="237428" y="36544"/>
                  </a:lnTo>
                  <a:lnTo>
                    <a:pt x="259856" y="35799"/>
                  </a:lnTo>
                  <a:lnTo>
                    <a:pt x="282746" y="35303"/>
                  </a:lnTo>
                  <a:lnTo>
                    <a:pt x="305943" y="34178"/>
                  </a:lnTo>
                  <a:lnTo>
                    <a:pt x="329346" y="32635"/>
                  </a:lnTo>
                  <a:lnTo>
                    <a:pt x="352884" y="30812"/>
                  </a:lnTo>
                  <a:lnTo>
                    <a:pt x="375721" y="28803"/>
                  </a:lnTo>
                  <a:lnTo>
                    <a:pt x="398089" y="26670"/>
                  </a:lnTo>
                  <a:lnTo>
                    <a:pt x="420145" y="24454"/>
                  </a:lnTo>
                  <a:lnTo>
                    <a:pt x="440405" y="22183"/>
                  </a:lnTo>
                  <a:lnTo>
                    <a:pt x="459469" y="19875"/>
                  </a:lnTo>
                  <a:lnTo>
                    <a:pt x="494672" y="15195"/>
                  </a:lnTo>
                  <a:lnTo>
                    <a:pt x="526194" y="10469"/>
                  </a:lnTo>
                  <a:lnTo>
                    <a:pt x="551844" y="5722"/>
                  </a:lnTo>
                  <a:lnTo>
                    <a:pt x="579013" y="0"/>
                  </a:lnTo>
                  <a:lnTo>
                    <a:pt x="579655" y="324"/>
                  </a:lnTo>
                  <a:lnTo>
                    <a:pt x="576134" y="2801"/>
                  </a:lnTo>
                  <a:lnTo>
                    <a:pt x="541999" y="19213"/>
                  </a:lnTo>
                  <a:lnTo>
                    <a:pt x="528551" y="2716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0" name="SMARTInkShape-Group780"/>
          <p:cNvGrpSpPr/>
          <p:nvPr/>
        </p:nvGrpSpPr>
        <p:grpSpPr>
          <a:xfrm>
            <a:off x="7758113" y="3128963"/>
            <a:ext cx="1064419" cy="528638"/>
            <a:chOff x="7758113" y="3128963"/>
            <a:chExt cx="1064419" cy="528638"/>
          </a:xfrm>
        </p:grpSpPr>
        <p:sp>
          <p:nvSpPr>
            <p:cNvPr id="28" name="SMARTInkShape-3772"/>
            <p:cNvSpPr/>
            <p:nvPr/>
          </p:nvSpPr>
          <p:spPr bwMode="auto">
            <a:xfrm>
              <a:off x="7758113" y="3639198"/>
              <a:ext cx="1064419" cy="18403"/>
            </a:xfrm>
            <a:custGeom>
              <a:avLst/>
              <a:gdLst/>
              <a:ahLst/>
              <a:cxnLst/>
              <a:rect l="0" t="0" r="0" b="0"/>
              <a:pathLst>
                <a:path w="1064419" h="18403">
                  <a:moveTo>
                    <a:pt x="0" y="11258"/>
                  </a:moveTo>
                  <a:lnTo>
                    <a:pt x="0" y="5107"/>
                  </a:lnTo>
                  <a:lnTo>
                    <a:pt x="793" y="4776"/>
                  </a:lnTo>
                  <a:lnTo>
                    <a:pt x="6849" y="4140"/>
                  </a:lnTo>
                  <a:lnTo>
                    <a:pt x="3264" y="4122"/>
                  </a:lnTo>
                  <a:lnTo>
                    <a:pt x="2175" y="3326"/>
                  </a:lnTo>
                  <a:lnTo>
                    <a:pt x="967" y="325"/>
                  </a:lnTo>
                  <a:lnTo>
                    <a:pt x="644" y="0"/>
                  </a:lnTo>
                  <a:lnTo>
                    <a:pt x="430" y="578"/>
                  </a:lnTo>
                  <a:lnTo>
                    <a:pt x="2" y="10247"/>
                  </a:lnTo>
                  <a:lnTo>
                    <a:pt x="0" y="5019"/>
                  </a:lnTo>
                  <a:lnTo>
                    <a:pt x="0" y="10987"/>
                  </a:lnTo>
                  <a:lnTo>
                    <a:pt x="13992" y="11258"/>
                  </a:lnTo>
                  <a:lnTo>
                    <a:pt x="19932" y="16168"/>
                  </a:lnTo>
                  <a:lnTo>
                    <a:pt x="26455" y="17740"/>
                  </a:lnTo>
                  <a:lnTo>
                    <a:pt x="62045" y="18397"/>
                  </a:lnTo>
                  <a:lnTo>
                    <a:pt x="96755" y="18402"/>
                  </a:lnTo>
                  <a:lnTo>
                    <a:pt x="130430" y="18402"/>
                  </a:lnTo>
                  <a:lnTo>
                    <a:pt x="164587" y="18402"/>
                  </a:lnTo>
                  <a:lnTo>
                    <a:pt x="200128" y="18402"/>
                  </a:lnTo>
                  <a:lnTo>
                    <a:pt x="234263" y="18402"/>
                  </a:lnTo>
                  <a:lnTo>
                    <a:pt x="268994" y="18402"/>
                  </a:lnTo>
                  <a:lnTo>
                    <a:pt x="302413" y="18402"/>
                  </a:lnTo>
                  <a:lnTo>
                    <a:pt x="316704" y="17608"/>
                  </a:lnTo>
                  <a:lnTo>
                    <a:pt x="345281" y="11920"/>
                  </a:lnTo>
                  <a:lnTo>
                    <a:pt x="360362" y="12248"/>
                  </a:lnTo>
                  <a:lnTo>
                    <a:pt x="378766" y="15432"/>
                  </a:lnTo>
                  <a:lnTo>
                    <a:pt x="408310" y="11964"/>
                  </a:lnTo>
                  <a:lnTo>
                    <a:pt x="435195" y="12192"/>
                  </a:lnTo>
                  <a:lnTo>
                    <a:pt x="465365" y="17427"/>
                  </a:lnTo>
                  <a:lnTo>
                    <a:pt x="500197" y="18274"/>
                  </a:lnTo>
                  <a:lnTo>
                    <a:pt x="521534" y="16247"/>
                  </a:lnTo>
                  <a:lnTo>
                    <a:pt x="557217" y="11915"/>
                  </a:lnTo>
                  <a:lnTo>
                    <a:pt x="592932" y="11345"/>
                  </a:lnTo>
                  <a:lnTo>
                    <a:pt x="625622" y="11275"/>
                  </a:lnTo>
                  <a:lnTo>
                    <a:pt x="651129" y="9145"/>
                  </a:lnTo>
                  <a:lnTo>
                    <a:pt x="666422" y="7144"/>
                  </a:lnTo>
                  <a:lnTo>
                    <a:pt x="694963" y="9687"/>
                  </a:lnTo>
                  <a:lnTo>
                    <a:pt x="729084" y="11051"/>
                  </a:lnTo>
                  <a:lnTo>
                    <a:pt x="764437" y="11231"/>
                  </a:lnTo>
                  <a:lnTo>
                    <a:pt x="777899" y="10452"/>
                  </a:lnTo>
                  <a:lnTo>
                    <a:pt x="808240" y="5106"/>
                  </a:lnTo>
                  <a:lnTo>
                    <a:pt x="830312" y="5104"/>
                  </a:lnTo>
                  <a:lnTo>
                    <a:pt x="864475" y="10613"/>
                  </a:lnTo>
                  <a:lnTo>
                    <a:pt x="900058" y="11995"/>
                  </a:lnTo>
                  <a:lnTo>
                    <a:pt x="931648" y="17735"/>
                  </a:lnTo>
                  <a:lnTo>
                    <a:pt x="966900" y="18343"/>
                  </a:lnTo>
                  <a:lnTo>
                    <a:pt x="1001133" y="18399"/>
                  </a:lnTo>
                  <a:lnTo>
                    <a:pt x="1034195" y="18402"/>
                  </a:lnTo>
                  <a:lnTo>
                    <a:pt x="1054774" y="18402"/>
                  </a:lnTo>
                  <a:lnTo>
                    <a:pt x="1058280" y="16285"/>
                  </a:lnTo>
                  <a:lnTo>
                    <a:pt x="1064418" y="112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" name="SMARTInkShape-3773"/>
            <p:cNvSpPr/>
            <p:nvPr/>
          </p:nvSpPr>
          <p:spPr bwMode="auto">
            <a:xfrm>
              <a:off x="7858215" y="3128963"/>
              <a:ext cx="142786" cy="171450"/>
            </a:xfrm>
            <a:custGeom>
              <a:avLst/>
              <a:gdLst/>
              <a:ahLst/>
              <a:cxnLst/>
              <a:rect l="0" t="0" r="0" b="0"/>
              <a:pathLst>
                <a:path w="142786" h="171450">
                  <a:moveTo>
                    <a:pt x="35629" y="142875"/>
                  </a:moveTo>
                  <a:lnTo>
                    <a:pt x="35629" y="152817"/>
                  </a:lnTo>
                  <a:lnTo>
                    <a:pt x="34835" y="154266"/>
                  </a:lnTo>
                  <a:lnTo>
                    <a:pt x="33512" y="155231"/>
                  </a:lnTo>
                  <a:lnTo>
                    <a:pt x="29925" y="157098"/>
                  </a:lnTo>
                  <a:lnTo>
                    <a:pt x="23444" y="161817"/>
                  </a:lnTo>
                  <a:lnTo>
                    <a:pt x="18836" y="163200"/>
                  </a:lnTo>
                  <a:lnTo>
                    <a:pt x="17290" y="164362"/>
                  </a:lnTo>
                  <a:lnTo>
                    <a:pt x="14320" y="168997"/>
                  </a:lnTo>
                  <a:lnTo>
                    <a:pt x="7384" y="171354"/>
                  </a:lnTo>
                  <a:lnTo>
                    <a:pt x="0" y="171449"/>
                  </a:lnTo>
                  <a:lnTo>
                    <a:pt x="7692" y="161562"/>
                  </a:lnTo>
                  <a:lnTo>
                    <a:pt x="25541" y="133635"/>
                  </a:lnTo>
                  <a:lnTo>
                    <a:pt x="44811" y="107417"/>
                  </a:lnTo>
                  <a:lnTo>
                    <a:pt x="70275" y="75659"/>
                  </a:lnTo>
                  <a:lnTo>
                    <a:pt x="97135" y="46582"/>
                  </a:lnTo>
                  <a:lnTo>
                    <a:pt x="131482" y="11426"/>
                  </a:lnTo>
                  <a:lnTo>
                    <a:pt x="1427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6785" name="SMARTInkShape-Group781"/>
          <p:cNvGrpSpPr/>
          <p:nvPr/>
        </p:nvGrpSpPr>
        <p:grpSpPr>
          <a:xfrm>
            <a:off x="5729288" y="4357688"/>
            <a:ext cx="192882" cy="57151"/>
            <a:chOff x="5729288" y="4357688"/>
            <a:chExt cx="192882" cy="57151"/>
          </a:xfrm>
        </p:grpSpPr>
        <p:sp>
          <p:nvSpPr>
            <p:cNvPr id="31" name="SMARTInkShape-3774"/>
            <p:cNvSpPr/>
            <p:nvPr/>
          </p:nvSpPr>
          <p:spPr bwMode="auto">
            <a:xfrm>
              <a:off x="5729288" y="4357688"/>
              <a:ext cx="164307" cy="49687"/>
            </a:xfrm>
            <a:custGeom>
              <a:avLst/>
              <a:gdLst/>
              <a:ahLst/>
              <a:cxnLst/>
              <a:rect l="0" t="0" r="0" b="0"/>
              <a:pathLst>
                <a:path w="164307" h="49687">
                  <a:moveTo>
                    <a:pt x="0" y="28575"/>
                  </a:moveTo>
                  <a:lnTo>
                    <a:pt x="0" y="32367"/>
                  </a:lnTo>
                  <a:lnTo>
                    <a:pt x="793" y="33484"/>
                  </a:lnTo>
                  <a:lnTo>
                    <a:pt x="2116" y="34229"/>
                  </a:lnTo>
                  <a:lnTo>
                    <a:pt x="7142" y="35718"/>
                  </a:lnTo>
                  <a:lnTo>
                    <a:pt x="7143" y="39510"/>
                  </a:lnTo>
                  <a:lnTo>
                    <a:pt x="7937" y="40628"/>
                  </a:lnTo>
                  <a:lnTo>
                    <a:pt x="9260" y="41373"/>
                  </a:lnTo>
                  <a:lnTo>
                    <a:pt x="10935" y="41869"/>
                  </a:lnTo>
                  <a:lnTo>
                    <a:pt x="12053" y="42994"/>
                  </a:lnTo>
                  <a:lnTo>
                    <a:pt x="13993" y="48926"/>
                  </a:lnTo>
                  <a:lnTo>
                    <a:pt x="16273" y="49526"/>
                  </a:lnTo>
                  <a:lnTo>
                    <a:pt x="17992" y="49686"/>
                  </a:lnTo>
                  <a:lnTo>
                    <a:pt x="51303" y="37802"/>
                  </a:lnTo>
                  <a:lnTo>
                    <a:pt x="85895" y="26154"/>
                  </a:lnTo>
                  <a:lnTo>
                    <a:pt x="118449" y="16660"/>
                  </a:lnTo>
                  <a:lnTo>
                    <a:pt x="151134" y="7289"/>
                  </a:lnTo>
                  <a:lnTo>
                    <a:pt x="16430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6784" name="SMARTInkShape-3775"/>
            <p:cNvSpPr/>
            <p:nvPr/>
          </p:nvSpPr>
          <p:spPr bwMode="auto">
            <a:xfrm>
              <a:off x="5786438" y="4379119"/>
              <a:ext cx="135732" cy="35720"/>
            </a:xfrm>
            <a:custGeom>
              <a:avLst/>
              <a:gdLst/>
              <a:ahLst/>
              <a:cxnLst/>
              <a:rect l="0" t="0" r="0" b="0"/>
              <a:pathLst>
                <a:path w="135732" h="35720">
                  <a:moveTo>
                    <a:pt x="0" y="35719"/>
                  </a:moveTo>
                  <a:lnTo>
                    <a:pt x="3792" y="31926"/>
                  </a:lnTo>
                  <a:lnTo>
                    <a:pt x="17527" y="29568"/>
                  </a:lnTo>
                  <a:lnTo>
                    <a:pt x="52549" y="28705"/>
                  </a:lnTo>
                  <a:lnTo>
                    <a:pt x="84816" y="24808"/>
                  </a:lnTo>
                  <a:lnTo>
                    <a:pt x="113326" y="15601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6788" name="SMARTInkShape-3776"/>
          <p:cNvSpPr/>
          <p:nvPr/>
        </p:nvSpPr>
        <p:spPr bwMode="auto">
          <a:xfrm>
            <a:off x="1685925" y="4829175"/>
            <a:ext cx="300039" cy="50007"/>
          </a:xfrm>
          <a:custGeom>
            <a:avLst/>
            <a:gdLst/>
            <a:ahLst/>
            <a:cxnLst/>
            <a:rect l="0" t="0" r="0" b="0"/>
            <a:pathLst>
              <a:path w="300039" h="50007">
                <a:moveTo>
                  <a:pt x="0" y="50006"/>
                </a:moveTo>
                <a:lnTo>
                  <a:pt x="0" y="42888"/>
                </a:lnTo>
                <a:lnTo>
                  <a:pt x="3792" y="42870"/>
                </a:lnTo>
                <a:lnTo>
                  <a:pt x="38076" y="34044"/>
                </a:lnTo>
                <a:lnTo>
                  <a:pt x="68552" y="25863"/>
                </a:lnTo>
                <a:lnTo>
                  <a:pt x="99598" y="18952"/>
                </a:lnTo>
                <a:lnTo>
                  <a:pt x="133933" y="11877"/>
                </a:lnTo>
                <a:lnTo>
                  <a:pt x="159538" y="9247"/>
                </a:lnTo>
                <a:lnTo>
                  <a:pt x="186000" y="7285"/>
                </a:lnTo>
                <a:lnTo>
                  <a:pt x="210989" y="3767"/>
                </a:lnTo>
                <a:lnTo>
                  <a:pt x="243579" y="4908"/>
                </a:lnTo>
                <a:lnTo>
                  <a:pt x="276538" y="5909"/>
                </a:lnTo>
                <a:lnTo>
                  <a:pt x="30003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6789" name="SMARTInkShape-3777"/>
          <p:cNvSpPr/>
          <p:nvPr/>
        </p:nvSpPr>
        <p:spPr bwMode="auto">
          <a:xfrm>
            <a:off x="2500313" y="4879475"/>
            <a:ext cx="178594" cy="12917"/>
          </a:xfrm>
          <a:custGeom>
            <a:avLst/>
            <a:gdLst/>
            <a:ahLst/>
            <a:cxnLst/>
            <a:rect l="0" t="0" r="0" b="0"/>
            <a:pathLst>
              <a:path w="178594" h="12917">
                <a:moveTo>
                  <a:pt x="0" y="6850"/>
                </a:moveTo>
                <a:lnTo>
                  <a:pt x="0" y="0"/>
                </a:lnTo>
                <a:lnTo>
                  <a:pt x="0" y="5883"/>
                </a:lnTo>
                <a:lnTo>
                  <a:pt x="16315" y="11568"/>
                </a:lnTo>
                <a:lnTo>
                  <a:pt x="26036" y="12916"/>
                </a:lnTo>
                <a:lnTo>
                  <a:pt x="57756" y="8198"/>
                </a:lnTo>
                <a:lnTo>
                  <a:pt x="89637" y="3324"/>
                </a:lnTo>
                <a:lnTo>
                  <a:pt x="117134" y="4570"/>
                </a:lnTo>
                <a:lnTo>
                  <a:pt x="148373" y="6400"/>
                </a:lnTo>
                <a:lnTo>
                  <a:pt x="178593" y="68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6790" name="SMARTInkShape-3778"/>
          <p:cNvSpPr/>
          <p:nvPr/>
        </p:nvSpPr>
        <p:spPr bwMode="auto">
          <a:xfrm>
            <a:off x="3043266" y="4429223"/>
            <a:ext cx="171423" cy="321372"/>
          </a:xfrm>
          <a:custGeom>
            <a:avLst/>
            <a:gdLst/>
            <a:ahLst/>
            <a:cxnLst/>
            <a:rect l="0" t="0" r="0" b="0"/>
            <a:pathLst>
              <a:path w="171423" h="321372">
                <a:moveTo>
                  <a:pt x="171422" y="71340"/>
                </a:moveTo>
                <a:lnTo>
                  <a:pt x="164304" y="71340"/>
                </a:lnTo>
                <a:lnTo>
                  <a:pt x="164278" y="60429"/>
                </a:lnTo>
                <a:lnTo>
                  <a:pt x="162161" y="56437"/>
                </a:lnTo>
                <a:lnTo>
                  <a:pt x="159368" y="52016"/>
                </a:lnTo>
                <a:lnTo>
                  <a:pt x="158127" y="47405"/>
                </a:lnTo>
                <a:lnTo>
                  <a:pt x="157002" y="45858"/>
                </a:lnTo>
                <a:lnTo>
                  <a:pt x="155459" y="44827"/>
                </a:lnTo>
                <a:lnTo>
                  <a:pt x="153636" y="44140"/>
                </a:lnTo>
                <a:lnTo>
                  <a:pt x="140367" y="26791"/>
                </a:lnTo>
                <a:lnTo>
                  <a:pt x="137776" y="21643"/>
                </a:lnTo>
                <a:lnTo>
                  <a:pt x="136112" y="11869"/>
                </a:lnTo>
                <a:lnTo>
                  <a:pt x="134388" y="10261"/>
                </a:lnTo>
                <a:lnTo>
                  <a:pt x="122331" y="5564"/>
                </a:lnTo>
                <a:lnTo>
                  <a:pt x="117060" y="2419"/>
                </a:lnTo>
                <a:lnTo>
                  <a:pt x="107208" y="399"/>
                </a:lnTo>
                <a:lnTo>
                  <a:pt x="93826" y="0"/>
                </a:lnTo>
                <a:lnTo>
                  <a:pt x="87193" y="2062"/>
                </a:lnTo>
                <a:lnTo>
                  <a:pt x="81599" y="4831"/>
                </a:lnTo>
                <a:lnTo>
                  <a:pt x="65323" y="10546"/>
                </a:lnTo>
                <a:lnTo>
                  <a:pt x="40507" y="26955"/>
                </a:lnTo>
                <a:lnTo>
                  <a:pt x="16704" y="61752"/>
                </a:lnTo>
                <a:lnTo>
                  <a:pt x="2092" y="85136"/>
                </a:lnTo>
                <a:lnTo>
                  <a:pt x="390" y="95055"/>
                </a:lnTo>
                <a:lnTo>
                  <a:pt x="2274" y="99871"/>
                </a:lnTo>
                <a:lnTo>
                  <a:pt x="16775" y="116581"/>
                </a:lnTo>
                <a:lnTo>
                  <a:pt x="48717" y="138015"/>
                </a:lnTo>
                <a:lnTo>
                  <a:pt x="66868" y="146746"/>
                </a:lnTo>
                <a:lnTo>
                  <a:pt x="99997" y="157506"/>
                </a:lnTo>
                <a:lnTo>
                  <a:pt x="129530" y="173759"/>
                </a:lnTo>
                <a:lnTo>
                  <a:pt x="140187" y="188966"/>
                </a:lnTo>
                <a:lnTo>
                  <a:pt x="146733" y="202588"/>
                </a:lnTo>
                <a:lnTo>
                  <a:pt x="149800" y="237779"/>
                </a:lnTo>
                <a:lnTo>
                  <a:pt x="149112" y="250088"/>
                </a:lnTo>
                <a:lnTo>
                  <a:pt x="140036" y="275834"/>
                </a:lnTo>
                <a:lnTo>
                  <a:pt x="128502" y="292130"/>
                </a:lnTo>
                <a:lnTo>
                  <a:pt x="122978" y="297262"/>
                </a:lnTo>
                <a:lnTo>
                  <a:pt x="115230" y="302189"/>
                </a:lnTo>
                <a:lnTo>
                  <a:pt x="101944" y="305633"/>
                </a:lnTo>
                <a:lnTo>
                  <a:pt x="73753" y="306956"/>
                </a:lnTo>
                <a:lnTo>
                  <a:pt x="50617" y="301355"/>
                </a:lnTo>
                <a:lnTo>
                  <a:pt x="38878" y="294097"/>
                </a:lnTo>
                <a:lnTo>
                  <a:pt x="20225" y="277082"/>
                </a:lnTo>
                <a:lnTo>
                  <a:pt x="16911" y="271789"/>
                </a:lnTo>
                <a:lnTo>
                  <a:pt x="16027" y="269266"/>
                </a:lnTo>
                <a:lnTo>
                  <a:pt x="14644" y="267584"/>
                </a:lnTo>
                <a:lnTo>
                  <a:pt x="9699" y="264424"/>
                </a:lnTo>
                <a:lnTo>
                  <a:pt x="8263" y="260871"/>
                </a:lnTo>
                <a:lnTo>
                  <a:pt x="7087" y="259606"/>
                </a:lnTo>
                <a:lnTo>
                  <a:pt x="3663" y="258201"/>
                </a:lnTo>
                <a:lnTo>
                  <a:pt x="2433" y="258620"/>
                </a:lnTo>
                <a:lnTo>
                  <a:pt x="1612" y="259694"/>
                </a:lnTo>
                <a:lnTo>
                  <a:pt x="0" y="264142"/>
                </a:lnTo>
                <a:lnTo>
                  <a:pt x="12972" y="264219"/>
                </a:lnTo>
                <a:lnTo>
                  <a:pt x="24089" y="280314"/>
                </a:lnTo>
                <a:lnTo>
                  <a:pt x="26566" y="287513"/>
                </a:lnTo>
                <a:lnTo>
                  <a:pt x="30076" y="300491"/>
                </a:lnTo>
                <a:lnTo>
                  <a:pt x="36143" y="312274"/>
                </a:lnTo>
                <a:lnTo>
                  <a:pt x="42834" y="32137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Minimization Algorithm</a:t>
            </a:r>
          </a:p>
        </p:txBody>
      </p:sp>
      <p:sp>
        <p:nvSpPr>
          <p:cNvPr id="216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220788"/>
            <a:ext cx="4495800" cy="5256212"/>
          </a:xfrm>
        </p:spPr>
        <p:txBody>
          <a:bodyPr/>
          <a:lstStyle/>
          <a:p>
            <a:r>
              <a:rPr lang="en-US" altLang="en-US">
                <a:sym typeface="Symbol" panose="05050102010706020507" pitchFamily="18" charset="2"/>
              </a:rPr>
              <a:t>The partitioning step is:</a:t>
            </a:r>
          </a:p>
          <a:p>
            <a:r>
              <a:rPr lang="en-US" altLang="en-US">
                <a:sym typeface="Symbol" panose="05050102010706020507" pitchFamily="18" charset="2"/>
              </a:rPr>
              <a:t>If </a:t>
            </a:r>
            <a:r>
              <a:rPr lang="el-GR" altLang="en-US">
                <a:sym typeface="Symbol" panose="05050102010706020507" pitchFamily="18" charset="2"/>
              </a:rPr>
              <a:t>δ</a:t>
            </a:r>
            <a:r>
              <a:rPr lang="en-US" altLang="en-US">
                <a:sym typeface="Symbol" panose="05050102010706020507" pitchFamily="18" charset="2"/>
              </a:rPr>
              <a:t>(S) contains states in 2 equivalent sets of states.</a:t>
            </a:r>
            <a:endParaRPr lang="el-GR" altLang="en-US">
              <a:sym typeface="Symbol" panose="05050102010706020507" pitchFamily="18" charset="2"/>
            </a:endParaRPr>
          </a:p>
        </p:txBody>
      </p:sp>
      <p:sp>
        <p:nvSpPr>
          <p:cNvPr id="2167812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4038600" cy="4027488"/>
          </a:xfrm>
          <a:prstGeom prst="rect">
            <a:avLst/>
          </a:prstGeom>
          <a:noFill/>
          <a:ln w="9525">
            <a:solidFill>
              <a:srgbClr val="1822C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altLang="en-US" sz="2400" baseline="0"/>
              <a:t>P </a:t>
            </a:r>
            <a:r>
              <a:rPr lang="en-US" altLang="en-US" sz="2400" baseline="0">
                <a:sym typeface="Symbol" panose="05050102010706020507" pitchFamily="18" charset="2"/>
              </a:rPr>
              <a:t> { F, {Q-F}}</a:t>
            </a:r>
          </a:p>
          <a:p>
            <a:pPr algn="l">
              <a:lnSpc>
                <a:spcPct val="100000"/>
              </a:lnSpc>
              <a:spcBef>
                <a:spcPct val="25000"/>
              </a:spcBef>
            </a:pPr>
            <a:r>
              <a:rPr lang="en-US" altLang="en-US" sz="2400" baseline="0">
                <a:sym typeface="Symbol" panose="05050102010706020507" pitchFamily="18" charset="2"/>
              </a:rPr>
              <a:t>while ( P is still changing)</a:t>
            </a:r>
          </a:p>
          <a:p>
            <a:pPr algn="l">
              <a:lnSpc>
                <a:spcPct val="100000"/>
              </a:lnSpc>
            </a:pPr>
            <a:r>
              <a:rPr lang="en-US" altLang="en-US" sz="2400" baseline="0">
                <a:sym typeface="Symbol" panose="05050102010706020507" pitchFamily="18" charset="2"/>
              </a:rPr>
              <a:t>    T  { }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2400" baseline="0">
                <a:sym typeface="Symbol" panose="05050102010706020507" pitchFamily="18" charset="2"/>
              </a:rPr>
              <a:t>    for each set S  P</a:t>
            </a:r>
          </a:p>
          <a:p>
            <a:pPr algn="l">
              <a:lnSpc>
                <a:spcPct val="100000"/>
              </a:lnSpc>
            </a:pPr>
            <a:r>
              <a:rPr lang="en-US" altLang="en-US" sz="2400" baseline="0">
                <a:sym typeface="Symbol" panose="05050102010706020507" pitchFamily="18" charset="2"/>
              </a:rPr>
              <a:t>        for each a  </a:t>
            </a:r>
          </a:p>
          <a:p>
            <a:pPr algn="l">
              <a:lnSpc>
                <a:spcPct val="100000"/>
              </a:lnSpc>
            </a:pPr>
            <a:r>
              <a:rPr lang="en-US" altLang="en-US" sz="2400" baseline="0">
                <a:sym typeface="Symbol" panose="05050102010706020507" pitchFamily="18" charset="2"/>
              </a:rPr>
              <a:t>           partition S by a </a:t>
            </a:r>
          </a:p>
          <a:p>
            <a:pPr algn="l"/>
            <a:r>
              <a:rPr lang="en-US" altLang="en-US" sz="2400" baseline="0">
                <a:sym typeface="Symbol" panose="05050102010706020507" pitchFamily="18" charset="2"/>
              </a:rPr>
              <a:t>               into S</a:t>
            </a:r>
            <a:r>
              <a:rPr lang="en-US" altLang="en-US" sz="2400">
                <a:sym typeface="Symbol" panose="05050102010706020507" pitchFamily="18" charset="2"/>
              </a:rPr>
              <a:t>1</a:t>
            </a:r>
            <a:r>
              <a:rPr lang="en-US" altLang="en-US" sz="2400" baseline="0">
                <a:sym typeface="Symbol" panose="05050102010706020507" pitchFamily="18" charset="2"/>
              </a:rPr>
              <a:t>, and S</a:t>
            </a:r>
            <a:r>
              <a:rPr lang="en-US" altLang="en-US" sz="2400">
                <a:sym typeface="Symbol" panose="05050102010706020507" pitchFamily="18" charset="2"/>
              </a:rPr>
              <a:t>2</a:t>
            </a:r>
            <a:endParaRPr lang="en-US" altLang="en-US" sz="2400" baseline="0">
              <a:sym typeface="Symbol" panose="05050102010706020507" pitchFamily="18" charset="2"/>
            </a:endParaRP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2400" baseline="0">
                <a:sym typeface="Symbol" panose="05050102010706020507" pitchFamily="18" charset="2"/>
              </a:rPr>
              <a:t>           Add S</a:t>
            </a:r>
            <a:r>
              <a:rPr lang="en-US" altLang="en-US" sz="2400">
                <a:sym typeface="Symbol" panose="05050102010706020507" pitchFamily="18" charset="2"/>
              </a:rPr>
              <a:t>1</a:t>
            </a:r>
            <a:r>
              <a:rPr lang="en-US" altLang="en-US" sz="2400" baseline="0">
                <a:sym typeface="Symbol" panose="05050102010706020507" pitchFamily="18" charset="2"/>
              </a:rPr>
              <a:t> and S</a:t>
            </a:r>
            <a:r>
              <a:rPr lang="en-US" altLang="en-US" sz="2400">
                <a:sym typeface="Symbol" panose="05050102010706020507" pitchFamily="18" charset="2"/>
              </a:rPr>
              <a:t>2 </a:t>
            </a:r>
            <a:r>
              <a:rPr lang="en-US" altLang="en-US" sz="2400" baseline="0">
                <a:sym typeface="Symbol" panose="05050102010706020507" pitchFamily="18" charset="2"/>
              </a:rPr>
              <a:t>to T</a:t>
            </a:r>
          </a:p>
          <a:p>
            <a:pPr algn="l">
              <a:lnSpc>
                <a:spcPct val="100000"/>
              </a:lnSpc>
              <a:spcBef>
                <a:spcPct val="20000"/>
              </a:spcBef>
            </a:pPr>
            <a:r>
              <a:rPr lang="en-US" altLang="en-US" sz="2400" baseline="0">
                <a:sym typeface="Symbol" panose="05050102010706020507" pitchFamily="18" charset="2"/>
              </a:rPr>
              <a:t>    if T  P then</a:t>
            </a:r>
          </a:p>
          <a:p>
            <a:pPr algn="l">
              <a:lnSpc>
                <a:spcPct val="100000"/>
              </a:lnSpc>
            </a:pPr>
            <a:r>
              <a:rPr lang="en-US" altLang="en-US" sz="2400" baseline="0">
                <a:sym typeface="Symbol" panose="05050102010706020507" pitchFamily="18" charset="2"/>
              </a:rPr>
              <a:t>        P  T</a:t>
            </a:r>
          </a:p>
        </p:txBody>
      </p:sp>
      <p:sp>
        <p:nvSpPr>
          <p:cNvPr id="2167813" name="Oval 5"/>
          <p:cNvSpPr>
            <a:spLocks noChangeArrowheads="1"/>
          </p:cNvSpPr>
          <p:nvPr/>
        </p:nvSpPr>
        <p:spPr bwMode="auto">
          <a:xfrm>
            <a:off x="5334000" y="3352800"/>
            <a:ext cx="609600" cy="13716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4" name="Oval 6"/>
          <p:cNvSpPr>
            <a:spLocks noChangeArrowheads="1"/>
          </p:cNvSpPr>
          <p:nvPr/>
        </p:nvSpPr>
        <p:spPr bwMode="auto">
          <a:xfrm>
            <a:off x="7162800" y="3048000"/>
            <a:ext cx="533400" cy="9144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5" name="Oval 7"/>
          <p:cNvSpPr>
            <a:spLocks noChangeArrowheads="1"/>
          </p:cNvSpPr>
          <p:nvPr/>
        </p:nvSpPr>
        <p:spPr bwMode="auto">
          <a:xfrm>
            <a:off x="7162800" y="4267200"/>
            <a:ext cx="533400" cy="914400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6" name="Line 8"/>
          <p:cNvSpPr>
            <a:spLocks noChangeShapeType="1"/>
          </p:cNvSpPr>
          <p:nvPr/>
        </p:nvSpPr>
        <p:spPr bwMode="auto">
          <a:xfrm flipV="1">
            <a:off x="5791200" y="3429000"/>
            <a:ext cx="1524000" cy="228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7" name="Line 9"/>
          <p:cNvSpPr>
            <a:spLocks noChangeShapeType="1"/>
          </p:cNvSpPr>
          <p:nvPr/>
        </p:nvSpPr>
        <p:spPr bwMode="auto">
          <a:xfrm flipV="1">
            <a:off x="5791200" y="3733800"/>
            <a:ext cx="1524000" cy="2286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8" name="Line 10"/>
          <p:cNvSpPr>
            <a:spLocks noChangeShapeType="1"/>
          </p:cNvSpPr>
          <p:nvPr/>
        </p:nvSpPr>
        <p:spPr bwMode="auto">
          <a:xfrm>
            <a:off x="5791200" y="4114800"/>
            <a:ext cx="1600200" cy="381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19" name="Line 11"/>
          <p:cNvSpPr>
            <a:spLocks noChangeShapeType="1"/>
          </p:cNvSpPr>
          <p:nvPr/>
        </p:nvSpPr>
        <p:spPr bwMode="auto">
          <a:xfrm>
            <a:off x="5715000" y="4343400"/>
            <a:ext cx="1828800" cy="3048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2167820" name="Text Box 12"/>
          <p:cNvSpPr txBox="1">
            <a:spLocks noChangeArrowheads="1"/>
          </p:cNvSpPr>
          <p:nvPr/>
        </p:nvSpPr>
        <p:spPr bwMode="auto">
          <a:xfrm>
            <a:off x="5516563" y="5011738"/>
            <a:ext cx="2444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r>
              <a:rPr lang="en-US" altLang="en-US" baseline="0"/>
              <a:t>S</a:t>
            </a:r>
          </a:p>
        </p:txBody>
      </p:sp>
      <p:sp>
        <p:nvSpPr>
          <p:cNvPr id="2167874" name="SMARTInkShape-3851"/>
          <p:cNvSpPr/>
          <p:nvPr/>
        </p:nvSpPr>
        <p:spPr bwMode="auto">
          <a:xfrm>
            <a:off x="1964534" y="4993480"/>
            <a:ext cx="14286" cy="21434"/>
          </a:xfrm>
          <a:custGeom>
            <a:avLst/>
            <a:gdLst/>
            <a:ahLst/>
            <a:cxnLst/>
            <a:rect l="0" t="0" r="0" b="0"/>
            <a:pathLst>
              <a:path w="14286" h="21434">
                <a:moveTo>
                  <a:pt x="14285" y="0"/>
                </a:moveTo>
                <a:lnTo>
                  <a:pt x="14285" y="10850"/>
                </a:lnTo>
                <a:lnTo>
                  <a:pt x="13491" y="11997"/>
                </a:lnTo>
                <a:lnTo>
                  <a:pt x="12168" y="12760"/>
                </a:lnTo>
                <a:lnTo>
                  <a:pt x="7435" y="14199"/>
                </a:lnTo>
                <a:lnTo>
                  <a:pt x="24" y="14290"/>
                </a:lnTo>
                <a:lnTo>
                  <a:pt x="0" y="20440"/>
                </a:lnTo>
                <a:lnTo>
                  <a:pt x="793" y="20771"/>
                </a:lnTo>
                <a:lnTo>
                  <a:pt x="7141" y="2143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7880" name="SMARTInkShape-Group807"/>
          <p:cNvGrpSpPr/>
          <p:nvPr/>
        </p:nvGrpSpPr>
        <p:grpSpPr>
          <a:xfrm>
            <a:off x="1535907" y="2071688"/>
            <a:ext cx="512191" cy="400051"/>
            <a:chOff x="1535907" y="2071688"/>
            <a:chExt cx="512191" cy="400051"/>
          </a:xfrm>
        </p:grpSpPr>
        <p:sp>
          <p:nvSpPr>
            <p:cNvPr id="2167875" name="SMARTInkShape-3852"/>
            <p:cNvSpPr/>
            <p:nvPr/>
          </p:nvSpPr>
          <p:spPr bwMode="auto">
            <a:xfrm>
              <a:off x="1935956" y="2071688"/>
              <a:ext cx="64295" cy="400051"/>
            </a:xfrm>
            <a:custGeom>
              <a:avLst/>
              <a:gdLst/>
              <a:ahLst/>
              <a:cxnLst/>
              <a:rect l="0" t="0" r="0" b="0"/>
              <a:pathLst>
                <a:path w="64295" h="400051">
                  <a:moveTo>
                    <a:pt x="64294" y="0"/>
                  </a:moveTo>
                  <a:lnTo>
                    <a:pt x="60502" y="34320"/>
                  </a:lnTo>
                  <a:lnTo>
                    <a:pt x="54351" y="68112"/>
                  </a:lnTo>
                  <a:lnTo>
                    <a:pt x="49821" y="96682"/>
                  </a:lnTo>
                  <a:lnTo>
                    <a:pt x="45161" y="128695"/>
                  </a:lnTo>
                  <a:lnTo>
                    <a:pt x="40445" y="164089"/>
                  </a:lnTo>
                  <a:lnTo>
                    <a:pt x="38076" y="182417"/>
                  </a:lnTo>
                  <a:lnTo>
                    <a:pt x="35703" y="200986"/>
                  </a:lnTo>
                  <a:lnTo>
                    <a:pt x="33327" y="219716"/>
                  </a:lnTo>
                  <a:lnTo>
                    <a:pt x="28570" y="255343"/>
                  </a:lnTo>
                  <a:lnTo>
                    <a:pt x="23811" y="288904"/>
                  </a:lnTo>
                  <a:lnTo>
                    <a:pt x="19049" y="319695"/>
                  </a:lnTo>
                  <a:lnTo>
                    <a:pt x="14287" y="347139"/>
                  </a:lnTo>
                  <a:lnTo>
                    <a:pt x="9261" y="378551"/>
                  </a:lnTo>
                  <a:lnTo>
                    <a:pt x="7291" y="390495"/>
                  </a:lnTo>
                  <a:lnTo>
                    <a:pt x="5654" y="393680"/>
                  </a:lnTo>
                  <a:lnTo>
                    <a:pt x="0" y="400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76" name="SMARTInkShape-3853"/>
            <p:cNvSpPr/>
            <p:nvPr/>
          </p:nvSpPr>
          <p:spPr bwMode="auto">
            <a:xfrm>
              <a:off x="1891071" y="2214563"/>
              <a:ext cx="157027" cy="182375"/>
            </a:xfrm>
            <a:custGeom>
              <a:avLst/>
              <a:gdLst/>
              <a:ahLst/>
              <a:cxnLst/>
              <a:rect l="0" t="0" r="0" b="0"/>
              <a:pathLst>
                <a:path w="157027" h="182375">
                  <a:moveTo>
                    <a:pt x="123467" y="14287"/>
                  </a:moveTo>
                  <a:lnTo>
                    <a:pt x="123467" y="10495"/>
                  </a:lnTo>
                  <a:lnTo>
                    <a:pt x="122673" y="9377"/>
                  </a:lnTo>
                  <a:lnTo>
                    <a:pt x="121350" y="8633"/>
                  </a:lnTo>
                  <a:lnTo>
                    <a:pt x="119674" y="8136"/>
                  </a:lnTo>
                  <a:lnTo>
                    <a:pt x="110488" y="2430"/>
                  </a:lnTo>
                  <a:lnTo>
                    <a:pt x="102882" y="1080"/>
                  </a:lnTo>
                  <a:lnTo>
                    <a:pt x="96326" y="2596"/>
                  </a:lnTo>
                  <a:lnTo>
                    <a:pt x="70842" y="18748"/>
                  </a:lnTo>
                  <a:lnTo>
                    <a:pt x="58803" y="31351"/>
                  </a:lnTo>
                  <a:lnTo>
                    <a:pt x="36022" y="65312"/>
                  </a:lnTo>
                  <a:lnTo>
                    <a:pt x="17918" y="93170"/>
                  </a:lnTo>
                  <a:lnTo>
                    <a:pt x="4616" y="121533"/>
                  </a:lnTo>
                  <a:lnTo>
                    <a:pt x="0" y="139739"/>
                  </a:lnTo>
                  <a:lnTo>
                    <a:pt x="595" y="155768"/>
                  </a:lnTo>
                  <a:lnTo>
                    <a:pt x="5621" y="168713"/>
                  </a:lnTo>
                  <a:lnTo>
                    <a:pt x="9184" y="174388"/>
                  </a:lnTo>
                  <a:lnTo>
                    <a:pt x="13941" y="178171"/>
                  </a:lnTo>
                  <a:lnTo>
                    <a:pt x="25576" y="182374"/>
                  </a:lnTo>
                  <a:lnTo>
                    <a:pt x="45514" y="180948"/>
                  </a:lnTo>
                  <a:lnTo>
                    <a:pt x="70295" y="167914"/>
                  </a:lnTo>
                  <a:lnTo>
                    <a:pt x="102204" y="142176"/>
                  </a:lnTo>
                  <a:lnTo>
                    <a:pt x="134024" y="114162"/>
                  </a:lnTo>
                  <a:lnTo>
                    <a:pt x="144828" y="99157"/>
                  </a:lnTo>
                  <a:lnTo>
                    <a:pt x="154578" y="73653"/>
                  </a:lnTo>
                  <a:lnTo>
                    <a:pt x="157026" y="51456"/>
                  </a:lnTo>
                  <a:lnTo>
                    <a:pt x="151145" y="29331"/>
                  </a:lnTo>
                  <a:lnTo>
                    <a:pt x="149062" y="24317"/>
                  </a:lnTo>
                  <a:lnTo>
                    <a:pt x="140399" y="16628"/>
                  </a:lnTo>
                  <a:lnTo>
                    <a:pt x="114290" y="3483"/>
                  </a:lnTo>
                  <a:lnTo>
                    <a:pt x="9489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77" name="SMARTInkShape-3854"/>
            <p:cNvSpPr/>
            <p:nvPr/>
          </p:nvSpPr>
          <p:spPr bwMode="auto">
            <a:xfrm>
              <a:off x="1557632" y="2307431"/>
              <a:ext cx="28282" cy="6851"/>
            </a:xfrm>
            <a:custGeom>
              <a:avLst/>
              <a:gdLst/>
              <a:ahLst/>
              <a:cxnLst/>
              <a:rect l="0" t="0" r="0" b="0"/>
              <a:pathLst>
                <a:path w="28282" h="6851">
                  <a:moveTo>
                    <a:pt x="6849" y="0"/>
                  </a:moveTo>
                  <a:lnTo>
                    <a:pt x="0" y="0"/>
                  </a:lnTo>
                  <a:lnTo>
                    <a:pt x="3585" y="3793"/>
                  </a:lnTo>
                  <a:lnTo>
                    <a:pt x="7515" y="5655"/>
                  </a:lnTo>
                  <a:lnTo>
                    <a:pt x="16506" y="6850"/>
                  </a:lnTo>
                  <a:lnTo>
                    <a:pt x="21195" y="4897"/>
                  </a:lnTo>
                  <a:lnTo>
                    <a:pt x="282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78" name="SMARTInkShape-3855"/>
            <p:cNvSpPr/>
            <p:nvPr/>
          </p:nvSpPr>
          <p:spPr bwMode="auto">
            <a:xfrm>
              <a:off x="1550514" y="2314575"/>
              <a:ext cx="13968" cy="14289"/>
            </a:xfrm>
            <a:custGeom>
              <a:avLst/>
              <a:gdLst/>
              <a:ahLst/>
              <a:cxnLst/>
              <a:rect l="0" t="0" r="0" b="0"/>
              <a:pathLst>
                <a:path w="13968" h="14289">
                  <a:moveTo>
                    <a:pt x="13967" y="14288"/>
                  </a:moveTo>
                  <a:lnTo>
                    <a:pt x="13967" y="10495"/>
                  </a:lnTo>
                  <a:lnTo>
                    <a:pt x="13174" y="9378"/>
                  </a:lnTo>
                  <a:lnTo>
                    <a:pt x="11851" y="8633"/>
                  </a:lnTo>
                  <a:lnTo>
                    <a:pt x="6692" y="7340"/>
                  </a:lnTo>
                  <a:lnTo>
                    <a:pt x="0" y="7151"/>
                  </a:lnTo>
                  <a:lnTo>
                    <a:pt x="3567" y="7146"/>
                  </a:lnTo>
                  <a:lnTo>
                    <a:pt x="7493" y="5028"/>
                  </a:lnTo>
                  <a:lnTo>
                    <a:pt x="139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79" name="SMARTInkShape-3856"/>
            <p:cNvSpPr/>
            <p:nvPr/>
          </p:nvSpPr>
          <p:spPr bwMode="auto">
            <a:xfrm>
              <a:off x="1535907" y="2271713"/>
              <a:ext cx="7144" cy="14288"/>
            </a:xfrm>
            <a:custGeom>
              <a:avLst/>
              <a:gdLst/>
              <a:ahLst/>
              <a:cxnLst/>
              <a:rect l="0" t="0" r="0" b="0"/>
              <a:pathLst>
                <a:path w="7144" h="14288">
                  <a:moveTo>
                    <a:pt x="7143" y="14287"/>
                  </a:moveTo>
                  <a:lnTo>
                    <a:pt x="0" y="7144"/>
                  </a:lnTo>
                  <a:lnTo>
                    <a:pt x="714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7881" name="SMARTInkShape-3857"/>
          <p:cNvSpPr/>
          <p:nvPr/>
        </p:nvSpPr>
        <p:spPr bwMode="auto">
          <a:xfrm>
            <a:off x="750094" y="2393156"/>
            <a:ext cx="28576" cy="21433"/>
          </a:xfrm>
          <a:custGeom>
            <a:avLst/>
            <a:gdLst/>
            <a:ahLst/>
            <a:cxnLst/>
            <a:rect l="0" t="0" r="0" b="0"/>
            <a:pathLst>
              <a:path w="28576" h="21433">
                <a:moveTo>
                  <a:pt x="28575" y="21432"/>
                </a:moveTo>
                <a:lnTo>
                  <a:pt x="8163" y="21432"/>
                </a:lnTo>
                <a:lnTo>
                  <a:pt x="3653" y="17639"/>
                </a:lnTo>
                <a:lnTo>
                  <a:pt x="1623" y="13661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7882" name="SMARTInkShape-3858"/>
          <p:cNvSpPr/>
          <p:nvPr/>
        </p:nvSpPr>
        <p:spPr bwMode="auto">
          <a:xfrm>
            <a:off x="2643188" y="4457700"/>
            <a:ext cx="1224015" cy="192013"/>
          </a:xfrm>
          <a:custGeom>
            <a:avLst/>
            <a:gdLst/>
            <a:ahLst/>
            <a:cxnLst/>
            <a:rect l="0" t="0" r="0" b="0"/>
            <a:pathLst>
              <a:path w="1224015" h="192013">
                <a:moveTo>
                  <a:pt x="0" y="0"/>
                </a:moveTo>
                <a:lnTo>
                  <a:pt x="0" y="3792"/>
                </a:lnTo>
                <a:lnTo>
                  <a:pt x="793" y="4909"/>
                </a:lnTo>
                <a:lnTo>
                  <a:pt x="2116" y="5654"/>
                </a:lnTo>
                <a:lnTo>
                  <a:pt x="36242" y="12789"/>
                </a:lnTo>
                <a:lnTo>
                  <a:pt x="63567" y="18518"/>
                </a:lnTo>
                <a:lnTo>
                  <a:pt x="98827" y="21362"/>
                </a:lnTo>
                <a:lnTo>
                  <a:pt x="130971" y="24840"/>
                </a:lnTo>
                <a:lnTo>
                  <a:pt x="166423" y="29032"/>
                </a:lnTo>
                <a:lnTo>
                  <a:pt x="184768" y="31260"/>
                </a:lnTo>
                <a:lnTo>
                  <a:pt x="204141" y="31953"/>
                </a:lnTo>
                <a:lnTo>
                  <a:pt x="224200" y="31621"/>
                </a:lnTo>
                <a:lnTo>
                  <a:pt x="244717" y="30605"/>
                </a:lnTo>
                <a:lnTo>
                  <a:pt x="265538" y="29135"/>
                </a:lnTo>
                <a:lnTo>
                  <a:pt x="286563" y="27361"/>
                </a:lnTo>
                <a:lnTo>
                  <a:pt x="307723" y="25384"/>
                </a:lnTo>
                <a:lnTo>
                  <a:pt x="329767" y="23273"/>
                </a:lnTo>
                <a:lnTo>
                  <a:pt x="352401" y="21072"/>
                </a:lnTo>
                <a:lnTo>
                  <a:pt x="375427" y="18810"/>
                </a:lnTo>
                <a:lnTo>
                  <a:pt x="399510" y="16509"/>
                </a:lnTo>
                <a:lnTo>
                  <a:pt x="424296" y="14181"/>
                </a:lnTo>
                <a:lnTo>
                  <a:pt x="449551" y="11835"/>
                </a:lnTo>
                <a:lnTo>
                  <a:pt x="474326" y="9478"/>
                </a:lnTo>
                <a:lnTo>
                  <a:pt x="498780" y="7112"/>
                </a:lnTo>
                <a:lnTo>
                  <a:pt x="523020" y="4742"/>
                </a:lnTo>
                <a:lnTo>
                  <a:pt x="546323" y="3161"/>
                </a:lnTo>
                <a:lnTo>
                  <a:pt x="569003" y="2107"/>
                </a:lnTo>
                <a:lnTo>
                  <a:pt x="591266" y="1405"/>
                </a:lnTo>
                <a:lnTo>
                  <a:pt x="613252" y="936"/>
                </a:lnTo>
                <a:lnTo>
                  <a:pt x="635053" y="624"/>
                </a:lnTo>
                <a:lnTo>
                  <a:pt x="656731" y="416"/>
                </a:lnTo>
                <a:lnTo>
                  <a:pt x="677533" y="278"/>
                </a:lnTo>
                <a:lnTo>
                  <a:pt x="697751" y="185"/>
                </a:lnTo>
                <a:lnTo>
                  <a:pt x="717580" y="123"/>
                </a:lnTo>
                <a:lnTo>
                  <a:pt x="737149" y="876"/>
                </a:lnTo>
                <a:lnTo>
                  <a:pt x="756545" y="2172"/>
                </a:lnTo>
                <a:lnTo>
                  <a:pt x="775825" y="3829"/>
                </a:lnTo>
                <a:lnTo>
                  <a:pt x="794236" y="6521"/>
                </a:lnTo>
                <a:lnTo>
                  <a:pt x="829508" y="13746"/>
                </a:lnTo>
                <a:lnTo>
                  <a:pt x="859472" y="20132"/>
                </a:lnTo>
                <a:lnTo>
                  <a:pt x="886018" y="25616"/>
                </a:lnTo>
                <a:lnTo>
                  <a:pt x="921689" y="33167"/>
                </a:lnTo>
                <a:lnTo>
                  <a:pt x="951646" y="42829"/>
                </a:lnTo>
                <a:lnTo>
                  <a:pt x="955900" y="45221"/>
                </a:lnTo>
                <a:lnTo>
                  <a:pt x="957147" y="46817"/>
                </a:lnTo>
                <a:lnTo>
                  <a:pt x="956392" y="47880"/>
                </a:lnTo>
                <a:lnTo>
                  <a:pt x="954301" y="48589"/>
                </a:lnTo>
                <a:lnTo>
                  <a:pt x="925240" y="44165"/>
                </a:lnTo>
                <a:lnTo>
                  <a:pt x="894857" y="41132"/>
                </a:lnTo>
                <a:lnTo>
                  <a:pt x="868408" y="37331"/>
                </a:lnTo>
                <a:lnTo>
                  <a:pt x="838131" y="32996"/>
                </a:lnTo>
                <a:lnTo>
                  <a:pt x="804038" y="28423"/>
                </a:lnTo>
                <a:lnTo>
                  <a:pt x="786057" y="26093"/>
                </a:lnTo>
                <a:lnTo>
                  <a:pt x="766131" y="24539"/>
                </a:lnTo>
                <a:lnTo>
                  <a:pt x="744910" y="23503"/>
                </a:lnTo>
                <a:lnTo>
                  <a:pt x="722826" y="22812"/>
                </a:lnTo>
                <a:lnTo>
                  <a:pt x="699371" y="23146"/>
                </a:lnTo>
                <a:lnTo>
                  <a:pt x="675003" y="24162"/>
                </a:lnTo>
                <a:lnTo>
                  <a:pt x="650027" y="25633"/>
                </a:lnTo>
                <a:lnTo>
                  <a:pt x="624645" y="26613"/>
                </a:lnTo>
                <a:lnTo>
                  <a:pt x="598992" y="27267"/>
                </a:lnTo>
                <a:lnTo>
                  <a:pt x="573159" y="27703"/>
                </a:lnTo>
                <a:lnTo>
                  <a:pt x="547206" y="29581"/>
                </a:lnTo>
                <a:lnTo>
                  <a:pt x="521173" y="32421"/>
                </a:lnTo>
                <a:lnTo>
                  <a:pt x="495086" y="35901"/>
                </a:lnTo>
                <a:lnTo>
                  <a:pt x="468963" y="39015"/>
                </a:lnTo>
                <a:lnTo>
                  <a:pt x="442817" y="41885"/>
                </a:lnTo>
                <a:lnTo>
                  <a:pt x="416655" y="44592"/>
                </a:lnTo>
                <a:lnTo>
                  <a:pt x="392070" y="47191"/>
                </a:lnTo>
                <a:lnTo>
                  <a:pt x="368536" y="49717"/>
                </a:lnTo>
                <a:lnTo>
                  <a:pt x="345703" y="52194"/>
                </a:lnTo>
                <a:lnTo>
                  <a:pt x="324925" y="54640"/>
                </a:lnTo>
                <a:lnTo>
                  <a:pt x="305516" y="57064"/>
                </a:lnTo>
                <a:lnTo>
                  <a:pt x="270722" y="61875"/>
                </a:lnTo>
                <a:lnTo>
                  <a:pt x="242029" y="66658"/>
                </a:lnTo>
                <a:lnTo>
                  <a:pt x="211147" y="73814"/>
                </a:lnTo>
                <a:lnTo>
                  <a:pt x="198882" y="80696"/>
                </a:lnTo>
                <a:lnTo>
                  <a:pt x="194501" y="84754"/>
                </a:lnTo>
                <a:lnTo>
                  <a:pt x="193961" y="88252"/>
                </a:lnTo>
                <a:lnTo>
                  <a:pt x="195982" y="91379"/>
                </a:lnTo>
                <a:lnTo>
                  <a:pt x="199711" y="94256"/>
                </a:lnTo>
                <a:lnTo>
                  <a:pt x="223920" y="98307"/>
                </a:lnTo>
                <a:lnTo>
                  <a:pt x="249274" y="99254"/>
                </a:lnTo>
                <a:lnTo>
                  <a:pt x="281445" y="98882"/>
                </a:lnTo>
                <a:lnTo>
                  <a:pt x="301136" y="97671"/>
                </a:lnTo>
                <a:lnTo>
                  <a:pt x="322201" y="96070"/>
                </a:lnTo>
                <a:lnTo>
                  <a:pt x="344975" y="94209"/>
                </a:lnTo>
                <a:lnTo>
                  <a:pt x="368889" y="92175"/>
                </a:lnTo>
                <a:lnTo>
                  <a:pt x="393564" y="90025"/>
                </a:lnTo>
                <a:lnTo>
                  <a:pt x="419538" y="87798"/>
                </a:lnTo>
                <a:lnTo>
                  <a:pt x="446380" y="85520"/>
                </a:lnTo>
                <a:lnTo>
                  <a:pt x="473798" y="83207"/>
                </a:lnTo>
                <a:lnTo>
                  <a:pt x="502397" y="81665"/>
                </a:lnTo>
                <a:lnTo>
                  <a:pt x="531781" y="80637"/>
                </a:lnTo>
                <a:lnTo>
                  <a:pt x="561689" y="79952"/>
                </a:lnTo>
                <a:lnTo>
                  <a:pt x="591947" y="78701"/>
                </a:lnTo>
                <a:lnTo>
                  <a:pt x="622437" y="77074"/>
                </a:lnTo>
                <a:lnTo>
                  <a:pt x="653083" y="75195"/>
                </a:lnTo>
                <a:lnTo>
                  <a:pt x="683833" y="73149"/>
                </a:lnTo>
                <a:lnTo>
                  <a:pt x="714650" y="70991"/>
                </a:lnTo>
                <a:lnTo>
                  <a:pt x="745515" y="68758"/>
                </a:lnTo>
                <a:lnTo>
                  <a:pt x="776409" y="67270"/>
                </a:lnTo>
                <a:lnTo>
                  <a:pt x="807325" y="66278"/>
                </a:lnTo>
                <a:lnTo>
                  <a:pt x="838254" y="65617"/>
                </a:lnTo>
                <a:lnTo>
                  <a:pt x="868398" y="64382"/>
                </a:lnTo>
                <a:lnTo>
                  <a:pt x="898019" y="62765"/>
                </a:lnTo>
                <a:lnTo>
                  <a:pt x="927292" y="60893"/>
                </a:lnTo>
                <a:lnTo>
                  <a:pt x="954744" y="59646"/>
                </a:lnTo>
                <a:lnTo>
                  <a:pt x="980984" y="58814"/>
                </a:lnTo>
                <a:lnTo>
                  <a:pt x="1006414" y="58259"/>
                </a:lnTo>
                <a:lnTo>
                  <a:pt x="1030511" y="57889"/>
                </a:lnTo>
                <a:lnTo>
                  <a:pt x="1053720" y="57643"/>
                </a:lnTo>
                <a:lnTo>
                  <a:pt x="1076336" y="57479"/>
                </a:lnTo>
                <a:lnTo>
                  <a:pt x="1096969" y="57369"/>
                </a:lnTo>
                <a:lnTo>
                  <a:pt x="1116282" y="57296"/>
                </a:lnTo>
                <a:lnTo>
                  <a:pt x="1151763" y="57215"/>
                </a:lnTo>
                <a:lnTo>
                  <a:pt x="1183407" y="57179"/>
                </a:lnTo>
                <a:lnTo>
                  <a:pt x="1218127" y="57156"/>
                </a:lnTo>
                <a:lnTo>
                  <a:pt x="1224014" y="57153"/>
                </a:lnTo>
                <a:lnTo>
                  <a:pt x="1190671" y="57150"/>
                </a:lnTo>
                <a:lnTo>
                  <a:pt x="1160218" y="57944"/>
                </a:lnTo>
                <a:lnTo>
                  <a:pt x="1140985" y="59267"/>
                </a:lnTo>
                <a:lnTo>
                  <a:pt x="1120225" y="60942"/>
                </a:lnTo>
                <a:lnTo>
                  <a:pt x="1096860" y="62854"/>
                </a:lnTo>
                <a:lnTo>
                  <a:pt x="1071759" y="64921"/>
                </a:lnTo>
                <a:lnTo>
                  <a:pt x="1045500" y="67093"/>
                </a:lnTo>
                <a:lnTo>
                  <a:pt x="1016087" y="69335"/>
                </a:lnTo>
                <a:lnTo>
                  <a:pt x="984572" y="71623"/>
                </a:lnTo>
                <a:lnTo>
                  <a:pt x="951657" y="73943"/>
                </a:lnTo>
                <a:lnTo>
                  <a:pt x="917013" y="77076"/>
                </a:lnTo>
                <a:lnTo>
                  <a:pt x="881217" y="80753"/>
                </a:lnTo>
                <a:lnTo>
                  <a:pt x="844653" y="84791"/>
                </a:lnTo>
                <a:lnTo>
                  <a:pt x="806783" y="89071"/>
                </a:lnTo>
                <a:lnTo>
                  <a:pt x="768043" y="93512"/>
                </a:lnTo>
                <a:lnTo>
                  <a:pt x="728722" y="98060"/>
                </a:lnTo>
                <a:lnTo>
                  <a:pt x="689808" y="102680"/>
                </a:lnTo>
                <a:lnTo>
                  <a:pt x="651166" y="107347"/>
                </a:lnTo>
                <a:lnTo>
                  <a:pt x="612704" y="112046"/>
                </a:lnTo>
                <a:lnTo>
                  <a:pt x="575950" y="117559"/>
                </a:lnTo>
                <a:lnTo>
                  <a:pt x="540336" y="123617"/>
                </a:lnTo>
                <a:lnTo>
                  <a:pt x="505480" y="130036"/>
                </a:lnTo>
                <a:lnTo>
                  <a:pt x="472718" y="136697"/>
                </a:lnTo>
                <a:lnTo>
                  <a:pt x="441351" y="143519"/>
                </a:lnTo>
                <a:lnTo>
                  <a:pt x="410915" y="150448"/>
                </a:lnTo>
                <a:lnTo>
                  <a:pt x="383481" y="156655"/>
                </a:lnTo>
                <a:lnTo>
                  <a:pt x="358047" y="162380"/>
                </a:lnTo>
                <a:lnTo>
                  <a:pt x="333948" y="167785"/>
                </a:lnTo>
                <a:lnTo>
                  <a:pt x="313119" y="172975"/>
                </a:lnTo>
                <a:lnTo>
                  <a:pt x="294471" y="178023"/>
                </a:lnTo>
                <a:lnTo>
                  <a:pt x="263432" y="186278"/>
                </a:lnTo>
                <a:lnTo>
                  <a:pt x="230453" y="191577"/>
                </a:lnTo>
                <a:lnTo>
                  <a:pt x="227454" y="192012"/>
                </a:lnTo>
                <a:lnTo>
                  <a:pt x="228629" y="190714"/>
                </a:lnTo>
                <a:lnTo>
                  <a:pt x="238402" y="185039"/>
                </a:lnTo>
                <a:lnTo>
                  <a:pt x="269339" y="176711"/>
                </a:lnTo>
                <a:lnTo>
                  <a:pt x="301475" y="167438"/>
                </a:lnTo>
                <a:lnTo>
                  <a:pt x="320046" y="161632"/>
                </a:lnTo>
                <a:lnTo>
                  <a:pt x="341951" y="156967"/>
                </a:lnTo>
                <a:lnTo>
                  <a:pt x="366080" y="153064"/>
                </a:lnTo>
                <a:lnTo>
                  <a:pt x="391690" y="149667"/>
                </a:lnTo>
                <a:lnTo>
                  <a:pt x="419083" y="145816"/>
                </a:lnTo>
                <a:lnTo>
                  <a:pt x="447663" y="141660"/>
                </a:lnTo>
                <a:lnTo>
                  <a:pt x="477036" y="137302"/>
                </a:lnTo>
                <a:lnTo>
                  <a:pt x="506936" y="132810"/>
                </a:lnTo>
                <a:lnTo>
                  <a:pt x="537188" y="128227"/>
                </a:lnTo>
                <a:lnTo>
                  <a:pt x="567676" y="123585"/>
                </a:lnTo>
                <a:lnTo>
                  <a:pt x="599113" y="118902"/>
                </a:lnTo>
                <a:lnTo>
                  <a:pt x="631183" y="114193"/>
                </a:lnTo>
                <a:lnTo>
                  <a:pt x="663676" y="109467"/>
                </a:lnTo>
                <a:lnTo>
                  <a:pt x="696451" y="105521"/>
                </a:lnTo>
                <a:lnTo>
                  <a:pt x="729413" y="102098"/>
                </a:lnTo>
                <a:lnTo>
                  <a:pt x="762500" y="99021"/>
                </a:lnTo>
                <a:lnTo>
                  <a:pt x="794877" y="96970"/>
                </a:lnTo>
                <a:lnTo>
                  <a:pt x="826780" y="95603"/>
                </a:lnTo>
                <a:lnTo>
                  <a:pt x="858368" y="94692"/>
                </a:lnTo>
                <a:lnTo>
                  <a:pt x="888951" y="93290"/>
                </a:lnTo>
                <a:lnTo>
                  <a:pt x="918866" y="91562"/>
                </a:lnTo>
                <a:lnTo>
                  <a:pt x="948333" y="89617"/>
                </a:lnTo>
                <a:lnTo>
                  <a:pt x="975916" y="87526"/>
                </a:lnTo>
                <a:lnTo>
                  <a:pt x="1002241" y="85338"/>
                </a:lnTo>
                <a:lnTo>
                  <a:pt x="1027729" y="83086"/>
                </a:lnTo>
                <a:lnTo>
                  <a:pt x="1051865" y="80790"/>
                </a:lnTo>
                <a:lnTo>
                  <a:pt x="1075100" y="78467"/>
                </a:lnTo>
                <a:lnTo>
                  <a:pt x="1097733" y="76124"/>
                </a:lnTo>
                <a:lnTo>
                  <a:pt x="1116791" y="74561"/>
                </a:lnTo>
                <a:lnTo>
                  <a:pt x="1148549" y="72826"/>
                </a:lnTo>
                <a:lnTo>
                  <a:pt x="1173776" y="69938"/>
                </a:lnTo>
                <a:lnTo>
                  <a:pt x="1199479" y="63850"/>
                </a:lnTo>
                <a:lnTo>
                  <a:pt x="1204465" y="61616"/>
                </a:lnTo>
                <a:lnTo>
                  <a:pt x="1206201" y="60128"/>
                </a:lnTo>
                <a:lnTo>
                  <a:pt x="1205772" y="59135"/>
                </a:lnTo>
                <a:lnTo>
                  <a:pt x="1203897" y="58474"/>
                </a:lnTo>
                <a:lnTo>
                  <a:pt x="1169992" y="63115"/>
                </a:lnTo>
                <a:lnTo>
                  <a:pt x="1139386" y="67209"/>
                </a:lnTo>
                <a:lnTo>
                  <a:pt x="1119953" y="69412"/>
                </a:lnTo>
                <a:lnTo>
                  <a:pt x="1098267" y="71675"/>
                </a:lnTo>
                <a:lnTo>
                  <a:pt x="1075077" y="73977"/>
                </a:lnTo>
                <a:lnTo>
                  <a:pt x="1049299" y="77099"/>
                </a:lnTo>
                <a:lnTo>
                  <a:pt x="1021795" y="80768"/>
                </a:lnTo>
                <a:lnTo>
                  <a:pt x="993140" y="84802"/>
                </a:lnTo>
                <a:lnTo>
                  <a:pt x="962925" y="88285"/>
                </a:lnTo>
                <a:lnTo>
                  <a:pt x="931668" y="91400"/>
                </a:lnTo>
                <a:lnTo>
                  <a:pt x="899718" y="94271"/>
                </a:lnTo>
                <a:lnTo>
                  <a:pt x="867306" y="98566"/>
                </a:lnTo>
                <a:lnTo>
                  <a:pt x="834585" y="103811"/>
                </a:lnTo>
                <a:lnTo>
                  <a:pt x="801659" y="109688"/>
                </a:lnTo>
                <a:lnTo>
                  <a:pt x="768595" y="115195"/>
                </a:lnTo>
                <a:lnTo>
                  <a:pt x="735440" y="120452"/>
                </a:lnTo>
                <a:lnTo>
                  <a:pt x="702225" y="125545"/>
                </a:lnTo>
                <a:lnTo>
                  <a:pt x="670556" y="130528"/>
                </a:lnTo>
                <a:lnTo>
                  <a:pt x="639918" y="135437"/>
                </a:lnTo>
                <a:lnTo>
                  <a:pt x="609968" y="140298"/>
                </a:lnTo>
                <a:lnTo>
                  <a:pt x="582858" y="145919"/>
                </a:lnTo>
                <a:lnTo>
                  <a:pt x="557640" y="152048"/>
                </a:lnTo>
                <a:lnTo>
                  <a:pt x="533685" y="158516"/>
                </a:lnTo>
                <a:lnTo>
                  <a:pt x="512159" y="163621"/>
                </a:lnTo>
                <a:lnTo>
                  <a:pt x="492251" y="167818"/>
                </a:lnTo>
                <a:lnTo>
                  <a:pt x="458491" y="174598"/>
                </a:lnTo>
                <a:lnTo>
                  <a:pt x="423764" y="183302"/>
                </a:lnTo>
                <a:lnTo>
                  <a:pt x="420622" y="184114"/>
                </a:lnTo>
                <a:lnTo>
                  <a:pt x="420115" y="184655"/>
                </a:lnTo>
                <a:lnTo>
                  <a:pt x="423784" y="185257"/>
                </a:lnTo>
                <a:lnTo>
                  <a:pt x="458566" y="179939"/>
                </a:lnTo>
                <a:lnTo>
                  <a:pt x="489292" y="175752"/>
                </a:lnTo>
                <a:lnTo>
                  <a:pt x="507170" y="172731"/>
                </a:lnTo>
                <a:lnTo>
                  <a:pt x="526232" y="169129"/>
                </a:lnTo>
                <a:lnTo>
                  <a:pt x="546084" y="165140"/>
                </a:lnTo>
                <a:lnTo>
                  <a:pt x="567256" y="161687"/>
                </a:lnTo>
                <a:lnTo>
                  <a:pt x="589308" y="158591"/>
                </a:lnTo>
                <a:lnTo>
                  <a:pt x="611947" y="155734"/>
                </a:lnTo>
                <a:lnTo>
                  <a:pt x="636564" y="153035"/>
                </a:lnTo>
                <a:lnTo>
                  <a:pt x="662501" y="150442"/>
                </a:lnTo>
                <a:lnTo>
                  <a:pt x="689317" y="147920"/>
                </a:lnTo>
                <a:lnTo>
                  <a:pt x="715926" y="144650"/>
                </a:lnTo>
                <a:lnTo>
                  <a:pt x="742396" y="140884"/>
                </a:lnTo>
                <a:lnTo>
                  <a:pt x="768774" y="136785"/>
                </a:lnTo>
                <a:lnTo>
                  <a:pt x="795091" y="133259"/>
                </a:lnTo>
                <a:lnTo>
                  <a:pt x="821367" y="130114"/>
                </a:lnTo>
                <a:lnTo>
                  <a:pt x="847615" y="127224"/>
                </a:lnTo>
                <a:lnTo>
                  <a:pt x="873052" y="123710"/>
                </a:lnTo>
                <a:lnTo>
                  <a:pt x="897947" y="119780"/>
                </a:lnTo>
                <a:lnTo>
                  <a:pt x="922481" y="115572"/>
                </a:lnTo>
                <a:lnTo>
                  <a:pt x="945981" y="111973"/>
                </a:lnTo>
                <a:lnTo>
                  <a:pt x="968791" y="108780"/>
                </a:lnTo>
                <a:lnTo>
                  <a:pt x="991142" y="105857"/>
                </a:lnTo>
                <a:lnTo>
                  <a:pt x="1011599" y="103115"/>
                </a:lnTo>
                <a:lnTo>
                  <a:pt x="1030793" y="100493"/>
                </a:lnTo>
                <a:lnTo>
                  <a:pt x="1064555" y="95464"/>
                </a:lnTo>
                <a:lnTo>
                  <a:pt x="1099825" y="88964"/>
                </a:lnTo>
                <a:lnTo>
                  <a:pt x="1124594" y="86151"/>
                </a:lnTo>
                <a:lnTo>
                  <a:pt x="1116115" y="85851"/>
                </a:lnTo>
                <a:lnTo>
                  <a:pt x="1090936" y="89555"/>
                </a:lnTo>
                <a:lnTo>
                  <a:pt x="1063240" y="95629"/>
                </a:lnTo>
                <a:lnTo>
                  <a:pt x="1028176" y="102827"/>
                </a:lnTo>
                <a:lnTo>
                  <a:pt x="1007713" y="105857"/>
                </a:lnTo>
                <a:lnTo>
                  <a:pt x="986133" y="108672"/>
                </a:lnTo>
                <a:lnTo>
                  <a:pt x="963016" y="112135"/>
                </a:lnTo>
                <a:lnTo>
                  <a:pt x="938873" y="116032"/>
                </a:lnTo>
                <a:lnTo>
                  <a:pt x="914046" y="120217"/>
                </a:lnTo>
                <a:lnTo>
                  <a:pt x="887970" y="123801"/>
                </a:lnTo>
                <a:lnTo>
                  <a:pt x="861061" y="126984"/>
                </a:lnTo>
                <a:lnTo>
                  <a:pt x="833597" y="129900"/>
                </a:lnTo>
                <a:lnTo>
                  <a:pt x="807350" y="133431"/>
                </a:lnTo>
                <a:lnTo>
                  <a:pt x="781914" y="137373"/>
                </a:lnTo>
                <a:lnTo>
                  <a:pt x="757020" y="141588"/>
                </a:lnTo>
                <a:lnTo>
                  <a:pt x="733280" y="145986"/>
                </a:lnTo>
                <a:lnTo>
                  <a:pt x="710309" y="150505"/>
                </a:lnTo>
                <a:lnTo>
                  <a:pt x="687852" y="155106"/>
                </a:lnTo>
                <a:lnTo>
                  <a:pt x="668118" y="158966"/>
                </a:lnTo>
                <a:lnTo>
                  <a:pt x="633491" y="165372"/>
                </a:lnTo>
                <a:lnTo>
                  <a:pt x="606460" y="168749"/>
                </a:lnTo>
                <a:lnTo>
                  <a:pt x="570820" y="170916"/>
                </a:lnTo>
                <a:lnTo>
                  <a:pt x="566284" y="169507"/>
                </a:lnTo>
                <a:lnTo>
                  <a:pt x="563260" y="166979"/>
                </a:lnTo>
                <a:lnTo>
                  <a:pt x="557212" y="15716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7894" name="SMARTInkShape-Group810"/>
          <p:cNvGrpSpPr/>
          <p:nvPr/>
        </p:nvGrpSpPr>
        <p:grpSpPr>
          <a:xfrm>
            <a:off x="2586038" y="4357688"/>
            <a:ext cx="1403175" cy="307182"/>
            <a:chOff x="2586038" y="4357688"/>
            <a:chExt cx="1403175" cy="307182"/>
          </a:xfrm>
        </p:grpSpPr>
        <p:sp>
          <p:nvSpPr>
            <p:cNvPr id="2167883" name="SMARTInkShape-3859"/>
            <p:cNvSpPr/>
            <p:nvPr/>
          </p:nvSpPr>
          <p:spPr bwMode="auto">
            <a:xfrm>
              <a:off x="3864769" y="4357688"/>
              <a:ext cx="124444" cy="307182"/>
            </a:xfrm>
            <a:custGeom>
              <a:avLst/>
              <a:gdLst/>
              <a:ahLst/>
              <a:cxnLst/>
              <a:rect l="0" t="0" r="0" b="0"/>
              <a:pathLst>
                <a:path w="124444" h="307182">
                  <a:moveTo>
                    <a:pt x="92869" y="0"/>
                  </a:moveTo>
                  <a:lnTo>
                    <a:pt x="88753" y="0"/>
                  </a:lnTo>
                  <a:lnTo>
                    <a:pt x="90510" y="0"/>
                  </a:lnTo>
                  <a:lnTo>
                    <a:pt x="91296" y="1587"/>
                  </a:lnTo>
                  <a:lnTo>
                    <a:pt x="96454" y="19885"/>
                  </a:lnTo>
                  <a:lnTo>
                    <a:pt x="112969" y="54976"/>
                  </a:lnTo>
                  <a:lnTo>
                    <a:pt x="121049" y="87197"/>
                  </a:lnTo>
                  <a:lnTo>
                    <a:pt x="124443" y="110985"/>
                  </a:lnTo>
                  <a:lnTo>
                    <a:pt x="123306" y="137433"/>
                  </a:lnTo>
                  <a:lnTo>
                    <a:pt x="115921" y="165062"/>
                  </a:lnTo>
                  <a:lnTo>
                    <a:pt x="104702" y="192423"/>
                  </a:lnTo>
                  <a:lnTo>
                    <a:pt x="91777" y="217813"/>
                  </a:lnTo>
                  <a:lnTo>
                    <a:pt x="78096" y="242326"/>
                  </a:lnTo>
                  <a:lnTo>
                    <a:pt x="54889" y="274206"/>
                  </a:lnTo>
                  <a:lnTo>
                    <a:pt x="37095" y="289350"/>
                  </a:lnTo>
                  <a:lnTo>
                    <a:pt x="0" y="3071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4" name="SMARTInkShape-3860"/>
            <p:cNvSpPr/>
            <p:nvPr/>
          </p:nvSpPr>
          <p:spPr bwMode="auto">
            <a:xfrm>
              <a:off x="2587104" y="4371975"/>
              <a:ext cx="41797" cy="264320"/>
            </a:xfrm>
            <a:custGeom>
              <a:avLst/>
              <a:gdLst/>
              <a:ahLst/>
              <a:cxnLst/>
              <a:rect l="0" t="0" r="0" b="0"/>
              <a:pathLst>
                <a:path w="41797" h="264320">
                  <a:moveTo>
                    <a:pt x="41796" y="0"/>
                  </a:moveTo>
                  <a:lnTo>
                    <a:pt x="38004" y="0"/>
                  </a:lnTo>
                  <a:lnTo>
                    <a:pt x="34025" y="2117"/>
                  </a:lnTo>
                  <a:lnTo>
                    <a:pt x="31853" y="3792"/>
                  </a:lnTo>
                  <a:lnTo>
                    <a:pt x="20310" y="30015"/>
                  </a:lnTo>
                  <a:lnTo>
                    <a:pt x="11088" y="56783"/>
                  </a:lnTo>
                  <a:lnTo>
                    <a:pt x="4335" y="82387"/>
                  </a:lnTo>
                  <a:lnTo>
                    <a:pt x="1335" y="112287"/>
                  </a:lnTo>
                  <a:lnTo>
                    <a:pt x="0" y="141980"/>
                  </a:lnTo>
                  <a:lnTo>
                    <a:pt x="995" y="171846"/>
                  </a:lnTo>
                  <a:lnTo>
                    <a:pt x="6729" y="203640"/>
                  </a:lnTo>
                  <a:lnTo>
                    <a:pt x="18802" y="229942"/>
                  </a:lnTo>
                  <a:lnTo>
                    <a:pt x="41796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5" name="SMARTInkShape-3861"/>
            <p:cNvSpPr/>
            <p:nvPr/>
          </p:nvSpPr>
          <p:spPr bwMode="auto">
            <a:xfrm>
              <a:off x="3707606" y="4472308"/>
              <a:ext cx="154795" cy="13910"/>
            </a:xfrm>
            <a:custGeom>
              <a:avLst/>
              <a:gdLst/>
              <a:ahLst/>
              <a:cxnLst/>
              <a:rect l="0" t="0" r="0" b="0"/>
              <a:pathLst>
                <a:path w="154795" h="13910">
                  <a:moveTo>
                    <a:pt x="0" y="6823"/>
                  </a:moveTo>
                  <a:lnTo>
                    <a:pt x="3792" y="10615"/>
                  </a:lnTo>
                  <a:lnTo>
                    <a:pt x="7771" y="12478"/>
                  </a:lnTo>
                  <a:lnTo>
                    <a:pt x="36243" y="13771"/>
                  </a:lnTo>
                  <a:lnTo>
                    <a:pt x="62774" y="13909"/>
                  </a:lnTo>
                  <a:lnTo>
                    <a:pt x="90743" y="13156"/>
                  </a:lnTo>
                  <a:lnTo>
                    <a:pt x="118345" y="9053"/>
                  </a:lnTo>
                  <a:lnTo>
                    <a:pt x="145174" y="5147"/>
                  </a:lnTo>
                  <a:lnTo>
                    <a:pt x="154794" y="760"/>
                  </a:lnTo>
                  <a:lnTo>
                    <a:pt x="153996" y="400"/>
                  </a:lnTo>
                  <a:lnTo>
                    <a:pt x="148876" y="0"/>
                  </a:lnTo>
                  <a:lnTo>
                    <a:pt x="121444" y="68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6" name="SMARTInkShape-3862"/>
            <p:cNvSpPr/>
            <p:nvPr/>
          </p:nvSpPr>
          <p:spPr bwMode="auto">
            <a:xfrm>
              <a:off x="3572022" y="4424235"/>
              <a:ext cx="276661" cy="195952"/>
            </a:xfrm>
            <a:custGeom>
              <a:avLst/>
              <a:gdLst/>
              <a:ahLst/>
              <a:cxnLst/>
              <a:rect l="0" t="0" r="0" b="0"/>
              <a:pathLst>
                <a:path w="276661" h="195952">
                  <a:moveTo>
                    <a:pt x="28428" y="97759"/>
                  </a:moveTo>
                  <a:lnTo>
                    <a:pt x="24636" y="97759"/>
                  </a:lnTo>
                  <a:lnTo>
                    <a:pt x="14693" y="101551"/>
                  </a:lnTo>
                  <a:lnTo>
                    <a:pt x="5484" y="107702"/>
                  </a:lnTo>
                  <a:lnTo>
                    <a:pt x="2356" y="112232"/>
                  </a:lnTo>
                  <a:lnTo>
                    <a:pt x="965" y="117685"/>
                  </a:lnTo>
                  <a:lnTo>
                    <a:pt x="0" y="134877"/>
                  </a:lnTo>
                  <a:lnTo>
                    <a:pt x="3689" y="146504"/>
                  </a:lnTo>
                  <a:lnTo>
                    <a:pt x="12840" y="159745"/>
                  </a:lnTo>
                  <a:lnTo>
                    <a:pt x="23898" y="170718"/>
                  </a:lnTo>
                  <a:lnTo>
                    <a:pt x="29854" y="173841"/>
                  </a:lnTo>
                  <a:lnTo>
                    <a:pt x="51163" y="176121"/>
                  </a:lnTo>
                  <a:lnTo>
                    <a:pt x="56524" y="174126"/>
                  </a:lnTo>
                  <a:lnTo>
                    <a:pt x="66433" y="166377"/>
                  </a:lnTo>
                  <a:lnTo>
                    <a:pt x="69132" y="159741"/>
                  </a:lnTo>
                  <a:lnTo>
                    <a:pt x="71919" y="150707"/>
                  </a:lnTo>
                  <a:lnTo>
                    <a:pt x="89873" y="123084"/>
                  </a:lnTo>
                  <a:lnTo>
                    <a:pt x="97346" y="115670"/>
                  </a:lnTo>
                  <a:lnTo>
                    <a:pt x="102185" y="113657"/>
                  </a:lnTo>
                  <a:lnTo>
                    <a:pt x="104587" y="113914"/>
                  </a:lnTo>
                  <a:lnTo>
                    <a:pt x="109372" y="116316"/>
                  </a:lnTo>
                  <a:lnTo>
                    <a:pt x="110966" y="118068"/>
                  </a:lnTo>
                  <a:lnTo>
                    <a:pt x="112736" y="122131"/>
                  </a:lnTo>
                  <a:lnTo>
                    <a:pt x="113733" y="132673"/>
                  </a:lnTo>
                  <a:lnTo>
                    <a:pt x="111850" y="139205"/>
                  </a:lnTo>
                  <a:lnTo>
                    <a:pt x="109161" y="145548"/>
                  </a:lnTo>
                  <a:lnTo>
                    <a:pt x="100943" y="181202"/>
                  </a:lnTo>
                  <a:lnTo>
                    <a:pt x="98228" y="188555"/>
                  </a:lnTo>
                  <a:lnTo>
                    <a:pt x="96392" y="191627"/>
                  </a:lnTo>
                  <a:lnTo>
                    <a:pt x="95963" y="193675"/>
                  </a:lnTo>
                  <a:lnTo>
                    <a:pt x="96470" y="195040"/>
                  </a:lnTo>
                  <a:lnTo>
                    <a:pt x="97602" y="195951"/>
                  </a:lnTo>
                  <a:lnTo>
                    <a:pt x="98356" y="195764"/>
                  </a:lnTo>
                  <a:lnTo>
                    <a:pt x="98859" y="194845"/>
                  </a:lnTo>
                  <a:lnTo>
                    <a:pt x="103459" y="183876"/>
                  </a:lnTo>
                  <a:lnTo>
                    <a:pt x="109665" y="177572"/>
                  </a:lnTo>
                  <a:lnTo>
                    <a:pt x="116921" y="171332"/>
                  </a:lnTo>
                  <a:lnTo>
                    <a:pt x="130163" y="156506"/>
                  </a:lnTo>
                  <a:lnTo>
                    <a:pt x="141122" y="150355"/>
                  </a:lnTo>
                  <a:lnTo>
                    <a:pt x="151512" y="148532"/>
                  </a:lnTo>
                  <a:lnTo>
                    <a:pt x="155728" y="148277"/>
                  </a:lnTo>
                  <a:lnTo>
                    <a:pt x="158538" y="148900"/>
                  </a:lnTo>
                  <a:lnTo>
                    <a:pt x="160412" y="150109"/>
                  </a:lnTo>
                  <a:lnTo>
                    <a:pt x="161661" y="151709"/>
                  </a:lnTo>
                  <a:lnTo>
                    <a:pt x="165166" y="153487"/>
                  </a:lnTo>
                  <a:lnTo>
                    <a:pt x="181838" y="154884"/>
                  </a:lnTo>
                  <a:lnTo>
                    <a:pt x="183089" y="154099"/>
                  </a:lnTo>
                  <a:lnTo>
                    <a:pt x="183923" y="152781"/>
                  </a:lnTo>
                  <a:lnTo>
                    <a:pt x="189053" y="141171"/>
                  </a:lnTo>
                  <a:lnTo>
                    <a:pt x="208505" y="110474"/>
                  </a:lnTo>
                  <a:lnTo>
                    <a:pt x="219544" y="78251"/>
                  </a:lnTo>
                  <a:lnTo>
                    <a:pt x="231955" y="48132"/>
                  </a:lnTo>
                  <a:lnTo>
                    <a:pt x="235117" y="13671"/>
                  </a:lnTo>
                  <a:lnTo>
                    <a:pt x="235534" y="0"/>
                  </a:lnTo>
                  <a:lnTo>
                    <a:pt x="233967" y="43"/>
                  </a:lnTo>
                  <a:lnTo>
                    <a:pt x="227993" y="2206"/>
                  </a:lnTo>
                  <a:lnTo>
                    <a:pt x="222163" y="7931"/>
                  </a:lnTo>
                  <a:lnTo>
                    <a:pt x="219497" y="11680"/>
                  </a:lnTo>
                  <a:lnTo>
                    <a:pt x="212751" y="43619"/>
                  </a:lnTo>
                  <a:lnTo>
                    <a:pt x="210362" y="60997"/>
                  </a:lnTo>
                  <a:lnTo>
                    <a:pt x="215296" y="95907"/>
                  </a:lnTo>
                  <a:lnTo>
                    <a:pt x="227706" y="129760"/>
                  </a:lnTo>
                  <a:lnTo>
                    <a:pt x="244445" y="160936"/>
                  </a:lnTo>
                  <a:lnTo>
                    <a:pt x="253023" y="169494"/>
                  </a:lnTo>
                  <a:lnTo>
                    <a:pt x="265984" y="174311"/>
                  </a:lnTo>
                  <a:lnTo>
                    <a:pt x="272386" y="175439"/>
                  </a:lnTo>
                  <a:lnTo>
                    <a:pt x="274410" y="174151"/>
                  </a:lnTo>
                  <a:lnTo>
                    <a:pt x="275760" y="171706"/>
                  </a:lnTo>
                  <a:lnTo>
                    <a:pt x="276660" y="168488"/>
                  </a:lnTo>
                  <a:lnTo>
                    <a:pt x="275672" y="164755"/>
                  </a:lnTo>
                  <a:lnTo>
                    <a:pt x="262680" y="147358"/>
                  </a:lnTo>
                  <a:lnTo>
                    <a:pt x="239369" y="118196"/>
                  </a:lnTo>
                  <a:lnTo>
                    <a:pt x="206578" y="87133"/>
                  </a:lnTo>
                  <a:lnTo>
                    <a:pt x="192734" y="76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7" name="SMARTInkShape-3863"/>
            <p:cNvSpPr/>
            <p:nvPr/>
          </p:nvSpPr>
          <p:spPr bwMode="auto">
            <a:xfrm>
              <a:off x="3336993" y="4451128"/>
              <a:ext cx="132305" cy="183137"/>
            </a:xfrm>
            <a:custGeom>
              <a:avLst/>
              <a:gdLst/>
              <a:ahLst/>
              <a:cxnLst/>
              <a:rect l="0" t="0" r="0" b="0"/>
              <a:pathLst>
                <a:path w="132305" h="183137">
                  <a:moveTo>
                    <a:pt x="106295" y="13716"/>
                  </a:moveTo>
                  <a:lnTo>
                    <a:pt x="106295" y="9924"/>
                  </a:lnTo>
                  <a:lnTo>
                    <a:pt x="104178" y="5945"/>
                  </a:lnTo>
                  <a:lnTo>
                    <a:pt x="102502" y="3773"/>
                  </a:lnTo>
                  <a:lnTo>
                    <a:pt x="98524" y="1359"/>
                  </a:lnTo>
                  <a:lnTo>
                    <a:pt x="89704" y="0"/>
                  </a:lnTo>
                  <a:lnTo>
                    <a:pt x="81458" y="476"/>
                  </a:lnTo>
                  <a:lnTo>
                    <a:pt x="58535" y="9405"/>
                  </a:lnTo>
                  <a:lnTo>
                    <a:pt x="23932" y="33223"/>
                  </a:lnTo>
                  <a:lnTo>
                    <a:pt x="5682" y="51112"/>
                  </a:lnTo>
                  <a:lnTo>
                    <a:pt x="2047" y="57589"/>
                  </a:lnTo>
                  <a:lnTo>
                    <a:pt x="0" y="65697"/>
                  </a:lnTo>
                  <a:lnTo>
                    <a:pt x="506" y="68214"/>
                  </a:lnTo>
                  <a:lnTo>
                    <a:pt x="3186" y="73127"/>
                  </a:lnTo>
                  <a:lnTo>
                    <a:pt x="16741" y="80355"/>
                  </a:lnTo>
                  <a:lnTo>
                    <a:pt x="51698" y="86638"/>
                  </a:lnTo>
                  <a:lnTo>
                    <a:pt x="83957" y="91179"/>
                  </a:lnTo>
                  <a:lnTo>
                    <a:pt x="109818" y="95758"/>
                  </a:lnTo>
                  <a:lnTo>
                    <a:pt x="121883" y="102037"/>
                  </a:lnTo>
                  <a:lnTo>
                    <a:pt x="126212" y="105935"/>
                  </a:lnTo>
                  <a:lnTo>
                    <a:pt x="131022" y="114498"/>
                  </a:lnTo>
                  <a:lnTo>
                    <a:pt x="132304" y="119004"/>
                  </a:lnTo>
                  <a:lnTo>
                    <a:pt x="130317" y="136723"/>
                  </a:lnTo>
                  <a:lnTo>
                    <a:pt x="122528" y="148025"/>
                  </a:lnTo>
                  <a:lnTo>
                    <a:pt x="102638" y="163313"/>
                  </a:lnTo>
                  <a:lnTo>
                    <a:pt x="74519" y="175781"/>
                  </a:lnTo>
                  <a:lnTo>
                    <a:pt x="45286" y="182385"/>
                  </a:lnTo>
                  <a:lnTo>
                    <a:pt x="29173" y="183136"/>
                  </a:lnTo>
                  <a:lnTo>
                    <a:pt x="14075" y="180824"/>
                  </a:lnTo>
                  <a:lnTo>
                    <a:pt x="9890" y="178303"/>
                  </a:lnTo>
                  <a:lnTo>
                    <a:pt x="7893" y="175034"/>
                  </a:lnTo>
                  <a:lnTo>
                    <a:pt x="7356" y="171268"/>
                  </a:lnTo>
                  <a:lnTo>
                    <a:pt x="10993" y="160733"/>
                  </a:lnTo>
                  <a:lnTo>
                    <a:pt x="20570" y="1423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8" name="SMARTInkShape-3864"/>
            <p:cNvSpPr/>
            <p:nvPr/>
          </p:nvSpPr>
          <p:spPr bwMode="auto">
            <a:xfrm>
              <a:off x="3043325" y="4521994"/>
              <a:ext cx="135645" cy="88433"/>
            </a:xfrm>
            <a:custGeom>
              <a:avLst/>
              <a:gdLst/>
              <a:ahLst/>
              <a:cxnLst/>
              <a:rect l="0" t="0" r="0" b="0"/>
              <a:pathLst>
                <a:path w="135645" h="88433">
                  <a:moveTo>
                    <a:pt x="7056" y="0"/>
                  </a:moveTo>
                  <a:lnTo>
                    <a:pt x="3264" y="3792"/>
                  </a:lnTo>
                  <a:lnTo>
                    <a:pt x="1402" y="7771"/>
                  </a:lnTo>
                  <a:lnTo>
                    <a:pt x="0" y="27641"/>
                  </a:lnTo>
                  <a:lnTo>
                    <a:pt x="1558" y="31127"/>
                  </a:lnTo>
                  <a:lnTo>
                    <a:pt x="16014" y="44952"/>
                  </a:lnTo>
                  <a:lnTo>
                    <a:pt x="23208" y="47760"/>
                  </a:lnTo>
                  <a:lnTo>
                    <a:pt x="27349" y="48509"/>
                  </a:lnTo>
                  <a:lnTo>
                    <a:pt x="34067" y="47224"/>
                  </a:lnTo>
                  <a:lnTo>
                    <a:pt x="65218" y="30847"/>
                  </a:lnTo>
                  <a:lnTo>
                    <a:pt x="74335" y="19035"/>
                  </a:lnTo>
                  <a:lnTo>
                    <a:pt x="74927" y="16659"/>
                  </a:lnTo>
                  <a:lnTo>
                    <a:pt x="74528" y="14281"/>
                  </a:lnTo>
                  <a:lnTo>
                    <a:pt x="73469" y="11902"/>
                  </a:lnTo>
                  <a:lnTo>
                    <a:pt x="71969" y="11110"/>
                  </a:lnTo>
                  <a:lnTo>
                    <a:pt x="70175" y="11375"/>
                  </a:lnTo>
                  <a:lnTo>
                    <a:pt x="63858" y="15541"/>
                  </a:lnTo>
                  <a:lnTo>
                    <a:pt x="44234" y="30801"/>
                  </a:lnTo>
                  <a:lnTo>
                    <a:pt x="33538" y="48065"/>
                  </a:lnTo>
                  <a:lnTo>
                    <a:pt x="32849" y="59462"/>
                  </a:lnTo>
                  <a:lnTo>
                    <a:pt x="35082" y="78597"/>
                  </a:lnTo>
                  <a:lnTo>
                    <a:pt x="37646" y="81766"/>
                  </a:lnTo>
                  <a:lnTo>
                    <a:pt x="46846" y="87405"/>
                  </a:lnTo>
                  <a:lnTo>
                    <a:pt x="51839" y="88432"/>
                  </a:lnTo>
                  <a:lnTo>
                    <a:pt x="83636" y="82445"/>
                  </a:lnTo>
                  <a:lnTo>
                    <a:pt x="114061" y="72141"/>
                  </a:lnTo>
                  <a:lnTo>
                    <a:pt x="135644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89" name="SMARTInkShape-3865"/>
            <p:cNvSpPr/>
            <p:nvPr/>
          </p:nvSpPr>
          <p:spPr bwMode="auto">
            <a:xfrm>
              <a:off x="2950909" y="4500563"/>
              <a:ext cx="113761" cy="106486"/>
            </a:xfrm>
            <a:custGeom>
              <a:avLst/>
              <a:gdLst/>
              <a:ahLst/>
              <a:cxnLst/>
              <a:rect l="0" t="0" r="0" b="0"/>
              <a:pathLst>
                <a:path w="113761" h="106486">
                  <a:moveTo>
                    <a:pt x="63754" y="0"/>
                  </a:moveTo>
                  <a:lnTo>
                    <a:pt x="48212" y="9887"/>
                  </a:lnTo>
                  <a:lnTo>
                    <a:pt x="16055" y="34491"/>
                  </a:lnTo>
                  <a:lnTo>
                    <a:pt x="5612" y="47966"/>
                  </a:lnTo>
                  <a:lnTo>
                    <a:pt x="2194" y="57301"/>
                  </a:lnTo>
                  <a:lnTo>
                    <a:pt x="0" y="72437"/>
                  </a:lnTo>
                  <a:lnTo>
                    <a:pt x="3933" y="80084"/>
                  </a:lnTo>
                  <a:lnTo>
                    <a:pt x="15601" y="94135"/>
                  </a:lnTo>
                  <a:lnTo>
                    <a:pt x="30701" y="102063"/>
                  </a:lnTo>
                  <a:lnTo>
                    <a:pt x="64105" y="106485"/>
                  </a:lnTo>
                  <a:lnTo>
                    <a:pt x="77403" y="106064"/>
                  </a:lnTo>
                  <a:lnTo>
                    <a:pt x="113760" y="92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90" name="SMARTInkShape-3866"/>
            <p:cNvSpPr/>
            <p:nvPr/>
          </p:nvSpPr>
          <p:spPr bwMode="auto">
            <a:xfrm>
              <a:off x="2921794" y="4493419"/>
              <a:ext cx="28576" cy="116543"/>
            </a:xfrm>
            <a:custGeom>
              <a:avLst/>
              <a:gdLst/>
              <a:ahLst/>
              <a:cxnLst/>
              <a:rect l="0" t="0" r="0" b="0"/>
              <a:pathLst>
                <a:path w="28576" h="116543">
                  <a:moveTo>
                    <a:pt x="0" y="0"/>
                  </a:moveTo>
                  <a:lnTo>
                    <a:pt x="0" y="10642"/>
                  </a:lnTo>
                  <a:lnTo>
                    <a:pt x="2116" y="14784"/>
                  </a:lnTo>
                  <a:lnTo>
                    <a:pt x="4909" y="19270"/>
                  </a:lnTo>
                  <a:lnTo>
                    <a:pt x="16999" y="54202"/>
                  </a:lnTo>
                  <a:lnTo>
                    <a:pt x="21042" y="89444"/>
                  </a:lnTo>
                  <a:lnTo>
                    <a:pt x="21416" y="116542"/>
                  </a:lnTo>
                  <a:lnTo>
                    <a:pt x="23548" y="84343"/>
                  </a:lnTo>
                  <a:lnTo>
                    <a:pt x="28575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91" name="SMARTInkShape-3867"/>
            <p:cNvSpPr/>
            <p:nvPr/>
          </p:nvSpPr>
          <p:spPr bwMode="auto">
            <a:xfrm>
              <a:off x="2782677" y="4493419"/>
              <a:ext cx="139118" cy="124318"/>
            </a:xfrm>
            <a:custGeom>
              <a:avLst/>
              <a:gdLst/>
              <a:ahLst/>
              <a:cxnLst/>
              <a:rect l="0" t="0" r="0" b="0"/>
              <a:pathLst>
                <a:path w="139118" h="124318">
                  <a:moveTo>
                    <a:pt x="24817" y="0"/>
                  </a:moveTo>
                  <a:lnTo>
                    <a:pt x="24817" y="9943"/>
                  </a:lnTo>
                  <a:lnTo>
                    <a:pt x="10344" y="45181"/>
                  </a:lnTo>
                  <a:lnTo>
                    <a:pt x="5447" y="64981"/>
                  </a:lnTo>
                  <a:lnTo>
                    <a:pt x="1880" y="83812"/>
                  </a:lnTo>
                  <a:lnTo>
                    <a:pt x="0" y="89212"/>
                  </a:lnTo>
                  <a:lnTo>
                    <a:pt x="29" y="99445"/>
                  </a:lnTo>
                  <a:lnTo>
                    <a:pt x="3737" y="118047"/>
                  </a:lnTo>
                  <a:lnTo>
                    <a:pt x="6981" y="123373"/>
                  </a:lnTo>
                  <a:lnTo>
                    <a:pt x="8958" y="124317"/>
                  </a:lnTo>
                  <a:lnTo>
                    <a:pt x="11069" y="124153"/>
                  </a:lnTo>
                  <a:lnTo>
                    <a:pt x="13270" y="123250"/>
                  </a:lnTo>
                  <a:lnTo>
                    <a:pt x="17833" y="118013"/>
                  </a:lnTo>
                  <a:lnTo>
                    <a:pt x="40502" y="84112"/>
                  </a:lnTo>
                  <a:lnTo>
                    <a:pt x="55379" y="57565"/>
                  </a:lnTo>
                  <a:lnTo>
                    <a:pt x="63006" y="49397"/>
                  </a:lnTo>
                  <a:lnTo>
                    <a:pt x="73110" y="43723"/>
                  </a:lnTo>
                  <a:lnTo>
                    <a:pt x="73681" y="45023"/>
                  </a:lnTo>
                  <a:lnTo>
                    <a:pt x="74778" y="76470"/>
                  </a:lnTo>
                  <a:lnTo>
                    <a:pt x="75614" y="108759"/>
                  </a:lnTo>
                  <a:lnTo>
                    <a:pt x="78614" y="115277"/>
                  </a:lnTo>
                  <a:lnTo>
                    <a:pt x="81319" y="117333"/>
                  </a:lnTo>
                  <a:lnTo>
                    <a:pt x="88558" y="119616"/>
                  </a:lnTo>
                  <a:lnTo>
                    <a:pt x="97067" y="118515"/>
                  </a:lnTo>
                  <a:lnTo>
                    <a:pt x="101559" y="117110"/>
                  </a:lnTo>
                  <a:lnTo>
                    <a:pt x="110783" y="109199"/>
                  </a:lnTo>
                  <a:lnTo>
                    <a:pt x="132799" y="75381"/>
                  </a:lnTo>
                  <a:lnTo>
                    <a:pt x="139117" y="64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92" name="SMARTInkShape-3868"/>
            <p:cNvSpPr/>
            <p:nvPr/>
          </p:nvSpPr>
          <p:spPr bwMode="auto">
            <a:xfrm>
              <a:off x="2586038" y="4510995"/>
              <a:ext cx="207169" cy="39575"/>
            </a:xfrm>
            <a:custGeom>
              <a:avLst/>
              <a:gdLst/>
              <a:ahLst/>
              <a:cxnLst/>
              <a:rect l="0" t="0" r="0" b="0"/>
              <a:pathLst>
                <a:path w="207169" h="39575">
                  <a:moveTo>
                    <a:pt x="0" y="39574"/>
                  </a:moveTo>
                  <a:lnTo>
                    <a:pt x="3792" y="35782"/>
                  </a:lnTo>
                  <a:lnTo>
                    <a:pt x="9887" y="33919"/>
                  </a:lnTo>
                  <a:lnTo>
                    <a:pt x="37814" y="26923"/>
                  </a:lnTo>
                  <a:lnTo>
                    <a:pt x="72321" y="20112"/>
                  </a:lnTo>
                  <a:lnTo>
                    <a:pt x="100274" y="16609"/>
                  </a:lnTo>
                  <a:lnTo>
                    <a:pt x="128665" y="10545"/>
                  </a:lnTo>
                  <a:lnTo>
                    <a:pt x="162910" y="5177"/>
                  </a:lnTo>
                  <a:lnTo>
                    <a:pt x="186902" y="0"/>
                  </a:lnTo>
                  <a:lnTo>
                    <a:pt x="207168" y="38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93" name="SMARTInkShape-3869"/>
            <p:cNvSpPr/>
            <p:nvPr/>
          </p:nvSpPr>
          <p:spPr bwMode="auto">
            <a:xfrm>
              <a:off x="2671763" y="4407694"/>
              <a:ext cx="64294" cy="177688"/>
            </a:xfrm>
            <a:custGeom>
              <a:avLst/>
              <a:gdLst/>
              <a:ahLst/>
              <a:cxnLst/>
              <a:rect l="0" t="0" r="0" b="0"/>
              <a:pathLst>
                <a:path w="64294" h="177688">
                  <a:moveTo>
                    <a:pt x="64293" y="0"/>
                  </a:moveTo>
                  <a:lnTo>
                    <a:pt x="60501" y="0"/>
                  </a:lnTo>
                  <a:lnTo>
                    <a:pt x="59384" y="794"/>
                  </a:lnTo>
                  <a:lnTo>
                    <a:pt x="58639" y="2116"/>
                  </a:lnTo>
                  <a:lnTo>
                    <a:pt x="51025" y="33792"/>
                  </a:lnTo>
                  <a:lnTo>
                    <a:pt x="50207" y="63090"/>
                  </a:lnTo>
                  <a:lnTo>
                    <a:pt x="50046" y="94747"/>
                  </a:lnTo>
                  <a:lnTo>
                    <a:pt x="50018" y="122000"/>
                  </a:lnTo>
                  <a:lnTo>
                    <a:pt x="50008" y="152069"/>
                  </a:lnTo>
                  <a:lnTo>
                    <a:pt x="43855" y="175533"/>
                  </a:lnTo>
                  <a:lnTo>
                    <a:pt x="42730" y="176553"/>
                  </a:lnTo>
                  <a:lnTo>
                    <a:pt x="39364" y="177687"/>
                  </a:lnTo>
                  <a:lnTo>
                    <a:pt x="37355" y="176401"/>
                  </a:lnTo>
                  <a:lnTo>
                    <a:pt x="26311" y="165049"/>
                  </a:lnTo>
                  <a:lnTo>
                    <a:pt x="0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7895" name="SMARTInkShape-3870"/>
          <p:cNvSpPr/>
          <p:nvPr/>
        </p:nvSpPr>
        <p:spPr bwMode="auto">
          <a:xfrm>
            <a:off x="7315627" y="4686308"/>
            <a:ext cx="127142" cy="213560"/>
          </a:xfrm>
          <a:custGeom>
            <a:avLst/>
            <a:gdLst/>
            <a:ahLst/>
            <a:cxnLst/>
            <a:rect l="0" t="0" r="0" b="0"/>
            <a:pathLst>
              <a:path w="127142" h="213560">
                <a:moveTo>
                  <a:pt x="113873" y="7136"/>
                </a:moveTo>
                <a:lnTo>
                  <a:pt x="127141" y="7136"/>
                </a:lnTo>
                <a:lnTo>
                  <a:pt x="123843" y="7136"/>
                </a:lnTo>
                <a:lnTo>
                  <a:pt x="125735" y="7136"/>
                </a:lnTo>
                <a:lnTo>
                  <a:pt x="121085" y="7136"/>
                </a:lnTo>
                <a:lnTo>
                  <a:pt x="114871" y="985"/>
                </a:lnTo>
                <a:lnTo>
                  <a:pt x="110377" y="286"/>
                </a:lnTo>
                <a:lnTo>
                  <a:pt x="83881" y="0"/>
                </a:lnTo>
                <a:lnTo>
                  <a:pt x="50004" y="7268"/>
                </a:lnTo>
                <a:lnTo>
                  <a:pt x="26075" y="19263"/>
                </a:lnTo>
                <a:lnTo>
                  <a:pt x="11833" y="30977"/>
                </a:lnTo>
                <a:lnTo>
                  <a:pt x="4440" y="41893"/>
                </a:lnTo>
                <a:lnTo>
                  <a:pt x="1016" y="55181"/>
                </a:lnTo>
                <a:lnTo>
                  <a:pt x="0" y="65380"/>
                </a:lnTo>
                <a:lnTo>
                  <a:pt x="3492" y="77222"/>
                </a:lnTo>
                <a:lnTo>
                  <a:pt x="23425" y="108440"/>
                </a:lnTo>
                <a:lnTo>
                  <a:pt x="30282" y="111691"/>
                </a:lnTo>
                <a:lnTo>
                  <a:pt x="37828" y="113930"/>
                </a:lnTo>
                <a:lnTo>
                  <a:pt x="49140" y="121835"/>
                </a:lnTo>
                <a:lnTo>
                  <a:pt x="62809" y="131039"/>
                </a:lnTo>
                <a:lnTo>
                  <a:pt x="86384" y="145255"/>
                </a:lnTo>
                <a:lnTo>
                  <a:pt x="89750" y="150014"/>
                </a:lnTo>
                <a:lnTo>
                  <a:pt x="91644" y="157155"/>
                </a:lnTo>
                <a:lnTo>
                  <a:pt x="92284" y="170472"/>
                </a:lnTo>
                <a:lnTo>
                  <a:pt x="88602" y="183766"/>
                </a:lnTo>
                <a:lnTo>
                  <a:pt x="82533" y="190942"/>
                </a:lnTo>
                <a:lnTo>
                  <a:pt x="61121" y="208641"/>
                </a:lnTo>
                <a:lnTo>
                  <a:pt x="51799" y="211787"/>
                </a:lnTo>
                <a:lnTo>
                  <a:pt x="33833" y="213559"/>
                </a:lnTo>
                <a:lnTo>
                  <a:pt x="28763" y="212220"/>
                </a:lnTo>
                <a:lnTo>
                  <a:pt x="21013" y="206499"/>
                </a:lnTo>
                <a:lnTo>
                  <a:pt x="5455" y="185775"/>
                </a:lnTo>
                <a:lnTo>
                  <a:pt x="2187" y="178342"/>
                </a:lnTo>
                <a:lnTo>
                  <a:pt x="2109" y="175248"/>
                </a:lnTo>
                <a:lnTo>
                  <a:pt x="6717" y="16429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7896" name="SMARTInkShape-3871"/>
          <p:cNvSpPr/>
          <p:nvPr/>
        </p:nvSpPr>
        <p:spPr bwMode="auto">
          <a:xfrm>
            <a:off x="7308681" y="3300735"/>
            <a:ext cx="163388" cy="191149"/>
          </a:xfrm>
          <a:custGeom>
            <a:avLst/>
            <a:gdLst/>
            <a:ahLst/>
            <a:cxnLst/>
            <a:rect l="0" t="0" r="0" b="0"/>
            <a:pathLst>
              <a:path w="163388" h="191149">
                <a:moveTo>
                  <a:pt x="135107" y="35396"/>
                </a:moveTo>
                <a:lnTo>
                  <a:pt x="138899" y="35396"/>
                </a:lnTo>
                <a:lnTo>
                  <a:pt x="140016" y="34603"/>
                </a:lnTo>
                <a:lnTo>
                  <a:pt x="140761" y="33280"/>
                </a:lnTo>
                <a:lnTo>
                  <a:pt x="141257" y="31604"/>
                </a:lnTo>
                <a:lnTo>
                  <a:pt x="142382" y="30487"/>
                </a:lnTo>
                <a:lnTo>
                  <a:pt x="149075" y="28340"/>
                </a:lnTo>
                <a:lnTo>
                  <a:pt x="162688" y="28253"/>
                </a:lnTo>
                <a:lnTo>
                  <a:pt x="163019" y="27459"/>
                </a:lnTo>
                <a:lnTo>
                  <a:pt x="163387" y="24460"/>
                </a:lnTo>
                <a:lnTo>
                  <a:pt x="161434" y="20482"/>
                </a:lnTo>
                <a:lnTo>
                  <a:pt x="157504" y="15252"/>
                </a:lnTo>
                <a:lnTo>
                  <a:pt x="156623" y="7927"/>
                </a:lnTo>
                <a:lnTo>
                  <a:pt x="156563" y="3357"/>
                </a:lnTo>
                <a:lnTo>
                  <a:pt x="155761" y="2130"/>
                </a:lnTo>
                <a:lnTo>
                  <a:pt x="154432" y="1313"/>
                </a:lnTo>
                <a:lnTo>
                  <a:pt x="148770" y="162"/>
                </a:lnTo>
                <a:lnTo>
                  <a:pt x="146596" y="0"/>
                </a:lnTo>
                <a:lnTo>
                  <a:pt x="142065" y="1938"/>
                </a:lnTo>
                <a:lnTo>
                  <a:pt x="139746" y="3566"/>
                </a:lnTo>
                <a:lnTo>
                  <a:pt x="128896" y="5857"/>
                </a:lnTo>
                <a:lnTo>
                  <a:pt x="115918" y="7424"/>
                </a:lnTo>
                <a:lnTo>
                  <a:pt x="104198" y="12468"/>
                </a:lnTo>
                <a:lnTo>
                  <a:pt x="70228" y="35412"/>
                </a:lnTo>
                <a:lnTo>
                  <a:pt x="52626" y="47304"/>
                </a:lnTo>
                <a:lnTo>
                  <a:pt x="33435" y="66500"/>
                </a:lnTo>
                <a:lnTo>
                  <a:pt x="30388" y="72503"/>
                </a:lnTo>
                <a:lnTo>
                  <a:pt x="28432" y="82825"/>
                </a:lnTo>
                <a:lnTo>
                  <a:pt x="28164" y="87697"/>
                </a:lnTo>
                <a:lnTo>
                  <a:pt x="30162" y="92507"/>
                </a:lnTo>
                <a:lnTo>
                  <a:pt x="44748" y="109213"/>
                </a:lnTo>
                <a:lnTo>
                  <a:pt x="49439" y="111860"/>
                </a:lnTo>
                <a:lnTo>
                  <a:pt x="58659" y="113350"/>
                </a:lnTo>
                <a:lnTo>
                  <a:pt x="80045" y="113941"/>
                </a:lnTo>
                <a:lnTo>
                  <a:pt x="84970" y="116078"/>
                </a:lnTo>
                <a:lnTo>
                  <a:pt x="87395" y="117759"/>
                </a:lnTo>
                <a:lnTo>
                  <a:pt x="105031" y="122795"/>
                </a:lnTo>
                <a:lnTo>
                  <a:pt x="107912" y="124618"/>
                </a:lnTo>
                <a:lnTo>
                  <a:pt x="111114" y="128761"/>
                </a:lnTo>
                <a:lnTo>
                  <a:pt x="113330" y="133248"/>
                </a:lnTo>
                <a:lnTo>
                  <a:pt x="116962" y="137888"/>
                </a:lnTo>
                <a:lnTo>
                  <a:pt x="117454" y="140237"/>
                </a:lnTo>
                <a:lnTo>
                  <a:pt x="116988" y="142596"/>
                </a:lnTo>
                <a:lnTo>
                  <a:pt x="115148" y="147334"/>
                </a:lnTo>
                <a:lnTo>
                  <a:pt x="113318" y="154465"/>
                </a:lnTo>
                <a:lnTo>
                  <a:pt x="110077" y="159224"/>
                </a:lnTo>
                <a:lnTo>
                  <a:pt x="78925" y="183034"/>
                </a:lnTo>
                <a:lnTo>
                  <a:pt x="68068" y="187796"/>
                </a:lnTo>
                <a:lnTo>
                  <a:pt x="40984" y="191148"/>
                </a:lnTo>
                <a:lnTo>
                  <a:pt x="6484" y="186284"/>
                </a:lnTo>
                <a:lnTo>
                  <a:pt x="4114" y="185201"/>
                </a:lnTo>
                <a:lnTo>
                  <a:pt x="2535" y="183684"/>
                </a:lnTo>
                <a:lnTo>
                  <a:pt x="0" y="179340"/>
                </a:lnTo>
                <a:lnTo>
                  <a:pt x="7145" y="174796"/>
                </a:lnTo>
                <a:lnTo>
                  <a:pt x="17116" y="174875"/>
                </a:lnTo>
                <a:lnTo>
                  <a:pt x="51174" y="183628"/>
                </a:lnTo>
                <a:lnTo>
                  <a:pt x="70813" y="18541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2167897" name="SMARTInkShape-3872"/>
          <p:cNvSpPr/>
          <p:nvPr/>
        </p:nvSpPr>
        <p:spPr bwMode="auto">
          <a:xfrm>
            <a:off x="3093244" y="2893416"/>
            <a:ext cx="185738" cy="14091"/>
          </a:xfrm>
          <a:custGeom>
            <a:avLst/>
            <a:gdLst/>
            <a:ahLst/>
            <a:cxnLst/>
            <a:rect l="0" t="0" r="0" b="0"/>
            <a:pathLst>
              <a:path w="185738" h="14091">
                <a:moveTo>
                  <a:pt x="0" y="14090"/>
                </a:moveTo>
                <a:lnTo>
                  <a:pt x="0" y="10298"/>
                </a:lnTo>
                <a:lnTo>
                  <a:pt x="794" y="9181"/>
                </a:lnTo>
                <a:lnTo>
                  <a:pt x="2116" y="8436"/>
                </a:lnTo>
                <a:lnTo>
                  <a:pt x="9943" y="7241"/>
                </a:lnTo>
                <a:lnTo>
                  <a:pt x="25719" y="4868"/>
                </a:lnTo>
                <a:lnTo>
                  <a:pt x="50853" y="803"/>
                </a:lnTo>
                <a:lnTo>
                  <a:pt x="85245" y="0"/>
                </a:lnTo>
                <a:lnTo>
                  <a:pt x="117156" y="655"/>
                </a:lnTo>
                <a:lnTo>
                  <a:pt x="147073" y="4730"/>
                </a:lnTo>
                <a:lnTo>
                  <a:pt x="185737" y="694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7901" name="SMARTInkShape-Group814"/>
          <p:cNvGrpSpPr/>
          <p:nvPr/>
        </p:nvGrpSpPr>
        <p:grpSpPr>
          <a:xfrm>
            <a:off x="2350294" y="2864644"/>
            <a:ext cx="685801" cy="399731"/>
            <a:chOff x="2350294" y="2864644"/>
            <a:chExt cx="685801" cy="399731"/>
          </a:xfrm>
        </p:grpSpPr>
        <p:sp>
          <p:nvSpPr>
            <p:cNvPr id="2167898" name="SMARTInkShape-3873"/>
            <p:cNvSpPr/>
            <p:nvPr/>
          </p:nvSpPr>
          <p:spPr bwMode="auto">
            <a:xfrm>
              <a:off x="2350294" y="3243263"/>
              <a:ext cx="685801" cy="21112"/>
            </a:xfrm>
            <a:custGeom>
              <a:avLst/>
              <a:gdLst/>
              <a:ahLst/>
              <a:cxnLst/>
              <a:rect l="0" t="0" r="0" b="0"/>
              <a:pathLst>
                <a:path w="685801" h="21112">
                  <a:moveTo>
                    <a:pt x="0" y="7143"/>
                  </a:moveTo>
                  <a:lnTo>
                    <a:pt x="33357" y="7143"/>
                  </a:lnTo>
                  <a:lnTo>
                    <a:pt x="56059" y="7143"/>
                  </a:lnTo>
                  <a:lnTo>
                    <a:pt x="36739" y="7143"/>
                  </a:lnTo>
                  <a:lnTo>
                    <a:pt x="39813" y="7143"/>
                  </a:lnTo>
                  <a:lnTo>
                    <a:pt x="62236" y="12798"/>
                  </a:lnTo>
                  <a:lnTo>
                    <a:pt x="89348" y="15962"/>
                  </a:lnTo>
                  <a:lnTo>
                    <a:pt x="114323" y="19000"/>
                  </a:lnTo>
                  <a:lnTo>
                    <a:pt x="149235" y="20351"/>
                  </a:lnTo>
                  <a:lnTo>
                    <a:pt x="169340" y="20711"/>
                  </a:lnTo>
                  <a:lnTo>
                    <a:pt x="190681" y="20951"/>
                  </a:lnTo>
                  <a:lnTo>
                    <a:pt x="212845" y="21111"/>
                  </a:lnTo>
                  <a:lnTo>
                    <a:pt x="236353" y="20423"/>
                  </a:lnTo>
                  <a:lnTo>
                    <a:pt x="260756" y="19172"/>
                  </a:lnTo>
                  <a:lnTo>
                    <a:pt x="285756" y="17544"/>
                  </a:lnTo>
                  <a:lnTo>
                    <a:pt x="311948" y="15664"/>
                  </a:lnTo>
                  <a:lnTo>
                    <a:pt x="338934" y="13618"/>
                  </a:lnTo>
                  <a:lnTo>
                    <a:pt x="366449" y="11460"/>
                  </a:lnTo>
                  <a:lnTo>
                    <a:pt x="393525" y="9227"/>
                  </a:lnTo>
                  <a:lnTo>
                    <a:pt x="420306" y="6945"/>
                  </a:lnTo>
                  <a:lnTo>
                    <a:pt x="446891" y="4630"/>
                  </a:lnTo>
                  <a:lnTo>
                    <a:pt x="472553" y="3086"/>
                  </a:lnTo>
                  <a:lnTo>
                    <a:pt x="497598" y="2058"/>
                  </a:lnTo>
                  <a:lnTo>
                    <a:pt x="522231" y="1372"/>
                  </a:lnTo>
                  <a:lnTo>
                    <a:pt x="545798" y="914"/>
                  </a:lnTo>
                  <a:lnTo>
                    <a:pt x="568653" y="609"/>
                  </a:lnTo>
                  <a:lnTo>
                    <a:pt x="591033" y="406"/>
                  </a:lnTo>
                  <a:lnTo>
                    <a:pt x="611510" y="270"/>
                  </a:lnTo>
                  <a:lnTo>
                    <a:pt x="630717" y="180"/>
                  </a:lnTo>
                  <a:lnTo>
                    <a:pt x="661318" y="80"/>
                  </a:lnTo>
                  <a:lnTo>
                    <a:pt x="6858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899" name="SMARTInkShape-3874"/>
            <p:cNvSpPr/>
            <p:nvPr/>
          </p:nvSpPr>
          <p:spPr bwMode="auto">
            <a:xfrm>
              <a:off x="2564606" y="2865205"/>
              <a:ext cx="142876" cy="13727"/>
            </a:xfrm>
            <a:custGeom>
              <a:avLst/>
              <a:gdLst/>
              <a:ahLst/>
              <a:cxnLst/>
              <a:rect l="0" t="0" r="0" b="0"/>
              <a:pathLst>
                <a:path w="142876" h="13727">
                  <a:moveTo>
                    <a:pt x="0" y="6583"/>
                  </a:moveTo>
                  <a:lnTo>
                    <a:pt x="0" y="10375"/>
                  </a:lnTo>
                  <a:lnTo>
                    <a:pt x="794" y="11492"/>
                  </a:lnTo>
                  <a:lnTo>
                    <a:pt x="2117" y="12237"/>
                  </a:lnTo>
                  <a:lnTo>
                    <a:pt x="3793" y="12733"/>
                  </a:lnTo>
                  <a:lnTo>
                    <a:pt x="5703" y="12271"/>
                  </a:lnTo>
                  <a:lnTo>
                    <a:pt x="24377" y="3696"/>
                  </a:lnTo>
                  <a:lnTo>
                    <a:pt x="57538" y="0"/>
                  </a:lnTo>
                  <a:lnTo>
                    <a:pt x="92920" y="307"/>
                  </a:lnTo>
                  <a:lnTo>
                    <a:pt x="112728" y="5164"/>
                  </a:lnTo>
                  <a:lnTo>
                    <a:pt x="130135" y="12442"/>
                  </a:lnTo>
                  <a:lnTo>
                    <a:pt x="142875" y="13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00" name="SMARTInkShape-3875"/>
            <p:cNvSpPr/>
            <p:nvPr/>
          </p:nvSpPr>
          <p:spPr bwMode="auto">
            <a:xfrm>
              <a:off x="2564606" y="2864644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05" name="SMARTInkShape-Group815"/>
          <p:cNvGrpSpPr/>
          <p:nvPr/>
        </p:nvGrpSpPr>
        <p:grpSpPr>
          <a:xfrm>
            <a:off x="1229045" y="1628775"/>
            <a:ext cx="1028381" cy="114301"/>
            <a:chOff x="1229045" y="1628775"/>
            <a:chExt cx="1028381" cy="114301"/>
          </a:xfrm>
        </p:grpSpPr>
        <p:sp>
          <p:nvSpPr>
            <p:cNvPr id="2167902" name="SMARTInkShape-3876"/>
            <p:cNvSpPr/>
            <p:nvPr/>
          </p:nvSpPr>
          <p:spPr bwMode="auto">
            <a:xfrm>
              <a:off x="1814513" y="1693069"/>
              <a:ext cx="442913" cy="50007"/>
            </a:xfrm>
            <a:custGeom>
              <a:avLst/>
              <a:gdLst/>
              <a:ahLst/>
              <a:cxnLst/>
              <a:rect l="0" t="0" r="0" b="0"/>
              <a:pathLst>
                <a:path w="442913" h="50007">
                  <a:moveTo>
                    <a:pt x="0" y="0"/>
                  </a:moveTo>
                  <a:lnTo>
                    <a:pt x="30338" y="0"/>
                  </a:lnTo>
                  <a:lnTo>
                    <a:pt x="47213" y="1587"/>
                  </a:lnTo>
                  <a:lnTo>
                    <a:pt x="66400" y="4233"/>
                  </a:lnTo>
                  <a:lnTo>
                    <a:pt x="87129" y="7585"/>
                  </a:lnTo>
                  <a:lnTo>
                    <a:pt x="110473" y="10612"/>
                  </a:lnTo>
                  <a:lnTo>
                    <a:pt x="135561" y="13425"/>
                  </a:lnTo>
                  <a:lnTo>
                    <a:pt x="161811" y="16094"/>
                  </a:lnTo>
                  <a:lnTo>
                    <a:pt x="188043" y="19460"/>
                  </a:lnTo>
                  <a:lnTo>
                    <a:pt x="214262" y="23292"/>
                  </a:lnTo>
                  <a:lnTo>
                    <a:pt x="240472" y="27434"/>
                  </a:lnTo>
                  <a:lnTo>
                    <a:pt x="266677" y="30989"/>
                  </a:lnTo>
                  <a:lnTo>
                    <a:pt x="292878" y="34153"/>
                  </a:lnTo>
                  <a:lnTo>
                    <a:pt x="319077" y="37056"/>
                  </a:lnTo>
                  <a:lnTo>
                    <a:pt x="344480" y="39785"/>
                  </a:lnTo>
                  <a:lnTo>
                    <a:pt x="369354" y="42399"/>
                  </a:lnTo>
                  <a:lnTo>
                    <a:pt x="393873" y="44934"/>
                  </a:lnTo>
                  <a:lnTo>
                    <a:pt x="442912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03" name="SMARTInkShape-3877"/>
            <p:cNvSpPr/>
            <p:nvPr/>
          </p:nvSpPr>
          <p:spPr bwMode="auto">
            <a:xfrm>
              <a:off x="1728788" y="1678781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7144"/>
                  </a:moveTo>
                  <a:lnTo>
                    <a:pt x="3792" y="3352"/>
                  </a:lnTo>
                  <a:lnTo>
                    <a:pt x="7770" y="1490"/>
                  </a:ln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04" name="SMARTInkShape-3878"/>
            <p:cNvSpPr/>
            <p:nvPr/>
          </p:nvSpPr>
          <p:spPr bwMode="auto">
            <a:xfrm>
              <a:off x="1229045" y="1628775"/>
              <a:ext cx="192562" cy="39777"/>
            </a:xfrm>
            <a:custGeom>
              <a:avLst/>
              <a:gdLst/>
              <a:ahLst/>
              <a:cxnLst/>
              <a:rect l="0" t="0" r="0" b="0"/>
              <a:pathLst>
                <a:path w="192562" h="39777">
                  <a:moveTo>
                    <a:pt x="13968" y="28575"/>
                  </a:moveTo>
                  <a:lnTo>
                    <a:pt x="10175" y="28575"/>
                  </a:lnTo>
                  <a:lnTo>
                    <a:pt x="9058" y="29369"/>
                  </a:lnTo>
                  <a:lnTo>
                    <a:pt x="8313" y="30692"/>
                  </a:lnTo>
                  <a:lnTo>
                    <a:pt x="7817" y="32367"/>
                  </a:lnTo>
                  <a:lnTo>
                    <a:pt x="6692" y="33485"/>
                  </a:lnTo>
                  <a:lnTo>
                    <a:pt x="760" y="35425"/>
                  </a:lnTo>
                  <a:lnTo>
                    <a:pt x="160" y="37705"/>
                  </a:lnTo>
                  <a:lnTo>
                    <a:pt x="0" y="39424"/>
                  </a:lnTo>
                  <a:lnTo>
                    <a:pt x="687" y="39776"/>
                  </a:lnTo>
                  <a:lnTo>
                    <a:pt x="6240" y="37274"/>
                  </a:lnTo>
                  <a:lnTo>
                    <a:pt x="37500" y="29358"/>
                  </a:lnTo>
                  <a:lnTo>
                    <a:pt x="63714" y="18665"/>
                  </a:lnTo>
                  <a:lnTo>
                    <a:pt x="96264" y="10116"/>
                  </a:lnTo>
                  <a:lnTo>
                    <a:pt x="130250" y="3350"/>
                  </a:lnTo>
                  <a:lnTo>
                    <a:pt x="19256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08" name="SMARTInkShape-Group816"/>
          <p:cNvGrpSpPr/>
          <p:nvPr/>
        </p:nvGrpSpPr>
        <p:grpSpPr>
          <a:xfrm>
            <a:off x="4993480" y="6186488"/>
            <a:ext cx="449511" cy="50008"/>
            <a:chOff x="4993480" y="6186488"/>
            <a:chExt cx="449511" cy="50008"/>
          </a:xfrm>
        </p:grpSpPr>
        <p:sp>
          <p:nvSpPr>
            <p:cNvPr id="2167906" name="SMARTInkShape-3879"/>
            <p:cNvSpPr/>
            <p:nvPr/>
          </p:nvSpPr>
          <p:spPr bwMode="auto">
            <a:xfrm>
              <a:off x="4993480" y="6186488"/>
              <a:ext cx="449511" cy="50008"/>
            </a:xfrm>
            <a:custGeom>
              <a:avLst/>
              <a:gdLst/>
              <a:ahLst/>
              <a:cxnLst/>
              <a:rect l="0" t="0" r="0" b="0"/>
              <a:pathLst>
                <a:path w="449511" h="50008">
                  <a:moveTo>
                    <a:pt x="0" y="0"/>
                  </a:moveTo>
                  <a:lnTo>
                    <a:pt x="7058" y="0"/>
                  </a:lnTo>
                  <a:lnTo>
                    <a:pt x="7144" y="7056"/>
                  </a:lnTo>
                  <a:lnTo>
                    <a:pt x="41698" y="7142"/>
                  </a:lnTo>
                  <a:lnTo>
                    <a:pt x="59773" y="7937"/>
                  </a:lnTo>
                  <a:lnTo>
                    <a:pt x="93038" y="13625"/>
                  </a:lnTo>
                  <a:lnTo>
                    <a:pt x="124425" y="14229"/>
                  </a:lnTo>
                  <a:lnTo>
                    <a:pt x="157556" y="14279"/>
                  </a:lnTo>
                  <a:lnTo>
                    <a:pt x="192934" y="8632"/>
                  </a:lnTo>
                  <a:lnTo>
                    <a:pt x="214329" y="9700"/>
                  </a:lnTo>
                  <a:lnTo>
                    <a:pt x="242892" y="17174"/>
                  </a:lnTo>
                  <a:lnTo>
                    <a:pt x="276374" y="21383"/>
                  </a:lnTo>
                  <a:lnTo>
                    <a:pt x="306741" y="29036"/>
                  </a:lnTo>
                  <a:lnTo>
                    <a:pt x="339463" y="34398"/>
                  </a:lnTo>
                  <a:lnTo>
                    <a:pt x="374630" y="35545"/>
                  </a:lnTo>
                  <a:lnTo>
                    <a:pt x="408110" y="34901"/>
                  </a:lnTo>
                  <a:lnTo>
                    <a:pt x="433197" y="29564"/>
                  </a:lnTo>
                  <a:lnTo>
                    <a:pt x="440711" y="31131"/>
                  </a:lnTo>
                  <a:lnTo>
                    <a:pt x="449510" y="35450"/>
                  </a:lnTo>
                  <a:lnTo>
                    <a:pt x="446103" y="39431"/>
                  </a:lnTo>
                  <a:lnTo>
                    <a:pt x="442215" y="41337"/>
                  </a:lnTo>
                  <a:lnTo>
                    <a:pt x="407195" y="50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07" name="SMARTInkShape-3880"/>
            <p:cNvSpPr/>
            <p:nvPr/>
          </p:nvSpPr>
          <p:spPr bwMode="auto">
            <a:xfrm>
              <a:off x="5000625" y="6186488"/>
              <a:ext cx="1" cy="7143"/>
            </a:xfrm>
            <a:custGeom>
              <a:avLst/>
              <a:gdLst/>
              <a:ahLst/>
              <a:cxnLst/>
              <a:rect l="0" t="0" r="0" b="0"/>
              <a:pathLst>
                <a:path w="1" h="7143">
                  <a:moveTo>
                    <a:pt x="0" y="7142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12" name="SMARTInkShape-Group817"/>
          <p:cNvGrpSpPr/>
          <p:nvPr/>
        </p:nvGrpSpPr>
        <p:grpSpPr>
          <a:xfrm>
            <a:off x="4645492" y="6250876"/>
            <a:ext cx="852583" cy="628328"/>
            <a:chOff x="4645492" y="6250876"/>
            <a:chExt cx="852583" cy="628328"/>
          </a:xfrm>
        </p:grpSpPr>
        <p:sp>
          <p:nvSpPr>
            <p:cNvPr id="2167909" name="SMARTInkShape-3881"/>
            <p:cNvSpPr/>
            <p:nvPr/>
          </p:nvSpPr>
          <p:spPr bwMode="auto">
            <a:xfrm>
              <a:off x="4915915" y="6629843"/>
              <a:ext cx="149006" cy="156721"/>
            </a:xfrm>
            <a:custGeom>
              <a:avLst/>
              <a:gdLst/>
              <a:ahLst/>
              <a:cxnLst/>
              <a:rect l="0" t="0" r="0" b="0"/>
              <a:pathLst>
                <a:path w="149006" h="156721">
                  <a:moveTo>
                    <a:pt x="63280" y="42420"/>
                  </a:moveTo>
                  <a:lnTo>
                    <a:pt x="69430" y="42420"/>
                  </a:lnTo>
                  <a:lnTo>
                    <a:pt x="73921" y="38627"/>
                  </a:lnTo>
                  <a:lnTo>
                    <a:pt x="75946" y="34649"/>
                  </a:lnTo>
                  <a:lnTo>
                    <a:pt x="76486" y="32477"/>
                  </a:lnTo>
                  <a:lnTo>
                    <a:pt x="71321" y="12420"/>
                  </a:lnTo>
                  <a:lnTo>
                    <a:pt x="68705" y="7126"/>
                  </a:lnTo>
                  <a:lnTo>
                    <a:pt x="66896" y="4602"/>
                  </a:lnTo>
                  <a:lnTo>
                    <a:pt x="62770" y="1799"/>
                  </a:lnTo>
                  <a:lnTo>
                    <a:pt x="57497" y="554"/>
                  </a:lnTo>
                  <a:lnTo>
                    <a:pt x="49861" y="0"/>
                  </a:lnTo>
                  <a:lnTo>
                    <a:pt x="41176" y="3987"/>
                  </a:lnTo>
                  <a:lnTo>
                    <a:pt x="36637" y="7273"/>
                  </a:lnTo>
                  <a:lnTo>
                    <a:pt x="29478" y="17274"/>
                  </a:lnTo>
                  <a:lnTo>
                    <a:pt x="15906" y="50015"/>
                  </a:lnTo>
                  <a:lnTo>
                    <a:pt x="7573" y="81549"/>
                  </a:lnTo>
                  <a:lnTo>
                    <a:pt x="105" y="115149"/>
                  </a:lnTo>
                  <a:lnTo>
                    <a:pt x="0" y="136190"/>
                  </a:lnTo>
                  <a:lnTo>
                    <a:pt x="2875" y="143098"/>
                  </a:lnTo>
                  <a:lnTo>
                    <a:pt x="4754" y="144463"/>
                  </a:lnTo>
                  <a:lnTo>
                    <a:pt x="6800" y="144580"/>
                  </a:lnTo>
                  <a:lnTo>
                    <a:pt x="8957" y="143864"/>
                  </a:lnTo>
                  <a:lnTo>
                    <a:pt x="23371" y="127686"/>
                  </a:lnTo>
                  <a:lnTo>
                    <a:pt x="42723" y="95200"/>
                  </a:lnTo>
                  <a:lnTo>
                    <a:pt x="63538" y="62997"/>
                  </a:lnTo>
                  <a:lnTo>
                    <a:pt x="84788" y="40932"/>
                  </a:lnTo>
                  <a:lnTo>
                    <a:pt x="90317" y="37459"/>
                  </a:lnTo>
                  <a:lnTo>
                    <a:pt x="94799" y="35938"/>
                  </a:lnTo>
                  <a:lnTo>
                    <a:pt x="98579" y="35717"/>
                  </a:lnTo>
                  <a:lnTo>
                    <a:pt x="101100" y="37158"/>
                  </a:lnTo>
                  <a:lnTo>
                    <a:pt x="102780" y="39705"/>
                  </a:lnTo>
                  <a:lnTo>
                    <a:pt x="105145" y="50876"/>
                  </a:lnTo>
                  <a:lnTo>
                    <a:pt x="106492" y="59671"/>
                  </a:lnTo>
                  <a:lnTo>
                    <a:pt x="118288" y="94211"/>
                  </a:lnTo>
                  <a:lnTo>
                    <a:pt x="127620" y="126851"/>
                  </a:lnTo>
                  <a:lnTo>
                    <a:pt x="133150" y="140269"/>
                  </a:lnTo>
                  <a:lnTo>
                    <a:pt x="149005" y="1567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0" name="SMARTInkShape-3882"/>
            <p:cNvSpPr/>
            <p:nvPr/>
          </p:nvSpPr>
          <p:spPr bwMode="auto">
            <a:xfrm>
              <a:off x="4927198" y="6250876"/>
              <a:ext cx="87288" cy="154126"/>
            </a:xfrm>
            <a:custGeom>
              <a:avLst/>
              <a:gdLst/>
              <a:ahLst/>
              <a:cxnLst/>
              <a:rect l="0" t="0" r="0" b="0"/>
              <a:pathLst>
                <a:path w="87288" h="154126">
                  <a:moveTo>
                    <a:pt x="1990" y="14194"/>
                  </a:moveTo>
                  <a:lnTo>
                    <a:pt x="1990" y="225"/>
                  </a:lnTo>
                  <a:lnTo>
                    <a:pt x="5782" y="0"/>
                  </a:lnTo>
                  <a:lnTo>
                    <a:pt x="9760" y="2064"/>
                  </a:lnTo>
                  <a:lnTo>
                    <a:pt x="11932" y="3726"/>
                  </a:lnTo>
                  <a:lnTo>
                    <a:pt x="14346" y="7688"/>
                  </a:lnTo>
                  <a:lnTo>
                    <a:pt x="14990" y="9857"/>
                  </a:lnTo>
                  <a:lnTo>
                    <a:pt x="19938" y="14382"/>
                  </a:lnTo>
                  <a:lnTo>
                    <a:pt x="52532" y="35629"/>
                  </a:lnTo>
                  <a:lnTo>
                    <a:pt x="70175" y="47531"/>
                  </a:lnTo>
                  <a:lnTo>
                    <a:pt x="87287" y="63781"/>
                  </a:lnTo>
                  <a:lnTo>
                    <a:pt x="73942" y="87841"/>
                  </a:lnTo>
                  <a:lnTo>
                    <a:pt x="41862" y="121640"/>
                  </a:lnTo>
                  <a:lnTo>
                    <a:pt x="9032" y="149815"/>
                  </a:lnTo>
                  <a:lnTo>
                    <a:pt x="1679" y="153845"/>
                  </a:lnTo>
                  <a:lnTo>
                    <a:pt x="196" y="154125"/>
                  </a:lnTo>
                  <a:lnTo>
                    <a:pt x="0" y="153518"/>
                  </a:lnTo>
                  <a:lnTo>
                    <a:pt x="23422" y="1213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1" name="SMARTInkShape-3883"/>
            <p:cNvSpPr/>
            <p:nvPr/>
          </p:nvSpPr>
          <p:spPr bwMode="auto">
            <a:xfrm>
              <a:off x="4645492" y="6330393"/>
              <a:ext cx="852583" cy="548811"/>
            </a:xfrm>
            <a:custGeom>
              <a:avLst/>
              <a:gdLst/>
              <a:ahLst/>
              <a:cxnLst/>
              <a:rect l="0" t="0" r="0" b="0"/>
              <a:pathLst>
                <a:path w="852583" h="548811">
                  <a:moveTo>
                    <a:pt x="740896" y="56120"/>
                  </a:moveTo>
                  <a:lnTo>
                    <a:pt x="712710" y="56120"/>
                  </a:lnTo>
                  <a:lnTo>
                    <a:pt x="712322" y="70087"/>
                  </a:lnTo>
                  <a:lnTo>
                    <a:pt x="716113" y="70312"/>
                  </a:lnTo>
                  <a:lnTo>
                    <a:pt x="717230" y="71138"/>
                  </a:lnTo>
                  <a:lnTo>
                    <a:pt x="723256" y="80282"/>
                  </a:lnTo>
                  <a:lnTo>
                    <a:pt x="750362" y="112223"/>
                  </a:lnTo>
                  <a:lnTo>
                    <a:pt x="765637" y="129408"/>
                  </a:lnTo>
                  <a:lnTo>
                    <a:pt x="793364" y="152848"/>
                  </a:lnTo>
                  <a:lnTo>
                    <a:pt x="817106" y="185215"/>
                  </a:lnTo>
                  <a:lnTo>
                    <a:pt x="831238" y="214177"/>
                  </a:lnTo>
                  <a:lnTo>
                    <a:pt x="846377" y="249648"/>
                  </a:lnTo>
                  <a:lnTo>
                    <a:pt x="852582" y="279884"/>
                  </a:lnTo>
                  <a:lnTo>
                    <a:pt x="852304" y="309745"/>
                  </a:lnTo>
                  <a:lnTo>
                    <a:pt x="845100" y="344961"/>
                  </a:lnTo>
                  <a:lnTo>
                    <a:pt x="838358" y="365452"/>
                  </a:lnTo>
                  <a:lnTo>
                    <a:pt x="831573" y="374311"/>
                  </a:lnTo>
                  <a:lnTo>
                    <a:pt x="820944" y="385878"/>
                  </a:lnTo>
                  <a:lnTo>
                    <a:pt x="814572" y="393973"/>
                  </a:lnTo>
                  <a:lnTo>
                    <a:pt x="779062" y="418793"/>
                  </a:lnTo>
                  <a:lnTo>
                    <a:pt x="748758" y="435351"/>
                  </a:lnTo>
                  <a:lnTo>
                    <a:pt x="715814" y="457702"/>
                  </a:lnTo>
                  <a:lnTo>
                    <a:pt x="684340" y="474263"/>
                  </a:lnTo>
                  <a:lnTo>
                    <a:pt x="649879" y="489223"/>
                  </a:lnTo>
                  <a:lnTo>
                    <a:pt x="622117" y="499918"/>
                  </a:lnTo>
                  <a:lnTo>
                    <a:pt x="591403" y="515553"/>
                  </a:lnTo>
                  <a:lnTo>
                    <a:pt x="560289" y="529224"/>
                  </a:lnTo>
                  <a:lnTo>
                    <a:pt x="531014" y="540257"/>
                  </a:lnTo>
                  <a:lnTo>
                    <a:pt x="497204" y="546436"/>
                  </a:lnTo>
                  <a:lnTo>
                    <a:pt x="464167" y="548267"/>
                  </a:lnTo>
                  <a:lnTo>
                    <a:pt x="432155" y="548810"/>
                  </a:lnTo>
                  <a:lnTo>
                    <a:pt x="397534" y="546854"/>
                  </a:lnTo>
                  <a:lnTo>
                    <a:pt x="362140" y="539130"/>
                  </a:lnTo>
                  <a:lnTo>
                    <a:pt x="333641" y="529553"/>
                  </a:lnTo>
                  <a:lnTo>
                    <a:pt x="313818" y="522555"/>
                  </a:lnTo>
                  <a:lnTo>
                    <a:pt x="291871" y="514713"/>
                  </a:lnTo>
                  <a:lnTo>
                    <a:pt x="270096" y="505518"/>
                  </a:lnTo>
                  <a:lnTo>
                    <a:pt x="248436" y="495418"/>
                  </a:lnTo>
                  <a:lnTo>
                    <a:pt x="226851" y="484717"/>
                  </a:lnTo>
                  <a:lnTo>
                    <a:pt x="206112" y="474407"/>
                  </a:lnTo>
                  <a:lnTo>
                    <a:pt x="185936" y="464359"/>
                  </a:lnTo>
                  <a:lnTo>
                    <a:pt x="166134" y="454485"/>
                  </a:lnTo>
                  <a:lnTo>
                    <a:pt x="133550" y="432931"/>
                  </a:lnTo>
                  <a:lnTo>
                    <a:pt x="105839" y="410916"/>
                  </a:lnTo>
                  <a:lnTo>
                    <a:pt x="80294" y="390549"/>
                  </a:lnTo>
                  <a:lnTo>
                    <a:pt x="51185" y="361232"/>
                  </a:lnTo>
                  <a:lnTo>
                    <a:pt x="31271" y="332437"/>
                  </a:lnTo>
                  <a:lnTo>
                    <a:pt x="15316" y="303797"/>
                  </a:lnTo>
                  <a:lnTo>
                    <a:pt x="2200" y="270584"/>
                  </a:lnTo>
                  <a:lnTo>
                    <a:pt x="0" y="243578"/>
                  </a:lnTo>
                  <a:lnTo>
                    <a:pt x="4816" y="215467"/>
                  </a:lnTo>
                  <a:lnTo>
                    <a:pt x="15944" y="187030"/>
                  </a:lnTo>
                  <a:lnTo>
                    <a:pt x="30883" y="158496"/>
                  </a:lnTo>
                  <a:lnTo>
                    <a:pt x="54713" y="130727"/>
                  </a:lnTo>
                  <a:lnTo>
                    <a:pt x="81881" y="107064"/>
                  </a:lnTo>
                  <a:lnTo>
                    <a:pt x="110039" y="85767"/>
                  </a:lnTo>
                  <a:lnTo>
                    <a:pt x="139285" y="69843"/>
                  </a:lnTo>
                  <a:lnTo>
                    <a:pt x="171939" y="58951"/>
                  </a:lnTo>
                  <a:lnTo>
                    <a:pt x="202869" y="46816"/>
                  </a:lnTo>
                  <a:lnTo>
                    <a:pt x="236023" y="37841"/>
                  </a:lnTo>
                  <a:lnTo>
                    <a:pt x="266307" y="30154"/>
                  </a:lnTo>
                  <a:lnTo>
                    <a:pt x="294595" y="22849"/>
                  </a:lnTo>
                  <a:lnTo>
                    <a:pt x="329463" y="10884"/>
                  </a:lnTo>
                  <a:lnTo>
                    <a:pt x="361578" y="4183"/>
                  </a:lnTo>
                  <a:lnTo>
                    <a:pt x="364192" y="2445"/>
                  </a:lnTo>
                  <a:lnTo>
                    <a:pt x="365141" y="1287"/>
                  </a:lnTo>
                  <a:lnTo>
                    <a:pt x="364980" y="514"/>
                  </a:lnTo>
                  <a:lnTo>
                    <a:pt x="364079" y="0"/>
                  </a:lnTo>
                  <a:lnTo>
                    <a:pt x="362684" y="450"/>
                  </a:lnTo>
                  <a:lnTo>
                    <a:pt x="356929" y="4082"/>
                  </a:lnTo>
                  <a:lnTo>
                    <a:pt x="350197" y="6305"/>
                  </a:lnTo>
                  <a:lnTo>
                    <a:pt x="345530" y="9638"/>
                  </a:lnTo>
                  <a:lnTo>
                    <a:pt x="343176" y="10051"/>
                  </a:lnTo>
                  <a:lnTo>
                    <a:pt x="340811" y="9532"/>
                  </a:lnTo>
                  <a:lnTo>
                    <a:pt x="336068" y="7633"/>
                  </a:lnTo>
                  <a:lnTo>
                    <a:pt x="326558" y="61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22" name="SMARTInkShape-Group818"/>
          <p:cNvGrpSpPr/>
          <p:nvPr/>
        </p:nvGrpSpPr>
        <p:grpSpPr>
          <a:xfrm>
            <a:off x="5400770" y="5675323"/>
            <a:ext cx="1107357" cy="807577"/>
            <a:chOff x="5400770" y="5675323"/>
            <a:chExt cx="1107357" cy="807577"/>
          </a:xfrm>
        </p:grpSpPr>
        <p:sp>
          <p:nvSpPr>
            <p:cNvPr id="2167913" name="SMARTInkShape-3884"/>
            <p:cNvSpPr/>
            <p:nvPr/>
          </p:nvSpPr>
          <p:spPr bwMode="auto">
            <a:xfrm>
              <a:off x="5680718" y="5920053"/>
              <a:ext cx="91433" cy="96652"/>
            </a:xfrm>
            <a:custGeom>
              <a:avLst/>
              <a:gdLst/>
              <a:ahLst/>
              <a:cxnLst/>
              <a:rect l="0" t="0" r="0" b="0"/>
              <a:pathLst>
                <a:path w="91433" h="96652">
                  <a:moveTo>
                    <a:pt x="91432" y="23547"/>
                  </a:moveTo>
                  <a:lnTo>
                    <a:pt x="79247" y="12156"/>
                  </a:lnTo>
                  <a:lnTo>
                    <a:pt x="69946" y="7715"/>
                  </a:lnTo>
                  <a:lnTo>
                    <a:pt x="65214" y="4605"/>
                  </a:lnTo>
                  <a:lnTo>
                    <a:pt x="58088" y="2853"/>
                  </a:lnTo>
                  <a:lnTo>
                    <a:pt x="53329" y="2444"/>
                  </a:lnTo>
                  <a:lnTo>
                    <a:pt x="48568" y="4378"/>
                  </a:lnTo>
                  <a:lnTo>
                    <a:pt x="28108" y="22709"/>
                  </a:lnTo>
                  <a:lnTo>
                    <a:pt x="10764" y="56027"/>
                  </a:lnTo>
                  <a:lnTo>
                    <a:pt x="718" y="78468"/>
                  </a:lnTo>
                  <a:lnTo>
                    <a:pt x="0" y="81592"/>
                  </a:lnTo>
                  <a:lnTo>
                    <a:pt x="315" y="84468"/>
                  </a:lnTo>
                  <a:lnTo>
                    <a:pt x="2782" y="89781"/>
                  </a:lnTo>
                  <a:lnTo>
                    <a:pt x="5343" y="90722"/>
                  </a:lnTo>
                  <a:lnTo>
                    <a:pt x="12424" y="89651"/>
                  </a:lnTo>
                  <a:lnTo>
                    <a:pt x="18747" y="84412"/>
                  </a:lnTo>
                  <a:lnTo>
                    <a:pt x="46534" y="50510"/>
                  </a:lnTo>
                  <a:lnTo>
                    <a:pt x="70046" y="18309"/>
                  </a:lnTo>
                  <a:lnTo>
                    <a:pt x="80068" y="4796"/>
                  </a:lnTo>
                  <a:lnTo>
                    <a:pt x="81475" y="1522"/>
                  </a:lnTo>
                  <a:lnTo>
                    <a:pt x="83206" y="132"/>
                  </a:lnTo>
                  <a:lnTo>
                    <a:pt x="85154" y="0"/>
                  </a:lnTo>
                  <a:lnTo>
                    <a:pt x="87247" y="705"/>
                  </a:lnTo>
                  <a:lnTo>
                    <a:pt x="88642" y="1968"/>
                  </a:lnTo>
                  <a:lnTo>
                    <a:pt x="90192" y="5490"/>
                  </a:lnTo>
                  <a:lnTo>
                    <a:pt x="81380" y="38758"/>
                  </a:lnTo>
                  <a:lnTo>
                    <a:pt x="72048" y="73675"/>
                  </a:lnTo>
                  <a:lnTo>
                    <a:pt x="70117" y="86307"/>
                  </a:lnTo>
                  <a:lnTo>
                    <a:pt x="66154" y="96294"/>
                  </a:lnTo>
                  <a:lnTo>
                    <a:pt x="66643" y="96651"/>
                  </a:lnTo>
                  <a:lnTo>
                    <a:pt x="67762" y="96095"/>
                  </a:lnTo>
                  <a:lnTo>
                    <a:pt x="84287" y="806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4" name="SMARTInkShape-3885"/>
            <p:cNvSpPr/>
            <p:nvPr/>
          </p:nvSpPr>
          <p:spPr bwMode="auto">
            <a:xfrm>
              <a:off x="5672668" y="5715095"/>
              <a:ext cx="92338" cy="142781"/>
            </a:xfrm>
            <a:custGeom>
              <a:avLst/>
              <a:gdLst/>
              <a:ahLst/>
              <a:cxnLst/>
              <a:rect l="0" t="0" r="0" b="0"/>
              <a:pathLst>
                <a:path w="92338" h="142781">
                  <a:moveTo>
                    <a:pt x="92337" y="14193"/>
                  </a:moveTo>
                  <a:lnTo>
                    <a:pt x="88546" y="14193"/>
                  </a:lnTo>
                  <a:lnTo>
                    <a:pt x="84567" y="12076"/>
                  </a:lnTo>
                  <a:lnTo>
                    <a:pt x="72013" y="985"/>
                  </a:lnTo>
                  <a:lnTo>
                    <a:pt x="67442" y="225"/>
                  </a:lnTo>
                  <a:lnTo>
                    <a:pt x="61061" y="0"/>
                  </a:lnTo>
                  <a:lnTo>
                    <a:pt x="56477" y="2064"/>
                  </a:lnTo>
                  <a:lnTo>
                    <a:pt x="54143" y="3726"/>
                  </a:lnTo>
                  <a:lnTo>
                    <a:pt x="29012" y="38189"/>
                  </a:lnTo>
                  <a:lnTo>
                    <a:pt x="3503" y="72802"/>
                  </a:lnTo>
                  <a:lnTo>
                    <a:pt x="0" y="83784"/>
                  </a:lnTo>
                  <a:lnTo>
                    <a:pt x="617" y="83606"/>
                  </a:lnTo>
                  <a:lnTo>
                    <a:pt x="32271" y="56352"/>
                  </a:lnTo>
                  <a:lnTo>
                    <a:pt x="61629" y="23676"/>
                  </a:lnTo>
                  <a:lnTo>
                    <a:pt x="66783" y="16291"/>
                  </a:lnTo>
                  <a:lnTo>
                    <a:pt x="68158" y="13210"/>
                  </a:lnTo>
                  <a:lnTo>
                    <a:pt x="69868" y="11156"/>
                  </a:lnTo>
                  <a:lnTo>
                    <a:pt x="73885" y="8873"/>
                  </a:lnTo>
                  <a:lnTo>
                    <a:pt x="74480" y="9852"/>
                  </a:lnTo>
                  <a:lnTo>
                    <a:pt x="67742" y="30888"/>
                  </a:lnTo>
                  <a:lnTo>
                    <a:pt x="53937" y="58324"/>
                  </a:lnTo>
                  <a:lnTo>
                    <a:pt x="44859" y="91378"/>
                  </a:lnTo>
                  <a:lnTo>
                    <a:pt x="44249" y="106441"/>
                  </a:lnTo>
                  <a:lnTo>
                    <a:pt x="46624" y="121073"/>
                  </a:lnTo>
                  <a:lnTo>
                    <a:pt x="52441" y="131280"/>
                  </a:lnTo>
                  <a:lnTo>
                    <a:pt x="63762" y="1427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5" name="SMARTInkShape-3886"/>
            <p:cNvSpPr/>
            <p:nvPr/>
          </p:nvSpPr>
          <p:spPr bwMode="auto">
            <a:xfrm>
              <a:off x="5914576" y="5772179"/>
              <a:ext cx="113337" cy="177121"/>
            </a:xfrm>
            <a:custGeom>
              <a:avLst/>
              <a:gdLst/>
              <a:ahLst/>
              <a:cxnLst/>
              <a:rect l="0" t="0" r="0" b="0"/>
              <a:pathLst>
                <a:path w="113337" h="177121">
                  <a:moveTo>
                    <a:pt x="64744" y="21401"/>
                  </a:moveTo>
                  <a:lnTo>
                    <a:pt x="64744" y="11459"/>
                  </a:lnTo>
                  <a:lnTo>
                    <a:pt x="63949" y="10011"/>
                  </a:lnTo>
                  <a:lnTo>
                    <a:pt x="62626" y="9046"/>
                  </a:lnTo>
                  <a:lnTo>
                    <a:pt x="60951" y="8402"/>
                  </a:lnTo>
                  <a:lnTo>
                    <a:pt x="59833" y="7179"/>
                  </a:lnTo>
                  <a:lnTo>
                    <a:pt x="57893" y="1077"/>
                  </a:lnTo>
                  <a:lnTo>
                    <a:pt x="55613" y="462"/>
                  </a:lnTo>
                  <a:lnTo>
                    <a:pt x="50757" y="0"/>
                  </a:lnTo>
                  <a:lnTo>
                    <a:pt x="46752" y="3772"/>
                  </a:lnTo>
                  <a:lnTo>
                    <a:pt x="44841" y="7746"/>
                  </a:lnTo>
                  <a:lnTo>
                    <a:pt x="44331" y="9917"/>
                  </a:lnTo>
                  <a:lnTo>
                    <a:pt x="44785" y="12157"/>
                  </a:lnTo>
                  <a:lnTo>
                    <a:pt x="49217" y="19104"/>
                  </a:lnTo>
                  <a:lnTo>
                    <a:pt x="54763" y="26189"/>
                  </a:lnTo>
                  <a:lnTo>
                    <a:pt x="63847" y="46158"/>
                  </a:lnTo>
                  <a:lnTo>
                    <a:pt x="90759" y="81620"/>
                  </a:lnTo>
                  <a:lnTo>
                    <a:pt x="98028" y="93837"/>
                  </a:lnTo>
                  <a:lnTo>
                    <a:pt x="105208" y="99750"/>
                  </a:lnTo>
                  <a:lnTo>
                    <a:pt x="111569" y="110057"/>
                  </a:lnTo>
                  <a:lnTo>
                    <a:pt x="113336" y="115838"/>
                  </a:lnTo>
                  <a:lnTo>
                    <a:pt x="113013" y="118491"/>
                  </a:lnTo>
                  <a:lnTo>
                    <a:pt x="104682" y="134660"/>
                  </a:lnTo>
                  <a:lnTo>
                    <a:pt x="90335" y="148005"/>
                  </a:lnTo>
                  <a:lnTo>
                    <a:pt x="58450" y="161034"/>
                  </a:lnTo>
                  <a:lnTo>
                    <a:pt x="25811" y="171250"/>
                  </a:lnTo>
                  <a:lnTo>
                    <a:pt x="8757" y="176398"/>
                  </a:lnTo>
                  <a:lnTo>
                    <a:pt x="3607" y="177120"/>
                  </a:lnTo>
                  <a:lnTo>
                    <a:pt x="966" y="176808"/>
                  </a:lnTo>
                  <a:lnTo>
                    <a:pt x="0" y="175806"/>
                  </a:lnTo>
                  <a:lnTo>
                    <a:pt x="449" y="1714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6" name="SMARTInkShape-3887"/>
            <p:cNvSpPr/>
            <p:nvPr/>
          </p:nvSpPr>
          <p:spPr bwMode="auto">
            <a:xfrm>
              <a:off x="5457834" y="6015038"/>
              <a:ext cx="650072" cy="42379"/>
            </a:xfrm>
            <a:custGeom>
              <a:avLst/>
              <a:gdLst/>
              <a:ahLst/>
              <a:cxnLst/>
              <a:rect l="0" t="0" r="0" b="0"/>
              <a:pathLst>
                <a:path w="650072" h="42379">
                  <a:moveTo>
                    <a:pt x="28566" y="0"/>
                  </a:moveTo>
                  <a:lnTo>
                    <a:pt x="8509" y="0"/>
                  </a:lnTo>
                  <a:lnTo>
                    <a:pt x="1105" y="6150"/>
                  </a:lnTo>
                  <a:lnTo>
                    <a:pt x="486" y="8819"/>
                  </a:lnTo>
                  <a:lnTo>
                    <a:pt x="0" y="14192"/>
                  </a:lnTo>
                  <a:lnTo>
                    <a:pt x="3786" y="14259"/>
                  </a:lnTo>
                  <a:lnTo>
                    <a:pt x="7763" y="12158"/>
                  </a:lnTo>
                  <a:lnTo>
                    <a:pt x="9935" y="10486"/>
                  </a:lnTo>
                  <a:lnTo>
                    <a:pt x="16581" y="8628"/>
                  </a:lnTo>
                  <a:lnTo>
                    <a:pt x="51689" y="7201"/>
                  </a:lnTo>
                  <a:lnTo>
                    <a:pt x="83140" y="7155"/>
                  </a:lnTo>
                  <a:lnTo>
                    <a:pt x="115644" y="5030"/>
                  </a:lnTo>
                  <a:lnTo>
                    <a:pt x="150411" y="3607"/>
                  </a:lnTo>
                  <a:lnTo>
                    <a:pt x="174794" y="5570"/>
                  </a:lnTo>
                  <a:lnTo>
                    <a:pt x="201507" y="6444"/>
                  </a:lnTo>
                  <a:lnTo>
                    <a:pt x="229253" y="6833"/>
                  </a:lnTo>
                  <a:lnTo>
                    <a:pt x="257460" y="7799"/>
                  </a:lnTo>
                  <a:lnTo>
                    <a:pt x="285872" y="10874"/>
                  </a:lnTo>
                  <a:lnTo>
                    <a:pt x="314374" y="12770"/>
                  </a:lnTo>
                  <a:lnTo>
                    <a:pt x="342917" y="14407"/>
                  </a:lnTo>
                  <a:lnTo>
                    <a:pt x="371478" y="17780"/>
                  </a:lnTo>
                  <a:lnTo>
                    <a:pt x="400046" y="21925"/>
                  </a:lnTo>
                  <a:lnTo>
                    <a:pt x="428618" y="25619"/>
                  </a:lnTo>
                  <a:lnTo>
                    <a:pt x="457192" y="27261"/>
                  </a:lnTo>
                  <a:lnTo>
                    <a:pt x="483650" y="30108"/>
                  </a:lnTo>
                  <a:lnTo>
                    <a:pt x="518742" y="34056"/>
                  </a:lnTo>
                  <a:lnTo>
                    <a:pt x="549247" y="37343"/>
                  </a:lnTo>
                  <a:lnTo>
                    <a:pt x="578394" y="41226"/>
                  </a:lnTo>
                  <a:lnTo>
                    <a:pt x="607138" y="42378"/>
                  </a:lnTo>
                  <a:lnTo>
                    <a:pt x="631530" y="40602"/>
                  </a:lnTo>
                  <a:lnTo>
                    <a:pt x="646410" y="36683"/>
                  </a:lnTo>
                  <a:lnTo>
                    <a:pt x="647631" y="34773"/>
                  </a:lnTo>
                  <a:lnTo>
                    <a:pt x="650071" y="214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7" name="SMARTInkShape-3888"/>
            <p:cNvSpPr/>
            <p:nvPr/>
          </p:nvSpPr>
          <p:spPr bwMode="auto">
            <a:xfrm>
              <a:off x="5400770" y="5843588"/>
              <a:ext cx="599981" cy="54696"/>
            </a:xfrm>
            <a:custGeom>
              <a:avLst/>
              <a:gdLst/>
              <a:ahLst/>
              <a:cxnLst/>
              <a:rect l="0" t="0" r="0" b="0"/>
              <a:pathLst>
                <a:path w="599981" h="54696">
                  <a:moveTo>
                    <a:pt x="28480" y="0"/>
                  </a:moveTo>
                  <a:lnTo>
                    <a:pt x="22328" y="6150"/>
                  </a:lnTo>
                  <a:lnTo>
                    <a:pt x="17838" y="6849"/>
                  </a:lnTo>
                  <a:lnTo>
                    <a:pt x="16623" y="7741"/>
                  </a:lnTo>
                  <a:lnTo>
                    <a:pt x="15273" y="10848"/>
                  </a:lnTo>
                  <a:lnTo>
                    <a:pt x="14119" y="11995"/>
                  </a:lnTo>
                  <a:lnTo>
                    <a:pt x="8136" y="13985"/>
                  </a:lnTo>
                  <a:lnTo>
                    <a:pt x="0" y="14285"/>
                  </a:lnTo>
                  <a:lnTo>
                    <a:pt x="31867" y="14287"/>
                  </a:lnTo>
                  <a:lnTo>
                    <a:pt x="52227" y="12170"/>
                  </a:lnTo>
                  <a:lnTo>
                    <a:pt x="82736" y="8135"/>
                  </a:lnTo>
                  <a:lnTo>
                    <a:pt x="113790" y="3645"/>
                  </a:lnTo>
                  <a:lnTo>
                    <a:pt x="148125" y="1080"/>
                  </a:lnTo>
                  <a:lnTo>
                    <a:pt x="175847" y="480"/>
                  </a:lnTo>
                  <a:lnTo>
                    <a:pt x="206689" y="213"/>
                  </a:lnTo>
                  <a:lnTo>
                    <a:pt x="238917" y="94"/>
                  </a:lnTo>
                  <a:lnTo>
                    <a:pt x="271762" y="42"/>
                  </a:lnTo>
                  <a:lnTo>
                    <a:pt x="305674" y="812"/>
                  </a:lnTo>
                  <a:lnTo>
                    <a:pt x="323607" y="2129"/>
                  </a:lnTo>
                  <a:lnTo>
                    <a:pt x="358879" y="5708"/>
                  </a:lnTo>
                  <a:lnTo>
                    <a:pt x="390430" y="9945"/>
                  </a:lnTo>
                  <a:lnTo>
                    <a:pt x="422445" y="14474"/>
                  </a:lnTo>
                  <a:lnTo>
                    <a:pt x="453607" y="19926"/>
                  </a:lnTo>
                  <a:lnTo>
                    <a:pt x="480686" y="27641"/>
                  </a:lnTo>
                  <a:lnTo>
                    <a:pt x="505950" y="34245"/>
                  </a:lnTo>
                  <a:lnTo>
                    <a:pt x="538253" y="44542"/>
                  </a:lnTo>
                  <a:lnTo>
                    <a:pt x="560788" y="53414"/>
                  </a:lnTo>
                  <a:lnTo>
                    <a:pt x="571449" y="54695"/>
                  </a:lnTo>
                  <a:lnTo>
                    <a:pt x="578833" y="52620"/>
                  </a:lnTo>
                  <a:lnTo>
                    <a:pt x="590040" y="44819"/>
                  </a:lnTo>
                  <a:lnTo>
                    <a:pt x="595033" y="40292"/>
                  </a:lnTo>
                  <a:lnTo>
                    <a:pt x="597781" y="35635"/>
                  </a:lnTo>
                  <a:lnTo>
                    <a:pt x="599980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8" name="SMARTInkShape-3889"/>
            <p:cNvSpPr/>
            <p:nvPr/>
          </p:nvSpPr>
          <p:spPr bwMode="auto">
            <a:xfrm>
              <a:off x="6250780" y="6000750"/>
              <a:ext cx="114301" cy="27176"/>
            </a:xfrm>
            <a:custGeom>
              <a:avLst/>
              <a:gdLst/>
              <a:ahLst/>
              <a:cxnLst/>
              <a:rect l="0" t="0" r="0" b="0"/>
              <a:pathLst>
                <a:path w="114301" h="27176">
                  <a:moveTo>
                    <a:pt x="0" y="0"/>
                  </a:moveTo>
                  <a:lnTo>
                    <a:pt x="0" y="9943"/>
                  </a:lnTo>
                  <a:lnTo>
                    <a:pt x="1589" y="12185"/>
                  </a:lnTo>
                  <a:lnTo>
                    <a:pt x="7586" y="16793"/>
                  </a:lnTo>
                  <a:lnTo>
                    <a:pt x="23680" y="23849"/>
                  </a:lnTo>
                  <a:lnTo>
                    <a:pt x="47322" y="27175"/>
                  </a:lnTo>
                  <a:lnTo>
                    <a:pt x="82961" y="22595"/>
                  </a:lnTo>
                  <a:lnTo>
                    <a:pt x="11430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19" name="SMARTInkShape-3890"/>
            <p:cNvSpPr/>
            <p:nvPr/>
          </p:nvSpPr>
          <p:spPr bwMode="auto">
            <a:xfrm>
              <a:off x="6257925" y="5886450"/>
              <a:ext cx="114301" cy="50006"/>
            </a:xfrm>
            <a:custGeom>
              <a:avLst/>
              <a:gdLst/>
              <a:ahLst/>
              <a:cxnLst/>
              <a:rect l="0" t="0" r="0" b="0"/>
              <a:pathLst>
                <a:path w="114301" h="50006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6497" y="12185"/>
                  </a:lnTo>
                  <a:lnTo>
                    <a:pt x="38076" y="28591"/>
                  </a:lnTo>
                  <a:lnTo>
                    <a:pt x="68552" y="38103"/>
                  </a:lnTo>
                  <a:lnTo>
                    <a:pt x="104104" y="48595"/>
                  </a:lnTo>
                  <a:lnTo>
                    <a:pt x="114300" y="500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0" name="SMARTInkShape-3891"/>
            <p:cNvSpPr/>
            <p:nvPr/>
          </p:nvSpPr>
          <p:spPr bwMode="auto">
            <a:xfrm>
              <a:off x="6207920" y="5929313"/>
              <a:ext cx="50006" cy="219076"/>
            </a:xfrm>
            <a:custGeom>
              <a:avLst/>
              <a:gdLst/>
              <a:ahLst/>
              <a:cxnLst/>
              <a:rect l="0" t="0" r="0" b="0"/>
              <a:pathLst>
                <a:path w="50006" h="219076">
                  <a:moveTo>
                    <a:pt x="0" y="0"/>
                  </a:moveTo>
                  <a:lnTo>
                    <a:pt x="9942" y="0"/>
                  </a:lnTo>
                  <a:lnTo>
                    <a:pt x="12183" y="1587"/>
                  </a:lnTo>
                  <a:lnTo>
                    <a:pt x="16792" y="7584"/>
                  </a:lnTo>
                  <a:lnTo>
                    <a:pt x="23848" y="23678"/>
                  </a:lnTo>
                  <a:lnTo>
                    <a:pt x="28433" y="56946"/>
                  </a:lnTo>
                  <a:lnTo>
                    <a:pt x="33207" y="89457"/>
                  </a:lnTo>
                  <a:lnTo>
                    <a:pt x="35767" y="123431"/>
                  </a:lnTo>
                  <a:lnTo>
                    <a:pt x="40407" y="153959"/>
                  </a:lnTo>
                  <a:lnTo>
                    <a:pt x="42134" y="182319"/>
                  </a:lnTo>
                  <a:lnTo>
                    <a:pt x="42819" y="217885"/>
                  </a:lnTo>
                  <a:lnTo>
                    <a:pt x="42833" y="219075"/>
                  </a:lnTo>
                  <a:lnTo>
                    <a:pt x="42842" y="219075"/>
                  </a:lnTo>
                  <a:lnTo>
                    <a:pt x="42853" y="216958"/>
                  </a:lnTo>
                  <a:lnTo>
                    <a:pt x="48514" y="187114"/>
                  </a:lnTo>
                  <a:lnTo>
                    <a:pt x="50005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1" name="SMARTInkShape-3892"/>
            <p:cNvSpPr/>
            <p:nvPr/>
          </p:nvSpPr>
          <p:spPr bwMode="auto">
            <a:xfrm>
              <a:off x="6129789" y="5675323"/>
              <a:ext cx="378338" cy="807577"/>
            </a:xfrm>
            <a:custGeom>
              <a:avLst/>
              <a:gdLst/>
              <a:ahLst/>
              <a:cxnLst/>
              <a:rect l="0" t="0" r="0" b="0"/>
              <a:pathLst>
                <a:path w="378338" h="807577">
                  <a:moveTo>
                    <a:pt x="78131" y="53965"/>
                  </a:moveTo>
                  <a:lnTo>
                    <a:pt x="74338" y="53965"/>
                  </a:lnTo>
                  <a:lnTo>
                    <a:pt x="70359" y="51848"/>
                  </a:lnTo>
                  <a:lnTo>
                    <a:pt x="61337" y="44022"/>
                  </a:lnTo>
                  <a:lnTo>
                    <a:pt x="58760" y="39492"/>
                  </a:lnTo>
                  <a:lnTo>
                    <a:pt x="57105" y="30116"/>
                  </a:lnTo>
                  <a:lnTo>
                    <a:pt x="56701" y="7265"/>
                  </a:lnTo>
                  <a:lnTo>
                    <a:pt x="55905" y="17952"/>
                  </a:lnTo>
                  <a:lnTo>
                    <a:pt x="48928" y="45263"/>
                  </a:lnTo>
                  <a:lnTo>
                    <a:pt x="43719" y="68354"/>
                  </a:lnTo>
                  <a:lnTo>
                    <a:pt x="36114" y="99783"/>
                  </a:lnTo>
                  <a:lnTo>
                    <a:pt x="31863" y="119435"/>
                  </a:lnTo>
                  <a:lnTo>
                    <a:pt x="27441" y="141268"/>
                  </a:lnTo>
                  <a:lnTo>
                    <a:pt x="22906" y="164554"/>
                  </a:lnTo>
                  <a:lnTo>
                    <a:pt x="19089" y="188811"/>
                  </a:lnTo>
                  <a:lnTo>
                    <a:pt x="15751" y="213711"/>
                  </a:lnTo>
                  <a:lnTo>
                    <a:pt x="12731" y="239044"/>
                  </a:lnTo>
                  <a:lnTo>
                    <a:pt x="9925" y="267045"/>
                  </a:lnTo>
                  <a:lnTo>
                    <a:pt x="7260" y="296824"/>
                  </a:lnTo>
                  <a:lnTo>
                    <a:pt x="4689" y="327790"/>
                  </a:lnTo>
                  <a:lnTo>
                    <a:pt x="2975" y="357958"/>
                  </a:lnTo>
                  <a:lnTo>
                    <a:pt x="1833" y="387596"/>
                  </a:lnTo>
                  <a:lnTo>
                    <a:pt x="1072" y="416879"/>
                  </a:lnTo>
                  <a:lnTo>
                    <a:pt x="564" y="445926"/>
                  </a:lnTo>
                  <a:lnTo>
                    <a:pt x="226" y="474816"/>
                  </a:lnTo>
                  <a:lnTo>
                    <a:pt x="0" y="503601"/>
                  </a:lnTo>
                  <a:lnTo>
                    <a:pt x="1438" y="531522"/>
                  </a:lnTo>
                  <a:lnTo>
                    <a:pt x="3982" y="558867"/>
                  </a:lnTo>
                  <a:lnTo>
                    <a:pt x="7267" y="585829"/>
                  </a:lnTo>
                  <a:lnTo>
                    <a:pt x="11838" y="610948"/>
                  </a:lnTo>
                  <a:lnTo>
                    <a:pt x="17267" y="634836"/>
                  </a:lnTo>
                  <a:lnTo>
                    <a:pt x="23267" y="657906"/>
                  </a:lnTo>
                  <a:lnTo>
                    <a:pt x="30442" y="678842"/>
                  </a:lnTo>
                  <a:lnTo>
                    <a:pt x="38400" y="698356"/>
                  </a:lnTo>
                  <a:lnTo>
                    <a:pt x="56504" y="733266"/>
                  </a:lnTo>
                  <a:lnTo>
                    <a:pt x="77779" y="762012"/>
                  </a:lnTo>
                  <a:lnTo>
                    <a:pt x="102580" y="785900"/>
                  </a:lnTo>
                  <a:lnTo>
                    <a:pt x="115861" y="796716"/>
                  </a:lnTo>
                  <a:lnTo>
                    <a:pt x="143318" y="806615"/>
                  </a:lnTo>
                  <a:lnTo>
                    <a:pt x="171396" y="807576"/>
                  </a:lnTo>
                  <a:lnTo>
                    <a:pt x="199749" y="802711"/>
                  </a:lnTo>
                  <a:lnTo>
                    <a:pt x="230344" y="788907"/>
                  </a:lnTo>
                  <a:lnTo>
                    <a:pt x="261668" y="767957"/>
                  </a:lnTo>
                  <a:lnTo>
                    <a:pt x="291465" y="740123"/>
                  </a:lnTo>
                  <a:lnTo>
                    <a:pt x="318465" y="704999"/>
                  </a:lnTo>
                  <a:lnTo>
                    <a:pt x="331223" y="685631"/>
                  </a:lnTo>
                  <a:lnTo>
                    <a:pt x="341315" y="663196"/>
                  </a:lnTo>
                  <a:lnTo>
                    <a:pt x="349630" y="638712"/>
                  </a:lnTo>
                  <a:lnTo>
                    <a:pt x="356762" y="612864"/>
                  </a:lnTo>
                  <a:lnTo>
                    <a:pt x="363103" y="584521"/>
                  </a:lnTo>
                  <a:lnTo>
                    <a:pt x="368918" y="554512"/>
                  </a:lnTo>
                  <a:lnTo>
                    <a:pt x="374383" y="523395"/>
                  </a:lnTo>
                  <a:lnTo>
                    <a:pt x="377232" y="490743"/>
                  </a:lnTo>
                  <a:lnTo>
                    <a:pt x="378337" y="457069"/>
                  </a:lnTo>
                  <a:lnTo>
                    <a:pt x="378280" y="422713"/>
                  </a:lnTo>
                  <a:lnTo>
                    <a:pt x="376655" y="387903"/>
                  </a:lnTo>
                  <a:lnTo>
                    <a:pt x="373985" y="352790"/>
                  </a:lnTo>
                  <a:lnTo>
                    <a:pt x="370617" y="317476"/>
                  </a:lnTo>
                  <a:lnTo>
                    <a:pt x="365990" y="283612"/>
                  </a:lnTo>
                  <a:lnTo>
                    <a:pt x="360523" y="250720"/>
                  </a:lnTo>
                  <a:lnTo>
                    <a:pt x="354499" y="218472"/>
                  </a:lnTo>
                  <a:lnTo>
                    <a:pt x="347307" y="189036"/>
                  </a:lnTo>
                  <a:lnTo>
                    <a:pt x="339338" y="161475"/>
                  </a:lnTo>
                  <a:lnTo>
                    <a:pt x="330848" y="135163"/>
                  </a:lnTo>
                  <a:lnTo>
                    <a:pt x="321222" y="112066"/>
                  </a:lnTo>
                  <a:lnTo>
                    <a:pt x="310835" y="91111"/>
                  </a:lnTo>
                  <a:lnTo>
                    <a:pt x="288711" y="55393"/>
                  </a:lnTo>
                  <a:lnTo>
                    <a:pt x="265649" y="28935"/>
                  </a:lnTo>
                  <a:lnTo>
                    <a:pt x="237935" y="12942"/>
                  </a:lnTo>
                  <a:lnTo>
                    <a:pt x="207892" y="3982"/>
                  </a:lnTo>
                  <a:lnTo>
                    <a:pt x="178664" y="0"/>
                  </a:lnTo>
                  <a:lnTo>
                    <a:pt x="147682" y="2464"/>
                  </a:lnTo>
                  <a:lnTo>
                    <a:pt x="116186" y="9644"/>
                  </a:lnTo>
                  <a:lnTo>
                    <a:pt x="86312" y="20773"/>
                  </a:lnTo>
                  <a:lnTo>
                    <a:pt x="61394" y="35773"/>
                  </a:lnTo>
                  <a:lnTo>
                    <a:pt x="27111" y="63688"/>
                  </a:lnTo>
                  <a:lnTo>
                    <a:pt x="13836" y="753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28" name="SMARTInkShape-Group819"/>
          <p:cNvGrpSpPr/>
          <p:nvPr/>
        </p:nvGrpSpPr>
        <p:grpSpPr>
          <a:xfrm>
            <a:off x="5172397" y="6029619"/>
            <a:ext cx="228279" cy="237512"/>
            <a:chOff x="5172397" y="6029619"/>
            <a:chExt cx="228279" cy="237512"/>
          </a:xfrm>
        </p:grpSpPr>
        <p:sp>
          <p:nvSpPr>
            <p:cNvPr id="2167923" name="SMARTInkShape-3893"/>
            <p:cNvSpPr/>
            <p:nvPr/>
          </p:nvSpPr>
          <p:spPr bwMode="auto">
            <a:xfrm>
              <a:off x="5322095" y="6093620"/>
              <a:ext cx="78581" cy="10642"/>
            </a:xfrm>
            <a:custGeom>
              <a:avLst/>
              <a:gdLst/>
              <a:ahLst/>
              <a:cxnLst/>
              <a:rect l="0" t="0" r="0" b="0"/>
              <a:pathLst>
                <a:path w="78581" h="10642">
                  <a:moveTo>
                    <a:pt x="0" y="0"/>
                  </a:moveTo>
                  <a:lnTo>
                    <a:pt x="9942" y="0"/>
                  </a:lnTo>
                  <a:lnTo>
                    <a:pt x="43063" y="8818"/>
                  </a:lnTo>
                  <a:lnTo>
                    <a:pt x="47759" y="10641"/>
                  </a:lnTo>
                  <a:lnTo>
                    <a:pt x="57208" y="10548"/>
                  </a:lnTo>
                  <a:lnTo>
                    <a:pt x="78580" y="71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4" name="SMARTInkShape-3894"/>
            <p:cNvSpPr/>
            <p:nvPr/>
          </p:nvSpPr>
          <p:spPr bwMode="auto">
            <a:xfrm>
              <a:off x="5322414" y="6036470"/>
              <a:ext cx="56832" cy="135481"/>
            </a:xfrm>
            <a:custGeom>
              <a:avLst/>
              <a:gdLst/>
              <a:ahLst/>
              <a:cxnLst/>
              <a:rect l="0" t="0" r="0" b="0"/>
              <a:pathLst>
                <a:path w="56832" h="135481">
                  <a:moveTo>
                    <a:pt x="13966" y="28575"/>
                  </a:moveTo>
                  <a:lnTo>
                    <a:pt x="7816" y="28575"/>
                  </a:lnTo>
                  <a:lnTo>
                    <a:pt x="3325" y="32366"/>
                  </a:lnTo>
                  <a:lnTo>
                    <a:pt x="1300" y="36345"/>
                  </a:lnTo>
                  <a:lnTo>
                    <a:pt x="0" y="49159"/>
                  </a:lnTo>
                  <a:lnTo>
                    <a:pt x="9650" y="80126"/>
                  </a:lnTo>
                  <a:lnTo>
                    <a:pt x="19053" y="106731"/>
                  </a:lnTo>
                  <a:lnTo>
                    <a:pt x="20991" y="132883"/>
                  </a:lnTo>
                  <a:lnTo>
                    <a:pt x="21824" y="133832"/>
                  </a:lnTo>
                  <a:lnTo>
                    <a:pt x="24868" y="134887"/>
                  </a:lnTo>
                  <a:lnTo>
                    <a:pt x="25203" y="135168"/>
                  </a:lnTo>
                  <a:lnTo>
                    <a:pt x="23459" y="135480"/>
                  </a:lnTo>
                  <a:lnTo>
                    <a:pt x="22676" y="133976"/>
                  </a:lnTo>
                  <a:lnTo>
                    <a:pt x="20782" y="125068"/>
                  </a:lnTo>
                  <a:lnTo>
                    <a:pt x="13432" y="114544"/>
                  </a:lnTo>
                  <a:lnTo>
                    <a:pt x="4336" y="101031"/>
                  </a:lnTo>
                  <a:lnTo>
                    <a:pt x="1060" y="87702"/>
                  </a:lnTo>
                  <a:lnTo>
                    <a:pt x="88" y="73698"/>
                  </a:lnTo>
                  <a:lnTo>
                    <a:pt x="5867" y="45232"/>
                  </a:lnTo>
                  <a:lnTo>
                    <a:pt x="7773" y="41267"/>
                  </a:lnTo>
                  <a:lnTo>
                    <a:pt x="33930" y="8883"/>
                  </a:lnTo>
                  <a:lnTo>
                    <a:pt x="36862" y="7917"/>
                  </a:lnTo>
                  <a:lnTo>
                    <a:pt x="38756" y="7660"/>
                  </a:lnTo>
                  <a:lnTo>
                    <a:pt x="42976" y="9488"/>
                  </a:lnTo>
                  <a:lnTo>
                    <a:pt x="47499" y="12154"/>
                  </a:lnTo>
                  <a:lnTo>
                    <a:pt x="52153" y="13339"/>
                  </a:lnTo>
                  <a:lnTo>
                    <a:pt x="53712" y="12862"/>
                  </a:lnTo>
                  <a:lnTo>
                    <a:pt x="54752" y="11748"/>
                  </a:lnTo>
                  <a:lnTo>
                    <a:pt x="55906" y="8396"/>
                  </a:lnTo>
                  <a:lnTo>
                    <a:pt x="568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5" name="SMARTInkShape-3895"/>
            <p:cNvSpPr/>
            <p:nvPr/>
          </p:nvSpPr>
          <p:spPr bwMode="auto">
            <a:xfrm>
              <a:off x="5273168" y="6143625"/>
              <a:ext cx="48928" cy="20058"/>
            </a:xfrm>
            <a:custGeom>
              <a:avLst/>
              <a:gdLst/>
              <a:ahLst/>
              <a:cxnLst/>
              <a:rect l="0" t="0" r="0" b="0"/>
              <a:pathLst>
                <a:path w="48928" h="20058">
                  <a:moveTo>
                    <a:pt x="13207" y="0"/>
                  </a:moveTo>
                  <a:lnTo>
                    <a:pt x="9415" y="3792"/>
                  </a:lnTo>
                  <a:lnTo>
                    <a:pt x="7553" y="7771"/>
                  </a:lnTo>
                  <a:lnTo>
                    <a:pt x="7055" y="9943"/>
                  </a:lnTo>
                  <a:lnTo>
                    <a:pt x="0" y="20057"/>
                  </a:lnTo>
                  <a:lnTo>
                    <a:pt x="22254" y="14675"/>
                  </a:lnTo>
                  <a:lnTo>
                    <a:pt x="35985" y="14363"/>
                  </a:lnTo>
                  <a:lnTo>
                    <a:pt x="41322" y="12205"/>
                  </a:lnTo>
                  <a:lnTo>
                    <a:pt x="43856" y="10518"/>
                  </a:lnTo>
                  <a:lnTo>
                    <a:pt x="45546" y="8599"/>
                  </a:lnTo>
                  <a:lnTo>
                    <a:pt x="4892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6" name="SMARTInkShape-3896"/>
            <p:cNvSpPr/>
            <p:nvPr/>
          </p:nvSpPr>
          <p:spPr bwMode="auto">
            <a:xfrm>
              <a:off x="5210822" y="6129338"/>
              <a:ext cx="18404" cy="137793"/>
            </a:xfrm>
            <a:custGeom>
              <a:avLst/>
              <a:gdLst/>
              <a:ahLst/>
              <a:cxnLst/>
              <a:rect l="0" t="0" r="0" b="0"/>
              <a:pathLst>
                <a:path w="18404" h="137793">
                  <a:moveTo>
                    <a:pt x="4116" y="0"/>
                  </a:moveTo>
                  <a:lnTo>
                    <a:pt x="4116" y="6150"/>
                  </a:lnTo>
                  <a:lnTo>
                    <a:pt x="3322" y="6481"/>
                  </a:lnTo>
                  <a:lnTo>
                    <a:pt x="0" y="6947"/>
                  </a:lnTo>
                  <a:lnTo>
                    <a:pt x="1758" y="7056"/>
                  </a:lnTo>
                  <a:lnTo>
                    <a:pt x="2544" y="7879"/>
                  </a:lnTo>
                  <a:lnTo>
                    <a:pt x="3417" y="10910"/>
                  </a:lnTo>
                  <a:lnTo>
                    <a:pt x="4868" y="44163"/>
                  </a:lnTo>
                  <a:lnTo>
                    <a:pt x="11879" y="73810"/>
                  </a:lnTo>
                  <a:lnTo>
                    <a:pt x="17114" y="106213"/>
                  </a:lnTo>
                  <a:lnTo>
                    <a:pt x="18353" y="137792"/>
                  </a:lnTo>
                  <a:lnTo>
                    <a:pt x="18403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27" name="SMARTInkShape-3897"/>
            <p:cNvSpPr/>
            <p:nvPr/>
          </p:nvSpPr>
          <p:spPr bwMode="auto">
            <a:xfrm>
              <a:off x="5172397" y="6029619"/>
              <a:ext cx="106285" cy="209210"/>
            </a:xfrm>
            <a:custGeom>
              <a:avLst/>
              <a:gdLst/>
              <a:ahLst/>
              <a:cxnLst/>
              <a:rect l="0" t="0" r="0" b="0"/>
              <a:pathLst>
                <a:path w="106285" h="209210">
                  <a:moveTo>
                    <a:pt x="35398" y="6851"/>
                  </a:moveTo>
                  <a:lnTo>
                    <a:pt x="31605" y="6851"/>
                  </a:lnTo>
                  <a:lnTo>
                    <a:pt x="30487" y="6056"/>
                  </a:lnTo>
                  <a:lnTo>
                    <a:pt x="29742" y="4733"/>
                  </a:lnTo>
                  <a:lnTo>
                    <a:pt x="28547" y="699"/>
                  </a:lnTo>
                  <a:lnTo>
                    <a:pt x="26267" y="147"/>
                  </a:lnTo>
                  <a:lnTo>
                    <a:pt x="24548" y="0"/>
                  </a:lnTo>
                  <a:lnTo>
                    <a:pt x="23401" y="696"/>
                  </a:lnTo>
                  <a:lnTo>
                    <a:pt x="22638" y="1954"/>
                  </a:lnTo>
                  <a:lnTo>
                    <a:pt x="15589" y="26195"/>
                  </a:lnTo>
                  <a:lnTo>
                    <a:pt x="10494" y="60236"/>
                  </a:lnTo>
                  <a:lnTo>
                    <a:pt x="7910" y="91900"/>
                  </a:lnTo>
                  <a:lnTo>
                    <a:pt x="3351" y="122626"/>
                  </a:lnTo>
                  <a:lnTo>
                    <a:pt x="766" y="151838"/>
                  </a:lnTo>
                  <a:lnTo>
                    <a:pt x="0" y="180601"/>
                  </a:lnTo>
                  <a:lnTo>
                    <a:pt x="1938" y="193346"/>
                  </a:lnTo>
                  <a:lnTo>
                    <a:pt x="7491" y="204983"/>
                  </a:lnTo>
                  <a:lnTo>
                    <a:pt x="9649" y="207995"/>
                  </a:lnTo>
                  <a:lnTo>
                    <a:pt x="13469" y="209209"/>
                  </a:lnTo>
                  <a:lnTo>
                    <a:pt x="24064" y="208441"/>
                  </a:lnTo>
                  <a:lnTo>
                    <a:pt x="34593" y="203339"/>
                  </a:lnTo>
                  <a:lnTo>
                    <a:pt x="64013" y="176894"/>
                  </a:lnTo>
                  <a:lnTo>
                    <a:pt x="89857" y="142396"/>
                  </a:lnTo>
                  <a:lnTo>
                    <a:pt x="102659" y="109854"/>
                  </a:lnTo>
                  <a:lnTo>
                    <a:pt x="106284" y="85167"/>
                  </a:lnTo>
                  <a:lnTo>
                    <a:pt x="104473" y="79228"/>
                  </a:lnTo>
                  <a:lnTo>
                    <a:pt x="102879" y="76534"/>
                  </a:lnTo>
                  <a:lnTo>
                    <a:pt x="101022" y="74737"/>
                  </a:lnTo>
                  <a:lnTo>
                    <a:pt x="96843" y="72740"/>
                  </a:lnTo>
                  <a:lnTo>
                    <a:pt x="86773" y="71284"/>
                  </a:lnTo>
                  <a:lnTo>
                    <a:pt x="78589" y="77997"/>
                  </a:lnTo>
                  <a:lnTo>
                    <a:pt x="74209" y="78230"/>
                  </a:lnTo>
                  <a:lnTo>
                    <a:pt x="75930" y="78262"/>
                  </a:lnTo>
                  <a:lnTo>
                    <a:pt x="76707" y="77476"/>
                  </a:lnTo>
                  <a:lnTo>
                    <a:pt x="77569" y="74487"/>
                  </a:lnTo>
                  <a:lnTo>
                    <a:pt x="78200" y="55343"/>
                  </a:lnTo>
                  <a:lnTo>
                    <a:pt x="76116" y="50097"/>
                  </a:lnTo>
                  <a:lnTo>
                    <a:pt x="71116" y="425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42" name="SMARTInkShape-Group820"/>
          <p:cNvGrpSpPr/>
          <p:nvPr/>
        </p:nvGrpSpPr>
        <p:grpSpPr>
          <a:xfrm>
            <a:off x="3743325" y="5572125"/>
            <a:ext cx="1676243" cy="993855"/>
            <a:chOff x="3743325" y="5572125"/>
            <a:chExt cx="1676243" cy="993855"/>
          </a:xfrm>
        </p:grpSpPr>
        <p:sp>
          <p:nvSpPr>
            <p:cNvPr id="2167929" name="SMARTInkShape-3898"/>
            <p:cNvSpPr/>
            <p:nvPr/>
          </p:nvSpPr>
          <p:spPr bwMode="auto">
            <a:xfrm>
              <a:off x="5045271" y="5705199"/>
              <a:ext cx="374297" cy="860781"/>
            </a:xfrm>
            <a:custGeom>
              <a:avLst/>
              <a:gdLst/>
              <a:ahLst/>
              <a:cxnLst/>
              <a:rect l="0" t="0" r="0" b="0"/>
              <a:pathLst>
                <a:path w="374297" h="860781">
                  <a:moveTo>
                    <a:pt x="33934" y="38376"/>
                  </a:moveTo>
                  <a:lnTo>
                    <a:pt x="33934" y="34584"/>
                  </a:lnTo>
                  <a:lnTo>
                    <a:pt x="34729" y="33466"/>
                  </a:lnTo>
                  <a:lnTo>
                    <a:pt x="36052" y="32722"/>
                  </a:lnTo>
                  <a:lnTo>
                    <a:pt x="41211" y="31428"/>
                  </a:lnTo>
                  <a:lnTo>
                    <a:pt x="44577" y="31319"/>
                  </a:lnTo>
                  <a:lnTo>
                    <a:pt x="45793" y="32084"/>
                  </a:lnTo>
                  <a:lnTo>
                    <a:pt x="46603" y="33387"/>
                  </a:lnTo>
                  <a:lnTo>
                    <a:pt x="47143" y="35051"/>
                  </a:lnTo>
                  <a:lnTo>
                    <a:pt x="41977" y="69347"/>
                  </a:lnTo>
                  <a:lnTo>
                    <a:pt x="39362" y="94739"/>
                  </a:lnTo>
                  <a:lnTo>
                    <a:pt x="34760" y="127720"/>
                  </a:lnTo>
                  <a:lnTo>
                    <a:pt x="31310" y="148738"/>
                  </a:lnTo>
                  <a:lnTo>
                    <a:pt x="27422" y="171483"/>
                  </a:lnTo>
                  <a:lnTo>
                    <a:pt x="23244" y="198551"/>
                  </a:lnTo>
                  <a:lnTo>
                    <a:pt x="18870" y="228503"/>
                  </a:lnTo>
                  <a:lnTo>
                    <a:pt x="14367" y="260378"/>
                  </a:lnTo>
                  <a:lnTo>
                    <a:pt x="10571" y="294327"/>
                  </a:lnTo>
                  <a:lnTo>
                    <a:pt x="7247" y="329660"/>
                  </a:lnTo>
                  <a:lnTo>
                    <a:pt x="4236" y="365915"/>
                  </a:lnTo>
                  <a:lnTo>
                    <a:pt x="2229" y="401992"/>
                  </a:lnTo>
                  <a:lnTo>
                    <a:pt x="892" y="437949"/>
                  </a:lnTo>
                  <a:lnTo>
                    <a:pt x="0" y="473827"/>
                  </a:lnTo>
                  <a:lnTo>
                    <a:pt x="199" y="509651"/>
                  </a:lnTo>
                  <a:lnTo>
                    <a:pt x="1126" y="545441"/>
                  </a:lnTo>
                  <a:lnTo>
                    <a:pt x="2537" y="581207"/>
                  </a:lnTo>
                  <a:lnTo>
                    <a:pt x="5859" y="613782"/>
                  </a:lnTo>
                  <a:lnTo>
                    <a:pt x="10456" y="644230"/>
                  </a:lnTo>
                  <a:lnTo>
                    <a:pt x="15901" y="673260"/>
                  </a:lnTo>
                  <a:lnTo>
                    <a:pt x="21912" y="699757"/>
                  </a:lnTo>
                  <a:lnTo>
                    <a:pt x="28301" y="724565"/>
                  </a:lnTo>
                  <a:lnTo>
                    <a:pt x="34941" y="748248"/>
                  </a:lnTo>
                  <a:lnTo>
                    <a:pt x="41750" y="769593"/>
                  </a:lnTo>
                  <a:lnTo>
                    <a:pt x="48670" y="789379"/>
                  </a:lnTo>
                  <a:lnTo>
                    <a:pt x="63502" y="823005"/>
                  </a:lnTo>
                  <a:lnTo>
                    <a:pt x="80678" y="845887"/>
                  </a:lnTo>
                  <a:lnTo>
                    <a:pt x="101012" y="857645"/>
                  </a:lnTo>
                  <a:lnTo>
                    <a:pt x="111991" y="860780"/>
                  </a:lnTo>
                  <a:lnTo>
                    <a:pt x="136889" y="860030"/>
                  </a:lnTo>
                  <a:lnTo>
                    <a:pt x="163830" y="852025"/>
                  </a:lnTo>
                  <a:lnTo>
                    <a:pt x="191679" y="835237"/>
                  </a:lnTo>
                  <a:lnTo>
                    <a:pt x="222048" y="812430"/>
                  </a:lnTo>
                  <a:lnTo>
                    <a:pt x="253272" y="784037"/>
                  </a:lnTo>
                  <a:lnTo>
                    <a:pt x="268266" y="766465"/>
                  </a:lnTo>
                  <a:lnTo>
                    <a:pt x="283025" y="747606"/>
                  </a:lnTo>
                  <a:lnTo>
                    <a:pt x="296832" y="727096"/>
                  </a:lnTo>
                  <a:lnTo>
                    <a:pt x="310006" y="705485"/>
                  </a:lnTo>
                  <a:lnTo>
                    <a:pt x="322757" y="683140"/>
                  </a:lnTo>
                  <a:lnTo>
                    <a:pt x="333639" y="658719"/>
                  </a:lnTo>
                  <a:lnTo>
                    <a:pt x="343276" y="632913"/>
                  </a:lnTo>
                  <a:lnTo>
                    <a:pt x="352081" y="606184"/>
                  </a:lnTo>
                  <a:lnTo>
                    <a:pt x="358745" y="577252"/>
                  </a:lnTo>
                  <a:lnTo>
                    <a:pt x="363981" y="546851"/>
                  </a:lnTo>
                  <a:lnTo>
                    <a:pt x="368266" y="515472"/>
                  </a:lnTo>
                  <a:lnTo>
                    <a:pt x="371122" y="484234"/>
                  </a:lnTo>
                  <a:lnTo>
                    <a:pt x="373027" y="453089"/>
                  </a:lnTo>
                  <a:lnTo>
                    <a:pt x="374296" y="422008"/>
                  </a:lnTo>
                  <a:lnTo>
                    <a:pt x="373555" y="390968"/>
                  </a:lnTo>
                  <a:lnTo>
                    <a:pt x="371474" y="359956"/>
                  </a:lnTo>
                  <a:lnTo>
                    <a:pt x="368499" y="328963"/>
                  </a:lnTo>
                  <a:lnTo>
                    <a:pt x="364134" y="298775"/>
                  </a:lnTo>
                  <a:lnTo>
                    <a:pt x="358843" y="269125"/>
                  </a:lnTo>
                  <a:lnTo>
                    <a:pt x="352934" y="239834"/>
                  </a:lnTo>
                  <a:lnTo>
                    <a:pt x="345820" y="212369"/>
                  </a:lnTo>
                  <a:lnTo>
                    <a:pt x="337902" y="186121"/>
                  </a:lnTo>
                  <a:lnTo>
                    <a:pt x="329449" y="160686"/>
                  </a:lnTo>
                  <a:lnTo>
                    <a:pt x="321432" y="137378"/>
                  </a:lnTo>
                  <a:lnTo>
                    <a:pt x="313706" y="115490"/>
                  </a:lnTo>
                  <a:lnTo>
                    <a:pt x="306174" y="94548"/>
                  </a:lnTo>
                  <a:lnTo>
                    <a:pt x="289339" y="60696"/>
                  </a:lnTo>
                  <a:lnTo>
                    <a:pt x="271273" y="34008"/>
                  </a:lnTo>
                  <a:lnTo>
                    <a:pt x="252660" y="14210"/>
                  </a:lnTo>
                  <a:lnTo>
                    <a:pt x="233805" y="3823"/>
                  </a:lnTo>
                  <a:lnTo>
                    <a:pt x="214841" y="0"/>
                  </a:lnTo>
                  <a:lnTo>
                    <a:pt x="195829" y="947"/>
                  </a:lnTo>
                  <a:lnTo>
                    <a:pt x="163484" y="13528"/>
                  </a:lnTo>
                  <a:lnTo>
                    <a:pt x="136349" y="36129"/>
                  </a:lnTo>
                  <a:lnTo>
                    <a:pt x="113228" y="66726"/>
                  </a:lnTo>
                  <a:lnTo>
                    <a:pt x="102779" y="91457"/>
                  </a:lnTo>
                  <a:lnTo>
                    <a:pt x="97076" y="117530"/>
                  </a:lnTo>
                  <a:lnTo>
                    <a:pt x="97535" y="150553"/>
                  </a:lnTo>
                  <a:lnTo>
                    <a:pt x="98229" y="166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0" name="SMARTInkShape-3899"/>
            <p:cNvSpPr/>
            <p:nvPr/>
          </p:nvSpPr>
          <p:spPr bwMode="auto">
            <a:xfrm>
              <a:off x="4772025" y="5709562"/>
              <a:ext cx="177053" cy="178032"/>
            </a:xfrm>
            <a:custGeom>
              <a:avLst/>
              <a:gdLst/>
              <a:ahLst/>
              <a:cxnLst/>
              <a:rect l="0" t="0" r="0" b="0"/>
              <a:pathLst>
                <a:path w="177053" h="178032">
                  <a:moveTo>
                    <a:pt x="0" y="41158"/>
                  </a:moveTo>
                  <a:lnTo>
                    <a:pt x="0" y="47308"/>
                  </a:lnTo>
                  <a:lnTo>
                    <a:pt x="794" y="47639"/>
                  </a:lnTo>
                  <a:lnTo>
                    <a:pt x="33494" y="48295"/>
                  </a:lnTo>
                  <a:lnTo>
                    <a:pt x="41609" y="48298"/>
                  </a:lnTo>
                  <a:lnTo>
                    <a:pt x="44408" y="47504"/>
                  </a:lnTo>
                  <a:lnTo>
                    <a:pt x="46274" y="46183"/>
                  </a:lnTo>
                  <a:lnTo>
                    <a:pt x="54424" y="36114"/>
                  </a:lnTo>
                  <a:lnTo>
                    <a:pt x="56342" y="29168"/>
                  </a:lnTo>
                  <a:lnTo>
                    <a:pt x="56791" y="24452"/>
                  </a:lnTo>
                  <a:lnTo>
                    <a:pt x="50291" y="0"/>
                  </a:lnTo>
                  <a:lnTo>
                    <a:pt x="50196" y="224"/>
                  </a:lnTo>
                  <a:lnTo>
                    <a:pt x="50010" y="34273"/>
                  </a:lnTo>
                  <a:lnTo>
                    <a:pt x="50006" y="69112"/>
                  </a:lnTo>
                  <a:lnTo>
                    <a:pt x="50006" y="71699"/>
                  </a:lnTo>
                  <a:lnTo>
                    <a:pt x="51594" y="74219"/>
                  </a:lnTo>
                  <a:lnTo>
                    <a:pt x="57591" y="79134"/>
                  </a:lnTo>
                  <a:lnTo>
                    <a:pt x="60619" y="79969"/>
                  </a:lnTo>
                  <a:lnTo>
                    <a:pt x="63431" y="79732"/>
                  </a:lnTo>
                  <a:lnTo>
                    <a:pt x="71182" y="77721"/>
                  </a:lnTo>
                  <a:lnTo>
                    <a:pt x="73648" y="77439"/>
                  </a:lnTo>
                  <a:lnTo>
                    <a:pt x="78506" y="72893"/>
                  </a:lnTo>
                  <a:lnTo>
                    <a:pt x="90477" y="51744"/>
                  </a:lnTo>
                  <a:lnTo>
                    <a:pt x="104774" y="18754"/>
                  </a:lnTo>
                  <a:lnTo>
                    <a:pt x="109538" y="11885"/>
                  </a:lnTo>
                  <a:lnTo>
                    <a:pt x="111125" y="10530"/>
                  </a:lnTo>
                  <a:lnTo>
                    <a:pt x="112183" y="10420"/>
                  </a:lnTo>
                  <a:lnTo>
                    <a:pt x="112888" y="11141"/>
                  </a:lnTo>
                  <a:lnTo>
                    <a:pt x="113673" y="14058"/>
                  </a:lnTo>
                  <a:lnTo>
                    <a:pt x="113424" y="36883"/>
                  </a:lnTo>
                  <a:lnTo>
                    <a:pt x="106513" y="68652"/>
                  </a:lnTo>
                  <a:lnTo>
                    <a:pt x="97504" y="101886"/>
                  </a:lnTo>
                  <a:lnTo>
                    <a:pt x="88875" y="133322"/>
                  </a:lnTo>
                  <a:lnTo>
                    <a:pt x="82347" y="165859"/>
                  </a:lnTo>
                  <a:lnTo>
                    <a:pt x="79697" y="177412"/>
                  </a:lnTo>
                  <a:lnTo>
                    <a:pt x="80119" y="178031"/>
                  </a:lnTo>
                  <a:lnTo>
                    <a:pt x="82704" y="174486"/>
                  </a:lnTo>
                  <a:lnTo>
                    <a:pt x="91251" y="144843"/>
                  </a:lnTo>
                  <a:lnTo>
                    <a:pt x="98651" y="115711"/>
                  </a:lnTo>
                  <a:lnTo>
                    <a:pt x="111339" y="86618"/>
                  </a:lnTo>
                  <a:lnTo>
                    <a:pt x="129033" y="57890"/>
                  </a:lnTo>
                  <a:lnTo>
                    <a:pt x="149637" y="23973"/>
                  </a:lnTo>
                  <a:lnTo>
                    <a:pt x="168077" y="2969"/>
                  </a:lnTo>
                  <a:lnTo>
                    <a:pt x="173391" y="372"/>
                  </a:lnTo>
                  <a:lnTo>
                    <a:pt x="175125" y="473"/>
                  </a:lnTo>
                  <a:lnTo>
                    <a:pt x="176281" y="1334"/>
                  </a:lnTo>
                  <a:lnTo>
                    <a:pt x="177052" y="2702"/>
                  </a:lnTo>
                  <a:lnTo>
                    <a:pt x="175792" y="8455"/>
                  </a:lnTo>
                  <a:lnTo>
                    <a:pt x="171793" y="16304"/>
                  </a:lnTo>
                  <a:lnTo>
                    <a:pt x="147249" y="42862"/>
                  </a:lnTo>
                  <a:lnTo>
                    <a:pt x="121445" y="62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1" name="SMARTInkShape-3900"/>
            <p:cNvSpPr/>
            <p:nvPr/>
          </p:nvSpPr>
          <p:spPr bwMode="auto">
            <a:xfrm>
              <a:off x="4679450" y="5679280"/>
              <a:ext cx="106864" cy="28162"/>
            </a:xfrm>
            <a:custGeom>
              <a:avLst/>
              <a:gdLst/>
              <a:ahLst/>
              <a:cxnLst/>
              <a:rect l="0" t="0" r="0" b="0"/>
              <a:pathLst>
                <a:path w="106864" h="28162">
                  <a:moveTo>
                    <a:pt x="6850" y="0"/>
                  </a:moveTo>
                  <a:lnTo>
                    <a:pt x="3058" y="0"/>
                  </a:lnTo>
                  <a:lnTo>
                    <a:pt x="1941" y="795"/>
                  </a:lnTo>
                  <a:lnTo>
                    <a:pt x="1196" y="2118"/>
                  </a:lnTo>
                  <a:lnTo>
                    <a:pt x="0" y="9944"/>
                  </a:lnTo>
                  <a:lnTo>
                    <a:pt x="1954" y="14474"/>
                  </a:lnTo>
                  <a:lnTo>
                    <a:pt x="9675" y="23850"/>
                  </a:lnTo>
                  <a:lnTo>
                    <a:pt x="16308" y="26476"/>
                  </a:lnTo>
                  <a:lnTo>
                    <a:pt x="33501" y="28161"/>
                  </a:lnTo>
                  <a:lnTo>
                    <a:pt x="64687" y="20750"/>
                  </a:lnTo>
                  <a:lnTo>
                    <a:pt x="100311" y="10874"/>
                  </a:lnTo>
                  <a:lnTo>
                    <a:pt x="106863" y="71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2" name="SMARTInkShape-3901"/>
            <p:cNvSpPr/>
            <p:nvPr/>
          </p:nvSpPr>
          <p:spPr bwMode="auto">
            <a:xfrm>
              <a:off x="4722019" y="5572125"/>
              <a:ext cx="50007" cy="254075"/>
            </a:xfrm>
            <a:custGeom>
              <a:avLst/>
              <a:gdLst/>
              <a:ahLst/>
              <a:cxnLst/>
              <a:rect l="0" t="0" r="0" b="0"/>
              <a:pathLst>
                <a:path w="50007" h="254075">
                  <a:moveTo>
                    <a:pt x="50006" y="0"/>
                  </a:moveTo>
                  <a:lnTo>
                    <a:pt x="50006" y="3792"/>
                  </a:lnTo>
                  <a:lnTo>
                    <a:pt x="49212" y="4910"/>
                  </a:lnTo>
                  <a:lnTo>
                    <a:pt x="47889" y="5654"/>
                  </a:lnTo>
                  <a:lnTo>
                    <a:pt x="46214" y="6152"/>
                  </a:lnTo>
                  <a:lnTo>
                    <a:pt x="45097" y="8068"/>
                  </a:lnTo>
                  <a:lnTo>
                    <a:pt x="40876" y="38168"/>
                  </a:lnTo>
                  <a:lnTo>
                    <a:pt x="32945" y="68569"/>
                  </a:lnTo>
                  <a:lnTo>
                    <a:pt x="29870" y="99604"/>
                  </a:lnTo>
                  <a:lnTo>
                    <a:pt x="25166" y="133934"/>
                  </a:lnTo>
                  <a:lnTo>
                    <a:pt x="22538" y="165450"/>
                  </a:lnTo>
                  <a:lnTo>
                    <a:pt x="21759" y="198688"/>
                  </a:lnTo>
                  <a:lnTo>
                    <a:pt x="16586" y="233275"/>
                  </a:lnTo>
                  <a:lnTo>
                    <a:pt x="14590" y="253714"/>
                  </a:lnTo>
                  <a:lnTo>
                    <a:pt x="13695" y="254074"/>
                  </a:lnTo>
                  <a:lnTo>
                    <a:pt x="10584" y="252357"/>
                  </a:lnTo>
                  <a:lnTo>
                    <a:pt x="8673" y="244715"/>
                  </a:lnTo>
                  <a:lnTo>
                    <a:pt x="5161" y="210239"/>
                  </a:lnTo>
                  <a:lnTo>
                    <a:pt x="0" y="1857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3" name="SMARTInkShape-3902"/>
            <p:cNvSpPr/>
            <p:nvPr/>
          </p:nvSpPr>
          <p:spPr bwMode="auto">
            <a:xfrm>
              <a:off x="4600575" y="5686425"/>
              <a:ext cx="113467" cy="107156"/>
            </a:xfrm>
            <a:custGeom>
              <a:avLst/>
              <a:gdLst/>
              <a:ahLst/>
              <a:cxnLst/>
              <a:rect l="0" t="0" r="0" b="0"/>
              <a:pathLst>
                <a:path w="113467" h="107156">
                  <a:moveTo>
                    <a:pt x="85725" y="0"/>
                  </a:moveTo>
                  <a:lnTo>
                    <a:pt x="75782" y="0"/>
                  </a:lnTo>
                  <a:lnTo>
                    <a:pt x="71252" y="2117"/>
                  </a:lnTo>
                  <a:lnTo>
                    <a:pt x="66592" y="4910"/>
                  </a:lnTo>
                  <a:lnTo>
                    <a:pt x="61876" y="6152"/>
                  </a:lnTo>
                  <a:lnTo>
                    <a:pt x="57134" y="10936"/>
                  </a:lnTo>
                  <a:lnTo>
                    <a:pt x="46036" y="26546"/>
                  </a:lnTo>
                  <a:lnTo>
                    <a:pt x="44273" y="34553"/>
                  </a:lnTo>
                  <a:lnTo>
                    <a:pt x="45390" y="38116"/>
                  </a:lnTo>
                  <a:lnTo>
                    <a:pt x="50865" y="44193"/>
                  </a:lnTo>
                  <a:lnTo>
                    <a:pt x="85851" y="64253"/>
                  </a:lnTo>
                  <a:lnTo>
                    <a:pt x="107967" y="76195"/>
                  </a:lnTo>
                  <a:lnTo>
                    <a:pt x="113466" y="84313"/>
                  </a:lnTo>
                  <a:lnTo>
                    <a:pt x="81812" y="97827"/>
                  </a:lnTo>
                  <a:lnTo>
                    <a:pt x="50879" y="105078"/>
                  </a:lnTo>
                  <a:lnTo>
                    <a:pt x="15990" y="106883"/>
                  </a:lnTo>
                  <a:lnTo>
                    <a:pt x="0" y="1071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4" name="SMARTInkShape-3903"/>
            <p:cNvSpPr/>
            <p:nvPr/>
          </p:nvSpPr>
          <p:spPr bwMode="auto">
            <a:xfrm>
              <a:off x="4286250" y="5750720"/>
              <a:ext cx="221457" cy="28576"/>
            </a:xfrm>
            <a:custGeom>
              <a:avLst/>
              <a:gdLst/>
              <a:ahLst/>
              <a:cxnLst/>
              <a:rect l="0" t="0" r="0" b="0"/>
              <a:pathLst>
                <a:path w="221457" h="28576">
                  <a:moveTo>
                    <a:pt x="0" y="28575"/>
                  </a:moveTo>
                  <a:lnTo>
                    <a:pt x="12200" y="27780"/>
                  </a:lnTo>
                  <a:lnTo>
                    <a:pt x="47321" y="22423"/>
                  </a:lnTo>
                  <a:lnTo>
                    <a:pt x="78227" y="17932"/>
                  </a:lnTo>
                  <a:lnTo>
                    <a:pt x="112519" y="11574"/>
                  </a:lnTo>
                  <a:lnTo>
                    <a:pt x="147815" y="4663"/>
                  </a:lnTo>
                  <a:lnTo>
                    <a:pt x="179617" y="1381"/>
                  </a:lnTo>
                  <a:lnTo>
                    <a:pt x="2214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5" name="SMARTInkShape-3904"/>
            <p:cNvSpPr/>
            <p:nvPr/>
          </p:nvSpPr>
          <p:spPr bwMode="auto">
            <a:xfrm>
              <a:off x="4372269" y="5664995"/>
              <a:ext cx="35426" cy="219433"/>
            </a:xfrm>
            <a:custGeom>
              <a:avLst/>
              <a:gdLst/>
              <a:ahLst/>
              <a:cxnLst/>
              <a:rect l="0" t="0" r="0" b="0"/>
              <a:pathLst>
                <a:path w="35426" h="219433">
                  <a:moveTo>
                    <a:pt x="6850" y="0"/>
                  </a:moveTo>
                  <a:lnTo>
                    <a:pt x="1940" y="11405"/>
                  </a:lnTo>
                  <a:lnTo>
                    <a:pt x="0" y="37376"/>
                  </a:lnTo>
                  <a:lnTo>
                    <a:pt x="4674" y="70324"/>
                  </a:lnTo>
                  <a:lnTo>
                    <a:pt x="6999" y="98800"/>
                  </a:lnTo>
                  <a:lnTo>
                    <a:pt x="11568" y="132020"/>
                  </a:lnTo>
                  <a:lnTo>
                    <a:pt x="13275" y="165411"/>
                  </a:lnTo>
                  <a:lnTo>
                    <a:pt x="15968" y="196714"/>
                  </a:lnTo>
                  <a:lnTo>
                    <a:pt x="20835" y="219432"/>
                  </a:lnTo>
                  <a:lnTo>
                    <a:pt x="23119" y="216324"/>
                  </a:lnTo>
                  <a:lnTo>
                    <a:pt x="25987" y="209650"/>
                  </a:lnTo>
                  <a:lnTo>
                    <a:pt x="35425" y="1714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6" name="SMARTInkShape-3905"/>
            <p:cNvSpPr/>
            <p:nvPr/>
          </p:nvSpPr>
          <p:spPr bwMode="auto">
            <a:xfrm>
              <a:off x="4248743" y="5729288"/>
              <a:ext cx="93800" cy="162512"/>
            </a:xfrm>
            <a:custGeom>
              <a:avLst/>
              <a:gdLst/>
              <a:ahLst/>
              <a:cxnLst/>
              <a:rect l="0" t="0" r="0" b="0"/>
              <a:pathLst>
                <a:path w="93800" h="162512">
                  <a:moveTo>
                    <a:pt x="44651" y="0"/>
                  </a:moveTo>
                  <a:lnTo>
                    <a:pt x="33260" y="12184"/>
                  </a:lnTo>
                  <a:lnTo>
                    <a:pt x="22762" y="34245"/>
                  </a:lnTo>
                  <a:lnTo>
                    <a:pt x="20533" y="37117"/>
                  </a:lnTo>
                  <a:lnTo>
                    <a:pt x="19841" y="40620"/>
                  </a:lnTo>
                  <a:lnTo>
                    <a:pt x="21189" y="48745"/>
                  </a:lnTo>
                  <a:lnTo>
                    <a:pt x="26410" y="62244"/>
                  </a:lnTo>
                  <a:lnTo>
                    <a:pt x="36777" y="76298"/>
                  </a:lnTo>
                  <a:lnTo>
                    <a:pt x="69996" y="100991"/>
                  </a:lnTo>
                  <a:lnTo>
                    <a:pt x="88140" y="116551"/>
                  </a:lnTo>
                  <a:lnTo>
                    <a:pt x="91760" y="122708"/>
                  </a:lnTo>
                  <a:lnTo>
                    <a:pt x="93799" y="130637"/>
                  </a:lnTo>
                  <a:lnTo>
                    <a:pt x="90042" y="137700"/>
                  </a:lnTo>
                  <a:lnTo>
                    <a:pt x="83081" y="145337"/>
                  </a:lnTo>
                  <a:lnTo>
                    <a:pt x="69443" y="154099"/>
                  </a:lnTo>
                  <a:lnTo>
                    <a:pt x="49880" y="160928"/>
                  </a:lnTo>
                  <a:lnTo>
                    <a:pt x="25915" y="162511"/>
                  </a:lnTo>
                  <a:lnTo>
                    <a:pt x="8849" y="158306"/>
                  </a:lnTo>
                  <a:lnTo>
                    <a:pt x="1487" y="154231"/>
                  </a:lnTo>
                  <a:lnTo>
                    <a:pt x="0" y="151239"/>
                  </a:lnTo>
                  <a:lnTo>
                    <a:pt x="464" y="143681"/>
                  </a:lnTo>
                  <a:lnTo>
                    <a:pt x="8024" y="120191"/>
                  </a:lnTo>
                  <a:lnTo>
                    <a:pt x="23981" y="90504"/>
                  </a:lnTo>
                  <a:lnTo>
                    <a:pt x="37507" y="642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7" name="SMARTInkShape-3906"/>
            <p:cNvSpPr/>
            <p:nvPr/>
          </p:nvSpPr>
          <p:spPr bwMode="auto">
            <a:xfrm>
              <a:off x="4111159" y="5765005"/>
              <a:ext cx="103655" cy="152294"/>
            </a:xfrm>
            <a:custGeom>
              <a:avLst/>
              <a:gdLst/>
              <a:ahLst/>
              <a:cxnLst/>
              <a:rect l="0" t="0" r="0" b="0"/>
              <a:pathLst>
                <a:path w="103655" h="152294">
                  <a:moveTo>
                    <a:pt x="53647" y="57150"/>
                  </a:moveTo>
                  <a:lnTo>
                    <a:pt x="53647" y="60943"/>
                  </a:lnTo>
                  <a:lnTo>
                    <a:pt x="51531" y="64922"/>
                  </a:lnTo>
                  <a:lnTo>
                    <a:pt x="43704" y="77736"/>
                  </a:lnTo>
                  <a:lnTo>
                    <a:pt x="29798" y="111062"/>
                  </a:lnTo>
                  <a:lnTo>
                    <a:pt x="15807" y="135619"/>
                  </a:lnTo>
                  <a:lnTo>
                    <a:pt x="7246" y="147870"/>
                  </a:lnTo>
                  <a:lnTo>
                    <a:pt x="6044" y="150968"/>
                  </a:lnTo>
                  <a:lnTo>
                    <a:pt x="4449" y="152239"/>
                  </a:lnTo>
                  <a:lnTo>
                    <a:pt x="2593" y="152293"/>
                  </a:lnTo>
                  <a:lnTo>
                    <a:pt x="561" y="151535"/>
                  </a:lnTo>
                  <a:lnTo>
                    <a:pt x="0" y="149443"/>
                  </a:lnTo>
                  <a:lnTo>
                    <a:pt x="1493" y="142884"/>
                  </a:lnTo>
                  <a:lnTo>
                    <a:pt x="18900" y="111245"/>
                  </a:lnTo>
                  <a:lnTo>
                    <a:pt x="40963" y="75597"/>
                  </a:lnTo>
                  <a:lnTo>
                    <a:pt x="57474" y="47447"/>
                  </a:lnTo>
                  <a:lnTo>
                    <a:pt x="87753" y="15520"/>
                  </a:lnTo>
                  <a:lnTo>
                    <a:pt x="10365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8" name="SMARTInkShape-3907"/>
            <p:cNvSpPr/>
            <p:nvPr/>
          </p:nvSpPr>
          <p:spPr bwMode="auto">
            <a:xfrm>
              <a:off x="4007974" y="5729288"/>
              <a:ext cx="28246" cy="42863"/>
            </a:xfrm>
            <a:custGeom>
              <a:avLst/>
              <a:gdLst/>
              <a:ahLst/>
              <a:cxnLst/>
              <a:rect l="0" t="0" r="0" b="0"/>
              <a:pathLst>
                <a:path w="28246" h="42863">
                  <a:moveTo>
                    <a:pt x="28245" y="0"/>
                  </a:moveTo>
                  <a:lnTo>
                    <a:pt x="24453" y="0"/>
                  </a:lnTo>
                  <a:lnTo>
                    <a:pt x="20474" y="2116"/>
                  </a:lnTo>
                  <a:lnTo>
                    <a:pt x="11452" y="9942"/>
                  </a:lnTo>
                  <a:lnTo>
                    <a:pt x="8875" y="14472"/>
                  </a:lnTo>
                  <a:lnTo>
                    <a:pt x="6936" y="19132"/>
                  </a:lnTo>
                  <a:lnTo>
                    <a:pt x="783" y="27175"/>
                  </a:lnTo>
                  <a:lnTo>
                    <a:pt x="0" y="31952"/>
                  </a:lnTo>
                  <a:lnTo>
                    <a:pt x="1933" y="36161"/>
                  </a:lnTo>
                  <a:lnTo>
                    <a:pt x="3560" y="38395"/>
                  </a:lnTo>
                  <a:lnTo>
                    <a:pt x="9601" y="40877"/>
                  </a:lnTo>
                  <a:lnTo>
                    <a:pt x="21101" y="42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39" name="SMARTInkShape-3908"/>
            <p:cNvSpPr/>
            <p:nvPr/>
          </p:nvSpPr>
          <p:spPr bwMode="auto">
            <a:xfrm>
              <a:off x="3986355" y="5815013"/>
              <a:ext cx="21290" cy="127023"/>
            </a:xfrm>
            <a:custGeom>
              <a:avLst/>
              <a:gdLst/>
              <a:ahLst/>
              <a:cxnLst/>
              <a:rect l="0" t="0" r="0" b="0"/>
              <a:pathLst>
                <a:path w="21290" h="127023">
                  <a:moveTo>
                    <a:pt x="14145" y="0"/>
                  </a:moveTo>
                  <a:lnTo>
                    <a:pt x="10353" y="0"/>
                  </a:lnTo>
                  <a:lnTo>
                    <a:pt x="9236" y="793"/>
                  </a:lnTo>
                  <a:lnTo>
                    <a:pt x="8491" y="2116"/>
                  </a:lnTo>
                  <a:lnTo>
                    <a:pt x="938" y="26735"/>
                  </a:lnTo>
                  <a:lnTo>
                    <a:pt x="0" y="61386"/>
                  </a:lnTo>
                  <a:lnTo>
                    <a:pt x="670" y="92632"/>
                  </a:lnTo>
                  <a:lnTo>
                    <a:pt x="7135" y="117892"/>
                  </a:lnTo>
                  <a:lnTo>
                    <a:pt x="13065" y="127022"/>
                  </a:lnTo>
                  <a:lnTo>
                    <a:pt x="14219" y="126750"/>
                  </a:lnTo>
                  <a:lnTo>
                    <a:pt x="17618" y="124331"/>
                  </a:lnTo>
                  <a:lnTo>
                    <a:pt x="19657" y="116377"/>
                  </a:lnTo>
                  <a:lnTo>
                    <a:pt x="21289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40" name="SMARTInkShape-3909"/>
            <p:cNvSpPr/>
            <p:nvPr/>
          </p:nvSpPr>
          <p:spPr bwMode="auto">
            <a:xfrm>
              <a:off x="3743325" y="5822155"/>
              <a:ext cx="192882" cy="33407"/>
            </a:xfrm>
            <a:custGeom>
              <a:avLst/>
              <a:gdLst/>
              <a:ahLst/>
              <a:cxnLst/>
              <a:rect l="0" t="0" r="0" b="0"/>
              <a:pathLst>
                <a:path w="192882" h="33407">
                  <a:moveTo>
                    <a:pt x="0" y="14290"/>
                  </a:moveTo>
                  <a:lnTo>
                    <a:pt x="13735" y="28024"/>
                  </a:lnTo>
                  <a:lnTo>
                    <a:pt x="26477" y="32300"/>
                  </a:lnTo>
                  <a:lnTo>
                    <a:pt x="42724" y="33406"/>
                  </a:lnTo>
                  <a:lnTo>
                    <a:pt x="69721" y="29566"/>
                  </a:lnTo>
                  <a:lnTo>
                    <a:pt x="98622" y="23401"/>
                  </a:lnTo>
                  <a:lnTo>
                    <a:pt x="130380" y="16548"/>
                  </a:lnTo>
                  <a:lnTo>
                    <a:pt x="165366" y="7121"/>
                  </a:lnTo>
                  <a:lnTo>
                    <a:pt x="19288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41" name="SMARTInkShape-3910"/>
            <p:cNvSpPr/>
            <p:nvPr/>
          </p:nvSpPr>
          <p:spPr bwMode="auto">
            <a:xfrm>
              <a:off x="3786188" y="5700737"/>
              <a:ext cx="250770" cy="256117"/>
            </a:xfrm>
            <a:custGeom>
              <a:avLst/>
              <a:gdLst/>
              <a:ahLst/>
              <a:cxnLst/>
              <a:rect l="0" t="0" r="0" b="0"/>
              <a:pathLst>
                <a:path w="250770" h="256117">
                  <a:moveTo>
                    <a:pt x="0" y="42838"/>
                  </a:moveTo>
                  <a:lnTo>
                    <a:pt x="793" y="55038"/>
                  </a:lnTo>
                  <a:lnTo>
                    <a:pt x="9942" y="90159"/>
                  </a:lnTo>
                  <a:lnTo>
                    <a:pt x="16792" y="124857"/>
                  </a:lnTo>
                  <a:lnTo>
                    <a:pt x="21486" y="149405"/>
                  </a:lnTo>
                  <a:lnTo>
                    <a:pt x="26218" y="173545"/>
                  </a:lnTo>
                  <a:lnTo>
                    <a:pt x="32550" y="207860"/>
                  </a:lnTo>
                  <a:lnTo>
                    <a:pt x="37209" y="239476"/>
                  </a:lnTo>
                  <a:lnTo>
                    <a:pt x="41745" y="253659"/>
                  </a:lnTo>
                  <a:lnTo>
                    <a:pt x="41324" y="254824"/>
                  </a:lnTo>
                  <a:lnTo>
                    <a:pt x="40249" y="255599"/>
                  </a:lnTo>
                  <a:lnTo>
                    <a:pt x="38739" y="256116"/>
                  </a:lnTo>
                  <a:lnTo>
                    <a:pt x="37732" y="254080"/>
                  </a:lnTo>
                  <a:lnTo>
                    <a:pt x="30192" y="218947"/>
                  </a:lnTo>
                  <a:lnTo>
                    <a:pt x="22792" y="189122"/>
                  </a:lnTo>
                  <a:lnTo>
                    <a:pt x="11691" y="159030"/>
                  </a:lnTo>
                  <a:lnTo>
                    <a:pt x="3817" y="126125"/>
                  </a:lnTo>
                  <a:lnTo>
                    <a:pt x="1130" y="96708"/>
                  </a:lnTo>
                  <a:lnTo>
                    <a:pt x="2340" y="65033"/>
                  </a:lnTo>
                  <a:lnTo>
                    <a:pt x="6596" y="51115"/>
                  </a:lnTo>
                  <a:lnTo>
                    <a:pt x="13779" y="39637"/>
                  </a:lnTo>
                  <a:lnTo>
                    <a:pt x="26497" y="31361"/>
                  </a:lnTo>
                  <a:lnTo>
                    <a:pt x="53623" y="22240"/>
                  </a:lnTo>
                  <a:lnTo>
                    <a:pt x="88913" y="14510"/>
                  </a:lnTo>
                  <a:lnTo>
                    <a:pt x="114923" y="9611"/>
                  </a:lnTo>
                  <a:lnTo>
                    <a:pt x="139712" y="4787"/>
                  </a:lnTo>
                  <a:lnTo>
                    <a:pt x="166075" y="2114"/>
                  </a:lnTo>
                  <a:lnTo>
                    <a:pt x="192080" y="926"/>
                  </a:lnTo>
                  <a:lnTo>
                    <a:pt x="222982" y="257"/>
                  </a:lnTo>
                  <a:lnTo>
                    <a:pt x="250769" y="0"/>
                  </a:lnTo>
                  <a:lnTo>
                    <a:pt x="236447" y="2097"/>
                  </a:lnTo>
                  <a:lnTo>
                    <a:pt x="210287" y="5632"/>
                  </a:lnTo>
                  <a:lnTo>
                    <a:pt x="178593" y="71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45" name="SMARTInkShape-Group821"/>
          <p:cNvGrpSpPr/>
          <p:nvPr/>
        </p:nvGrpSpPr>
        <p:grpSpPr>
          <a:xfrm>
            <a:off x="7436644" y="4780162"/>
            <a:ext cx="71438" cy="206177"/>
            <a:chOff x="7436644" y="4780162"/>
            <a:chExt cx="71438" cy="206177"/>
          </a:xfrm>
        </p:grpSpPr>
        <p:sp>
          <p:nvSpPr>
            <p:cNvPr id="2167943" name="SMARTInkShape-3911"/>
            <p:cNvSpPr/>
            <p:nvPr/>
          </p:nvSpPr>
          <p:spPr bwMode="auto">
            <a:xfrm>
              <a:off x="7500938" y="4780162"/>
              <a:ext cx="7144" cy="19436"/>
            </a:xfrm>
            <a:custGeom>
              <a:avLst/>
              <a:gdLst/>
              <a:ahLst/>
              <a:cxnLst/>
              <a:rect l="0" t="0" r="0" b="0"/>
              <a:pathLst>
                <a:path w="7144" h="19436">
                  <a:moveTo>
                    <a:pt x="0" y="6151"/>
                  </a:moveTo>
                  <a:lnTo>
                    <a:pt x="0" y="0"/>
                  </a:lnTo>
                  <a:lnTo>
                    <a:pt x="0" y="12921"/>
                  </a:lnTo>
                  <a:lnTo>
                    <a:pt x="3792" y="13183"/>
                  </a:lnTo>
                  <a:lnTo>
                    <a:pt x="4909" y="14014"/>
                  </a:lnTo>
                  <a:lnTo>
                    <a:pt x="6849" y="19435"/>
                  </a:lnTo>
                  <a:lnTo>
                    <a:pt x="7143" y="132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44" name="SMARTInkShape-3912"/>
            <p:cNvSpPr/>
            <p:nvPr/>
          </p:nvSpPr>
          <p:spPr bwMode="auto">
            <a:xfrm>
              <a:off x="7436644" y="4843764"/>
              <a:ext cx="49624" cy="142575"/>
            </a:xfrm>
            <a:custGeom>
              <a:avLst/>
              <a:gdLst/>
              <a:ahLst/>
              <a:cxnLst/>
              <a:rect l="0" t="0" r="0" b="0"/>
              <a:pathLst>
                <a:path w="49624" h="142575">
                  <a:moveTo>
                    <a:pt x="7144" y="28274"/>
                  </a:moveTo>
                  <a:lnTo>
                    <a:pt x="14200" y="21217"/>
                  </a:lnTo>
                  <a:lnTo>
                    <a:pt x="14279" y="14987"/>
                  </a:lnTo>
                  <a:lnTo>
                    <a:pt x="15076" y="14653"/>
                  </a:lnTo>
                  <a:lnTo>
                    <a:pt x="35396" y="13986"/>
                  </a:lnTo>
                  <a:lnTo>
                    <a:pt x="35623" y="10194"/>
                  </a:lnTo>
                  <a:lnTo>
                    <a:pt x="36449" y="9077"/>
                  </a:lnTo>
                  <a:lnTo>
                    <a:pt x="39483" y="7835"/>
                  </a:lnTo>
                  <a:lnTo>
                    <a:pt x="45654" y="7136"/>
                  </a:lnTo>
                  <a:lnTo>
                    <a:pt x="47105" y="6245"/>
                  </a:lnTo>
                  <a:lnTo>
                    <a:pt x="48071" y="4856"/>
                  </a:lnTo>
                  <a:lnTo>
                    <a:pt x="49623" y="717"/>
                  </a:lnTo>
                  <a:lnTo>
                    <a:pt x="48957" y="378"/>
                  </a:lnTo>
                  <a:lnTo>
                    <a:pt x="46101" y="0"/>
                  </a:lnTo>
                  <a:lnTo>
                    <a:pt x="45021" y="693"/>
                  </a:lnTo>
                  <a:lnTo>
                    <a:pt x="44302" y="1949"/>
                  </a:lnTo>
                  <a:lnTo>
                    <a:pt x="36796" y="30235"/>
                  </a:lnTo>
                  <a:lnTo>
                    <a:pt x="33743" y="64250"/>
                  </a:lnTo>
                  <a:lnTo>
                    <a:pt x="29028" y="99106"/>
                  </a:lnTo>
                  <a:lnTo>
                    <a:pt x="28601" y="129221"/>
                  </a:lnTo>
                  <a:lnTo>
                    <a:pt x="27005" y="132084"/>
                  </a:lnTo>
                  <a:lnTo>
                    <a:pt x="20998" y="137382"/>
                  </a:lnTo>
                  <a:lnTo>
                    <a:pt x="15153" y="140266"/>
                  </a:lnTo>
                  <a:lnTo>
                    <a:pt x="0" y="14257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2167946" name="SMARTInkShape-3913"/>
          <p:cNvSpPr/>
          <p:nvPr/>
        </p:nvSpPr>
        <p:spPr bwMode="auto">
          <a:xfrm>
            <a:off x="7500938" y="3343275"/>
            <a:ext cx="7057" cy="35720"/>
          </a:xfrm>
          <a:custGeom>
            <a:avLst/>
            <a:gdLst/>
            <a:ahLst/>
            <a:cxnLst/>
            <a:rect l="0" t="0" r="0" b="0"/>
            <a:pathLst>
              <a:path w="7057" h="35720">
                <a:moveTo>
                  <a:pt x="0" y="35719"/>
                </a:moveTo>
                <a:lnTo>
                  <a:pt x="0" y="31927"/>
                </a:lnTo>
                <a:lnTo>
                  <a:pt x="793" y="30809"/>
                </a:lnTo>
                <a:lnTo>
                  <a:pt x="2116" y="30064"/>
                </a:lnTo>
                <a:lnTo>
                  <a:pt x="7056" y="28601"/>
                </a:lnTo>
                <a:lnTo>
                  <a:pt x="3325" y="28583"/>
                </a:lnTo>
                <a:lnTo>
                  <a:pt x="2216" y="29374"/>
                </a:lnTo>
                <a:lnTo>
                  <a:pt x="129" y="35278"/>
                </a:lnTo>
                <a:lnTo>
                  <a:pt x="25" y="35632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167949" name="SMARTInkShape-Group823"/>
          <p:cNvGrpSpPr/>
          <p:nvPr/>
        </p:nvGrpSpPr>
        <p:grpSpPr>
          <a:xfrm>
            <a:off x="7311084" y="4714989"/>
            <a:ext cx="157946" cy="155218"/>
            <a:chOff x="7311084" y="4714989"/>
            <a:chExt cx="157946" cy="155218"/>
          </a:xfrm>
        </p:grpSpPr>
        <p:sp>
          <p:nvSpPr>
            <p:cNvPr id="2167947" name="SMARTInkShape-3914"/>
            <p:cNvSpPr/>
            <p:nvPr/>
          </p:nvSpPr>
          <p:spPr bwMode="auto">
            <a:xfrm>
              <a:off x="7311084" y="4714989"/>
              <a:ext cx="157946" cy="107043"/>
            </a:xfrm>
            <a:custGeom>
              <a:avLst/>
              <a:gdLst/>
              <a:ahLst/>
              <a:cxnLst/>
              <a:rect l="0" t="0" r="0" b="0"/>
              <a:pathLst>
                <a:path w="157946" h="107043">
                  <a:moveTo>
                    <a:pt x="4116" y="21317"/>
                  </a:moveTo>
                  <a:lnTo>
                    <a:pt x="323" y="17525"/>
                  </a:lnTo>
                  <a:lnTo>
                    <a:pt x="0" y="16408"/>
                  </a:lnTo>
                  <a:lnTo>
                    <a:pt x="578" y="15663"/>
                  </a:lnTo>
                  <a:lnTo>
                    <a:pt x="3338" y="14835"/>
                  </a:lnTo>
                  <a:lnTo>
                    <a:pt x="10147" y="13576"/>
                  </a:lnTo>
                  <a:lnTo>
                    <a:pt x="41890" y="2799"/>
                  </a:lnTo>
                  <a:lnTo>
                    <a:pt x="74313" y="462"/>
                  </a:lnTo>
                  <a:lnTo>
                    <a:pt x="107676" y="0"/>
                  </a:lnTo>
                  <a:lnTo>
                    <a:pt x="138343" y="5612"/>
                  </a:lnTo>
                  <a:lnTo>
                    <a:pt x="150026" y="9839"/>
                  </a:lnTo>
                  <a:lnTo>
                    <a:pt x="153777" y="12872"/>
                  </a:lnTo>
                  <a:lnTo>
                    <a:pt x="157945" y="20474"/>
                  </a:lnTo>
                  <a:lnTo>
                    <a:pt x="157680" y="29145"/>
                  </a:lnTo>
                  <a:lnTo>
                    <a:pt x="154123" y="38290"/>
                  </a:lnTo>
                  <a:lnTo>
                    <a:pt x="130664" y="65631"/>
                  </a:lnTo>
                  <a:lnTo>
                    <a:pt x="106876" y="78456"/>
                  </a:lnTo>
                  <a:lnTo>
                    <a:pt x="76096" y="89901"/>
                  </a:lnTo>
                  <a:lnTo>
                    <a:pt x="56665" y="97377"/>
                  </a:lnTo>
                  <a:lnTo>
                    <a:pt x="51283" y="102218"/>
                  </a:lnTo>
                  <a:lnTo>
                    <a:pt x="50642" y="103826"/>
                  </a:lnTo>
                  <a:lnTo>
                    <a:pt x="51008" y="104898"/>
                  </a:lnTo>
                  <a:lnTo>
                    <a:pt x="54122" y="10704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48" name="SMARTInkShape-3915"/>
            <p:cNvSpPr/>
            <p:nvPr/>
          </p:nvSpPr>
          <p:spPr bwMode="auto">
            <a:xfrm>
              <a:off x="7358063" y="4743450"/>
              <a:ext cx="7144" cy="126757"/>
            </a:xfrm>
            <a:custGeom>
              <a:avLst/>
              <a:gdLst/>
              <a:ahLst/>
              <a:cxnLst/>
              <a:rect l="0" t="0" r="0" b="0"/>
              <a:pathLst>
                <a:path w="7144" h="126757">
                  <a:moveTo>
                    <a:pt x="7143" y="0"/>
                  </a:moveTo>
                  <a:lnTo>
                    <a:pt x="992" y="0"/>
                  </a:lnTo>
                  <a:lnTo>
                    <a:pt x="86" y="19886"/>
                  </a:lnTo>
                  <a:lnTo>
                    <a:pt x="6158" y="51491"/>
                  </a:lnTo>
                  <a:lnTo>
                    <a:pt x="7057" y="83056"/>
                  </a:lnTo>
                  <a:lnTo>
                    <a:pt x="657" y="115870"/>
                  </a:lnTo>
                  <a:lnTo>
                    <a:pt x="86" y="126756"/>
                  </a:lnTo>
                  <a:lnTo>
                    <a:pt x="0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53" name="SMARTInkShape-Group824"/>
          <p:cNvGrpSpPr/>
          <p:nvPr/>
        </p:nvGrpSpPr>
        <p:grpSpPr>
          <a:xfrm>
            <a:off x="7350919" y="3317786"/>
            <a:ext cx="147742" cy="218371"/>
            <a:chOff x="7350919" y="3317786"/>
            <a:chExt cx="147742" cy="218371"/>
          </a:xfrm>
        </p:grpSpPr>
        <p:sp>
          <p:nvSpPr>
            <p:cNvPr id="2167950" name="SMARTInkShape-3916"/>
            <p:cNvSpPr/>
            <p:nvPr/>
          </p:nvSpPr>
          <p:spPr bwMode="auto">
            <a:xfrm>
              <a:off x="7486650" y="3450431"/>
              <a:ext cx="7145" cy="85726"/>
            </a:xfrm>
            <a:custGeom>
              <a:avLst/>
              <a:gdLst/>
              <a:ahLst/>
              <a:cxnLst/>
              <a:rect l="0" t="0" r="0" b="0"/>
              <a:pathLst>
                <a:path w="7145" h="85726">
                  <a:moveTo>
                    <a:pt x="0" y="0"/>
                  </a:moveTo>
                  <a:lnTo>
                    <a:pt x="0" y="31963"/>
                  </a:lnTo>
                  <a:lnTo>
                    <a:pt x="0" y="64353"/>
                  </a:lnTo>
                  <a:lnTo>
                    <a:pt x="794" y="73051"/>
                  </a:lnTo>
                  <a:lnTo>
                    <a:pt x="7144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51" name="SMARTInkShape-3917"/>
            <p:cNvSpPr/>
            <p:nvPr/>
          </p:nvSpPr>
          <p:spPr bwMode="auto">
            <a:xfrm>
              <a:off x="7350919" y="3317786"/>
              <a:ext cx="147742" cy="109379"/>
            </a:xfrm>
            <a:custGeom>
              <a:avLst/>
              <a:gdLst/>
              <a:ahLst/>
              <a:cxnLst/>
              <a:rect l="0" t="0" r="0" b="0"/>
              <a:pathLst>
                <a:path w="147742" h="109379">
                  <a:moveTo>
                    <a:pt x="0" y="11202"/>
                  </a:moveTo>
                  <a:lnTo>
                    <a:pt x="9943" y="11202"/>
                  </a:lnTo>
                  <a:lnTo>
                    <a:pt x="39990" y="4720"/>
                  </a:lnTo>
                  <a:lnTo>
                    <a:pt x="72751" y="2072"/>
                  </a:lnTo>
                  <a:lnTo>
                    <a:pt x="90277" y="0"/>
                  </a:lnTo>
                  <a:lnTo>
                    <a:pt x="120932" y="5138"/>
                  </a:lnTo>
                  <a:lnTo>
                    <a:pt x="138490" y="11521"/>
                  </a:lnTo>
                  <a:lnTo>
                    <a:pt x="144895" y="16106"/>
                  </a:lnTo>
                  <a:lnTo>
                    <a:pt x="147741" y="20790"/>
                  </a:lnTo>
                  <a:lnTo>
                    <a:pt x="146913" y="23943"/>
                  </a:lnTo>
                  <a:lnTo>
                    <a:pt x="132060" y="42529"/>
                  </a:lnTo>
                  <a:lnTo>
                    <a:pt x="111095" y="59907"/>
                  </a:lnTo>
                  <a:lnTo>
                    <a:pt x="79359" y="80001"/>
                  </a:lnTo>
                  <a:lnTo>
                    <a:pt x="47198" y="101920"/>
                  </a:lnTo>
                  <a:lnTo>
                    <a:pt x="37986" y="109378"/>
                  </a:lnTo>
                  <a:lnTo>
                    <a:pt x="38024" y="109196"/>
                  </a:lnTo>
                  <a:lnTo>
                    <a:pt x="42862" y="1040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52" name="SMARTInkShape-3918"/>
            <p:cNvSpPr/>
            <p:nvPr/>
          </p:nvSpPr>
          <p:spPr bwMode="auto">
            <a:xfrm>
              <a:off x="7386638" y="3364706"/>
              <a:ext cx="7144" cy="124382"/>
            </a:xfrm>
            <a:custGeom>
              <a:avLst/>
              <a:gdLst/>
              <a:ahLst/>
              <a:cxnLst/>
              <a:rect l="0" t="0" r="0" b="0"/>
              <a:pathLst>
                <a:path w="7144" h="124382">
                  <a:moveTo>
                    <a:pt x="7143" y="0"/>
                  </a:moveTo>
                  <a:lnTo>
                    <a:pt x="7143" y="9943"/>
                  </a:lnTo>
                  <a:lnTo>
                    <a:pt x="5026" y="14473"/>
                  </a:lnTo>
                  <a:lnTo>
                    <a:pt x="3350" y="16793"/>
                  </a:lnTo>
                  <a:lnTo>
                    <a:pt x="661" y="36831"/>
                  </a:lnTo>
                  <a:lnTo>
                    <a:pt x="58" y="67357"/>
                  </a:lnTo>
                  <a:lnTo>
                    <a:pt x="810" y="85045"/>
                  </a:lnTo>
                  <a:lnTo>
                    <a:pt x="4120" y="96813"/>
                  </a:lnTo>
                  <a:lnTo>
                    <a:pt x="137" y="124381"/>
                  </a:lnTo>
                  <a:lnTo>
                    <a:pt x="62" y="123278"/>
                  </a:lnTo>
                  <a:lnTo>
                    <a:pt x="0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58" name="SMARTInkShape-Group825"/>
          <p:cNvGrpSpPr/>
          <p:nvPr/>
        </p:nvGrpSpPr>
        <p:grpSpPr>
          <a:xfrm>
            <a:off x="6100868" y="3450518"/>
            <a:ext cx="106811" cy="909817"/>
            <a:chOff x="6100868" y="3450518"/>
            <a:chExt cx="106811" cy="909817"/>
          </a:xfrm>
        </p:grpSpPr>
        <p:sp>
          <p:nvSpPr>
            <p:cNvPr id="2167954" name="SMARTInkShape-3919"/>
            <p:cNvSpPr/>
            <p:nvPr/>
          </p:nvSpPr>
          <p:spPr bwMode="auto">
            <a:xfrm>
              <a:off x="6100868" y="4279853"/>
              <a:ext cx="85621" cy="80482"/>
            </a:xfrm>
            <a:custGeom>
              <a:avLst/>
              <a:gdLst/>
              <a:ahLst/>
              <a:cxnLst/>
              <a:rect l="0" t="0" r="0" b="0"/>
              <a:pathLst>
                <a:path w="85621" h="80482">
                  <a:moveTo>
                    <a:pt x="49902" y="27828"/>
                  </a:moveTo>
                  <a:lnTo>
                    <a:pt x="43750" y="27828"/>
                  </a:lnTo>
                  <a:lnTo>
                    <a:pt x="43419" y="27035"/>
                  </a:lnTo>
                  <a:lnTo>
                    <a:pt x="42844" y="17885"/>
                  </a:lnTo>
                  <a:lnTo>
                    <a:pt x="42021" y="16437"/>
                  </a:lnTo>
                  <a:lnTo>
                    <a:pt x="40679" y="15472"/>
                  </a:lnTo>
                  <a:lnTo>
                    <a:pt x="38991" y="14828"/>
                  </a:lnTo>
                  <a:lnTo>
                    <a:pt x="37071" y="15193"/>
                  </a:lnTo>
                  <a:lnTo>
                    <a:pt x="30577" y="19498"/>
                  </a:lnTo>
                  <a:lnTo>
                    <a:pt x="12423" y="33490"/>
                  </a:lnTo>
                  <a:lnTo>
                    <a:pt x="2601" y="54163"/>
                  </a:lnTo>
                  <a:lnTo>
                    <a:pt x="0" y="73745"/>
                  </a:lnTo>
                  <a:lnTo>
                    <a:pt x="759" y="75108"/>
                  </a:lnTo>
                  <a:lnTo>
                    <a:pt x="2058" y="76017"/>
                  </a:lnTo>
                  <a:lnTo>
                    <a:pt x="3718" y="76623"/>
                  </a:lnTo>
                  <a:lnTo>
                    <a:pt x="5619" y="76233"/>
                  </a:lnTo>
                  <a:lnTo>
                    <a:pt x="9847" y="73683"/>
                  </a:lnTo>
                  <a:lnTo>
                    <a:pt x="40842" y="47515"/>
                  </a:lnTo>
                  <a:lnTo>
                    <a:pt x="67420" y="16001"/>
                  </a:lnTo>
                  <a:lnTo>
                    <a:pt x="70817" y="1772"/>
                  </a:lnTo>
                  <a:lnTo>
                    <a:pt x="70195" y="933"/>
                  </a:lnTo>
                  <a:lnTo>
                    <a:pt x="67387" y="0"/>
                  </a:lnTo>
                  <a:lnTo>
                    <a:pt x="66321" y="1338"/>
                  </a:lnTo>
                  <a:lnTo>
                    <a:pt x="58120" y="36650"/>
                  </a:lnTo>
                  <a:lnTo>
                    <a:pt x="57139" y="70397"/>
                  </a:lnTo>
                  <a:lnTo>
                    <a:pt x="59203" y="76645"/>
                  </a:lnTo>
                  <a:lnTo>
                    <a:pt x="60864" y="79423"/>
                  </a:lnTo>
                  <a:lnTo>
                    <a:pt x="62766" y="80481"/>
                  </a:lnTo>
                  <a:lnTo>
                    <a:pt x="64829" y="80392"/>
                  </a:lnTo>
                  <a:lnTo>
                    <a:pt x="66996" y="79540"/>
                  </a:lnTo>
                  <a:lnTo>
                    <a:pt x="85620" y="635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55" name="SMARTInkShape-3920"/>
            <p:cNvSpPr/>
            <p:nvPr/>
          </p:nvSpPr>
          <p:spPr bwMode="auto">
            <a:xfrm>
              <a:off x="6129765" y="4040186"/>
              <a:ext cx="77914" cy="160340"/>
            </a:xfrm>
            <a:custGeom>
              <a:avLst/>
              <a:gdLst/>
              <a:ahLst/>
              <a:cxnLst/>
              <a:rect l="0" t="0" r="0" b="0"/>
              <a:pathLst>
                <a:path w="77914" h="160340">
                  <a:moveTo>
                    <a:pt x="49580" y="46039"/>
                  </a:moveTo>
                  <a:lnTo>
                    <a:pt x="49580" y="39888"/>
                  </a:lnTo>
                  <a:lnTo>
                    <a:pt x="54489" y="33388"/>
                  </a:lnTo>
                  <a:lnTo>
                    <a:pt x="56061" y="26768"/>
                  </a:lnTo>
                  <a:lnTo>
                    <a:pt x="56697" y="7930"/>
                  </a:lnTo>
                  <a:lnTo>
                    <a:pt x="54594" y="3173"/>
                  </a:lnTo>
                  <a:lnTo>
                    <a:pt x="52924" y="793"/>
                  </a:lnTo>
                  <a:lnTo>
                    <a:pt x="51808" y="0"/>
                  </a:lnTo>
                  <a:lnTo>
                    <a:pt x="51065" y="265"/>
                  </a:lnTo>
                  <a:lnTo>
                    <a:pt x="50569" y="1236"/>
                  </a:lnTo>
                  <a:lnTo>
                    <a:pt x="22787" y="19691"/>
                  </a:lnTo>
                  <a:lnTo>
                    <a:pt x="9332" y="42363"/>
                  </a:lnTo>
                  <a:lnTo>
                    <a:pt x="1013" y="67486"/>
                  </a:lnTo>
                  <a:lnTo>
                    <a:pt x="0" y="80087"/>
                  </a:lnTo>
                  <a:lnTo>
                    <a:pt x="651" y="83025"/>
                  </a:lnTo>
                  <a:lnTo>
                    <a:pt x="1879" y="84984"/>
                  </a:lnTo>
                  <a:lnTo>
                    <a:pt x="3492" y="86290"/>
                  </a:lnTo>
                  <a:lnTo>
                    <a:pt x="7399" y="87741"/>
                  </a:lnTo>
                  <a:lnTo>
                    <a:pt x="20169" y="88672"/>
                  </a:lnTo>
                  <a:lnTo>
                    <a:pt x="28835" y="84566"/>
                  </a:lnTo>
                  <a:lnTo>
                    <a:pt x="37184" y="77450"/>
                  </a:lnTo>
                  <a:lnTo>
                    <a:pt x="59793" y="45723"/>
                  </a:lnTo>
                  <a:lnTo>
                    <a:pt x="77344" y="25525"/>
                  </a:lnTo>
                  <a:lnTo>
                    <a:pt x="77913" y="32464"/>
                  </a:lnTo>
                  <a:lnTo>
                    <a:pt x="72403" y="60438"/>
                  </a:lnTo>
                  <a:lnTo>
                    <a:pt x="63671" y="94421"/>
                  </a:lnTo>
                  <a:lnTo>
                    <a:pt x="58095" y="128092"/>
                  </a:lnTo>
                  <a:lnTo>
                    <a:pt x="56723" y="16033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56" name="SMARTInkShape-3921"/>
            <p:cNvSpPr/>
            <p:nvPr/>
          </p:nvSpPr>
          <p:spPr bwMode="auto">
            <a:xfrm>
              <a:off x="6108324" y="3712519"/>
              <a:ext cx="78165" cy="109388"/>
            </a:xfrm>
            <a:custGeom>
              <a:avLst/>
              <a:gdLst/>
              <a:ahLst/>
              <a:cxnLst/>
              <a:rect l="0" t="0" r="0" b="0"/>
              <a:pathLst>
                <a:path w="78165" h="109388">
                  <a:moveTo>
                    <a:pt x="56731" y="23662"/>
                  </a:moveTo>
                  <a:lnTo>
                    <a:pt x="52940" y="23662"/>
                  </a:lnTo>
                  <a:lnTo>
                    <a:pt x="51822" y="22869"/>
                  </a:lnTo>
                  <a:lnTo>
                    <a:pt x="51078" y="21546"/>
                  </a:lnTo>
                  <a:lnTo>
                    <a:pt x="49883" y="17511"/>
                  </a:lnTo>
                  <a:lnTo>
                    <a:pt x="47603" y="16960"/>
                  </a:lnTo>
                  <a:lnTo>
                    <a:pt x="43463" y="16606"/>
                  </a:lnTo>
                  <a:lnTo>
                    <a:pt x="38953" y="20336"/>
                  </a:lnTo>
                  <a:lnTo>
                    <a:pt x="16232" y="55388"/>
                  </a:lnTo>
                  <a:lnTo>
                    <a:pt x="1698" y="85884"/>
                  </a:lnTo>
                  <a:lnTo>
                    <a:pt x="0" y="97072"/>
                  </a:lnTo>
                  <a:lnTo>
                    <a:pt x="1884" y="102062"/>
                  </a:lnTo>
                  <a:lnTo>
                    <a:pt x="5769" y="107940"/>
                  </a:lnTo>
                  <a:lnTo>
                    <a:pt x="10534" y="106627"/>
                  </a:lnTo>
                  <a:lnTo>
                    <a:pt x="20025" y="101426"/>
                  </a:lnTo>
                  <a:lnTo>
                    <a:pt x="22736" y="99317"/>
                  </a:lnTo>
                  <a:lnTo>
                    <a:pt x="41417" y="65640"/>
                  </a:lnTo>
                  <a:lnTo>
                    <a:pt x="56283" y="32806"/>
                  </a:lnTo>
                  <a:lnTo>
                    <a:pt x="61626" y="17111"/>
                  </a:lnTo>
                  <a:lnTo>
                    <a:pt x="63432" y="1378"/>
                  </a:lnTo>
                  <a:lnTo>
                    <a:pt x="62786" y="75"/>
                  </a:lnTo>
                  <a:lnTo>
                    <a:pt x="61561" y="0"/>
                  </a:lnTo>
                  <a:lnTo>
                    <a:pt x="59952" y="743"/>
                  </a:lnTo>
                  <a:lnTo>
                    <a:pt x="53894" y="9375"/>
                  </a:lnTo>
                  <a:lnTo>
                    <a:pt x="50864" y="25779"/>
                  </a:lnTo>
                  <a:lnTo>
                    <a:pt x="49840" y="56771"/>
                  </a:lnTo>
                  <a:lnTo>
                    <a:pt x="51755" y="81943"/>
                  </a:lnTo>
                  <a:lnTo>
                    <a:pt x="53414" y="88710"/>
                  </a:lnTo>
                  <a:lnTo>
                    <a:pt x="59491" y="98345"/>
                  </a:lnTo>
                  <a:lnTo>
                    <a:pt x="66691" y="104480"/>
                  </a:lnTo>
                  <a:lnTo>
                    <a:pt x="78164" y="109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57" name="SMARTInkShape-3922"/>
            <p:cNvSpPr/>
            <p:nvPr/>
          </p:nvSpPr>
          <p:spPr bwMode="auto">
            <a:xfrm>
              <a:off x="6102287" y="3450518"/>
              <a:ext cx="91344" cy="85639"/>
            </a:xfrm>
            <a:custGeom>
              <a:avLst/>
              <a:gdLst/>
              <a:ahLst/>
              <a:cxnLst/>
              <a:rect l="0" t="0" r="0" b="0"/>
              <a:pathLst>
                <a:path w="91344" h="85639">
                  <a:moveTo>
                    <a:pt x="84201" y="7057"/>
                  </a:moveTo>
                  <a:lnTo>
                    <a:pt x="78050" y="7057"/>
                  </a:lnTo>
                  <a:lnTo>
                    <a:pt x="77719" y="6263"/>
                  </a:lnTo>
                  <a:lnTo>
                    <a:pt x="77144" y="906"/>
                  </a:lnTo>
                  <a:lnTo>
                    <a:pt x="74979" y="355"/>
                  </a:lnTo>
                  <a:lnTo>
                    <a:pt x="70914" y="0"/>
                  </a:lnTo>
                  <a:lnTo>
                    <a:pt x="59498" y="5633"/>
                  </a:lnTo>
                  <a:lnTo>
                    <a:pt x="26449" y="36276"/>
                  </a:lnTo>
                  <a:lnTo>
                    <a:pt x="1906" y="61572"/>
                  </a:lnTo>
                  <a:lnTo>
                    <a:pt x="0" y="66475"/>
                  </a:lnTo>
                  <a:lnTo>
                    <a:pt x="285" y="68894"/>
                  </a:lnTo>
                  <a:lnTo>
                    <a:pt x="2719" y="73699"/>
                  </a:lnTo>
                  <a:lnTo>
                    <a:pt x="3686" y="74503"/>
                  </a:lnTo>
                  <a:lnTo>
                    <a:pt x="4330" y="74246"/>
                  </a:lnTo>
                  <a:lnTo>
                    <a:pt x="4760" y="73281"/>
                  </a:lnTo>
                  <a:lnTo>
                    <a:pt x="9471" y="72209"/>
                  </a:lnTo>
                  <a:lnTo>
                    <a:pt x="12949" y="71923"/>
                  </a:lnTo>
                  <a:lnTo>
                    <a:pt x="18931" y="69488"/>
                  </a:lnTo>
                  <a:lnTo>
                    <a:pt x="53831" y="45135"/>
                  </a:lnTo>
                  <a:lnTo>
                    <a:pt x="67482" y="37040"/>
                  </a:lnTo>
                  <a:lnTo>
                    <a:pt x="68292" y="37364"/>
                  </a:lnTo>
                  <a:lnTo>
                    <a:pt x="68832" y="38374"/>
                  </a:lnTo>
                  <a:lnTo>
                    <a:pt x="69700" y="45699"/>
                  </a:lnTo>
                  <a:lnTo>
                    <a:pt x="63744" y="65643"/>
                  </a:lnTo>
                  <a:lnTo>
                    <a:pt x="66850" y="77244"/>
                  </a:lnTo>
                  <a:lnTo>
                    <a:pt x="68665" y="80042"/>
                  </a:lnTo>
                  <a:lnTo>
                    <a:pt x="72798" y="83151"/>
                  </a:lnTo>
                  <a:lnTo>
                    <a:pt x="91343" y="856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167974" name="SMARTInkShape-Group826"/>
          <p:cNvGrpSpPr/>
          <p:nvPr/>
        </p:nvGrpSpPr>
        <p:grpSpPr>
          <a:xfrm>
            <a:off x="5850731" y="-21431"/>
            <a:ext cx="1610829" cy="835820"/>
            <a:chOff x="5850731" y="-21431"/>
            <a:chExt cx="1610829" cy="835820"/>
          </a:xfrm>
        </p:grpSpPr>
        <p:sp>
          <p:nvSpPr>
            <p:cNvPr id="2167959" name="SMARTInkShape-3923"/>
            <p:cNvSpPr/>
            <p:nvPr/>
          </p:nvSpPr>
          <p:spPr bwMode="auto">
            <a:xfrm>
              <a:off x="5850731" y="478631"/>
              <a:ext cx="128589" cy="50008"/>
            </a:xfrm>
            <a:custGeom>
              <a:avLst/>
              <a:gdLst/>
              <a:ahLst/>
              <a:cxnLst/>
              <a:rect l="0" t="0" r="0" b="0"/>
              <a:pathLst>
                <a:path w="128589" h="50008">
                  <a:moveTo>
                    <a:pt x="0" y="50007"/>
                  </a:moveTo>
                  <a:lnTo>
                    <a:pt x="7291" y="49213"/>
                  </a:lnTo>
                  <a:lnTo>
                    <a:pt x="36679" y="40063"/>
                  </a:lnTo>
                  <a:lnTo>
                    <a:pt x="71564" y="22866"/>
                  </a:lnTo>
                  <a:lnTo>
                    <a:pt x="106540" y="7270"/>
                  </a:lnTo>
                  <a:lnTo>
                    <a:pt x="119145" y="2154"/>
                  </a:lnTo>
                  <a:lnTo>
                    <a:pt x="1285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0" name="SMARTInkShape-3924"/>
            <p:cNvSpPr/>
            <p:nvPr/>
          </p:nvSpPr>
          <p:spPr bwMode="auto">
            <a:xfrm>
              <a:off x="5860903" y="542925"/>
              <a:ext cx="126162" cy="42482"/>
            </a:xfrm>
            <a:custGeom>
              <a:avLst/>
              <a:gdLst/>
              <a:ahLst/>
              <a:cxnLst/>
              <a:rect l="0" t="0" r="0" b="0"/>
              <a:pathLst>
                <a:path w="126162" h="42482">
                  <a:moveTo>
                    <a:pt x="4116" y="28575"/>
                  </a:moveTo>
                  <a:lnTo>
                    <a:pt x="324" y="32367"/>
                  </a:lnTo>
                  <a:lnTo>
                    <a:pt x="0" y="34278"/>
                  </a:lnTo>
                  <a:lnTo>
                    <a:pt x="578" y="36346"/>
                  </a:lnTo>
                  <a:lnTo>
                    <a:pt x="3417" y="41575"/>
                  </a:lnTo>
                  <a:lnTo>
                    <a:pt x="11493" y="42481"/>
                  </a:lnTo>
                  <a:lnTo>
                    <a:pt x="45268" y="32886"/>
                  </a:lnTo>
                  <a:lnTo>
                    <a:pt x="75215" y="18814"/>
                  </a:lnTo>
                  <a:lnTo>
                    <a:pt x="101945" y="9684"/>
                  </a:lnTo>
                  <a:lnTo>
                    <a:pt x="122747" y="3853"/>
                  </a:lnTo>
                  <a:lnTo>
                    <a:pt x="125272" y="2569"/>
                  </a:lnTo>
                  <a:lnTo>
                    <a:pt x="126161" y="1713"/>
                  </a:lnTo>
                  <a:lnTo>
                    <a:pt x="12556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1" name="SMARTInkShape-3925"/>
            <p:cNvSpPr/>
            <p:nvPr/>
          </p:nvSpPr>
          <p:spPr bwMode="auto">
            <a:xfrm>
              <a:off x="6140190" y="196826"/>
              <a:ext cx="217749" cy="411298"/>
            </a:xfrm>
            <a:custGeom>
              <a:avLst/>
              <a:gdLst/>
              <a:ahLst/>
              <a:cxnLst/>
              <a:rect l="0" t="0" r="0" b="0"/>
              <a:pathLst>
                <a:path w="217749" h="411298">
                  <a:moveTo>
                    <a:pt x="160598" y="24630"/>
                  </a:moveTo>
                  <a:lnTo>
                    <a:pt x="160598" y="14687"/>
                  </a:lnTo>
                  <a:lnTo>
                    <a:pt x="158481" y="10157"/>
                  </a:lnTo>
                  <a:lnTo>
                    <a:pt x="155688" y="5498"/>
                  </a:lnTo>
                  <a:lnTo>
                    <a:pt x="154447" y="781"/>
                  </a:lnTo>
                  <a:lnTo>
                    <a:pt x="152528" y="0"/>
                  </a:lnTo>
                  <a:lnTo>
                    <a:pt x="146163" y="1248"/>
                  </a:lnTo>
                  <a:lnTo>
                    <a:pt x="133655" y="6413"/>
                  </a:lnTo>
                  <a:lnTo>
                    <a:pt x="126662" y="12830"/>
                  </a:lnTo>
                  <a:lnTo>
                    <a:pt x="120909" y="22561"/>
                  </a:lnTo>
                  <a:lnTo>
                    <a:pt x="114001" y="47477"/>
                  </a:lnTo>
                  <a:lnTo>
                    <a:pt x="112107" y="71297"/>
                  </a:lnTo>
                  <a:lnTo>
                    <a:pt x="113381" y="95642"/>
                  </a:lnTo>
                  <a:lnTo>
                    <a:pt x="116594" y="121278"/>
                  </a:lnTo>
                  <a:lnTo>
                    <a:pt x="120667" y="151193"/>
                  </a:lnTo>
                  <a:lnTo>
                    <a:pt x="127240" y="180893"/>
                  </a:lnTo>
                  <a:lnTo>
                    <a:pt x="135453" y="210762"/>
                  </a:lnTo>
                  <a:lnTo>
                    <a:pt x="144395" y="242557"/>
                  </a:lnTo>
                  <a:lnTo>
                    <a:pt x="153661" y="273093"/>
                  </a:lnTo>
                  <a:lnTo>
                    <a:pt x="162277" y="302539"/>
                  </a:lnTo>
                  <a:lnTo>
                    <a:pt x="168752" y="331502"/>
                  </a:lnTo>
                  <a:lnTo>
                    <a:pt x="173068" y="366997"/>
                  </a:lnTo>
                  <a:lnTo>
                    <a:pt x="170554" y="393831"/>
                  </a:lnTo>
                  <a:lnTo>
                    <a:pt x="164758" y="405148"/>
                  </a:lnTo>
                  <a:lnTo>
                    <a:pt x="160990" y="409278"/>
                  </a:lnTo>
                  <a:lnTo>
                    <a:pt x="155303" y="411237"/>
                  </a:lnTo>
                  <a:lnTo>
                    <a:pt x="140517" y="411297"/>
                  </a:lnTo>
                  <a:lnTo>
                    <a:pt x="125479" y="404445"/>
                  </a:lnTo>
                  <a:lnTo>
                    <a:pt x="99392" y="385082"/>
                  </a:lnTo>
                  <a:lnTo>
                    <a:pt x="68644" y="359237"/>
                  </a:lnTo>
                  <a:lnTo>
                    <a:pt x="33602" y="325852"/>
                  </a:lnTo>
                  <a:lnTo>
                    <a:pt x="2851" y="298993"/>
                  </a:lnTo>
                  <a:lnTo>
                    <a:pt x="664" y="295645"/>
                  </a:lnTo>
                  <a:lnTo>
                    <a:pt x="0" y="292619"/>
                  </a:lnTo>
                  <a:lnTo>
                    <a:pt x="351" y="289808"/>
                  </a:lnTo>
                  <a:lnTo>
                    <a:pt x="1379" y="287141"/>
                  </a:lnTo>
                  <a:lnTo>
                    <a:pt x="4446" y="285362"/>
                  </a:lnTo>
                  <a:lnTo>
                    <a:pt x="28593" y="282508"/>
                  </a:lnTo>
                  <a:lnTo>
                    <a:pt x="56663" y="279897"/>
                  </a:lnTo>
                  <a:lnTo>
                    <a:pt x="92231" y="271979"/>
                  </a:lnTo>
                  <a:lnTo>
                    <a:pt x="117513" y="264738"/>
                  </a:lnTo>
                  <a:lnTo>
                    <a:pt x="149595" y="255405"/>
                  </a:lnTo>
                  <a:lnTo>
                    <a:pt x="178416" y="242939"/>
                  </a:lnTo>
                  <a:lnTo>
                    <a:pt x="200802" y="229191"/>
                  </a:lnTo>
                  <a:lnTo>
                    <a:pt x="217748" y="2103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2" name="SMARTInkShape-3926"/>
            <p:cNvSpPr/>
            <p:nvPr/>
          </p:nvSpPr>
          <p:spPr bwMode="auto">
            <a:xfrm>
              <a:off x="6350794" y="262445"/>
              <a:ext cx="334318" cy="265225"/>
            </a:xfrm>
            <a:custGeom>
              <a:avLst/>
              <a:gdLst/>
              <a:ahLst/>
              <a:cxnLst/>
              <a:rect l="0" t="0" r="0" b="0"/>
              <a:pathLst>
                <a:path w="334318" h="265225">
                  <a:moveTo>
                    <a:pt x="0" y="230474"/>
                  </a:moveTo>
                  <a:lnTo>
                    <a:pt x="6151" y="242775"/>
                  </a:lnTo>
                  <a:lnTo>
                    <a:pt x="18227" y="236588"/>
                  </a:lnTo>
                  <a:lnTo>
                    <a:pt x="37937" y="219481"/>
                  </a:lnTo>
                  <a:lnTo>
                    <a:pt x="61891" y="187104"/>
                  </a:lnTo>
                  <a:lnTo>
                    <a:pt x="72401" y="166030"/>
                  </a:lnTo>
                  <a:lnTo>
                    <a:pt x="77360" y="133460"/>
                  </a:lnTo>
                  <a:lnTo>
                    <a:pt x="77425" y="116974"/>
                  </a:lnTo>
                  <a:lnTo>
                    <a:pt x="76223" y="114326"/>
                  </a:lnTo>
                  <a:lnTo>
                    <a:pt x="74628" y="112561"/>
                  </a:lnTo>
                  <a:lnTo>
                    <a:pt x="71977" y="112178"/>
                  </a:lnTo>
                  <a:lnTo>
                    <a:pt x="64798" y="113869"/>
                  </a:lnTo>
                  <a:lnTo>
                    <a:pt x="51831" y="123075"/>
                  </a:lnTo>
                  <a:lnTo>
                    <a:pt x="28501" y="158456"/>
                  </a:lnTo>
                  <a:lnTo>
                    <a:pt x="16382" y="182412"/>
                  </a:lnTo>
                  <a:lnTo>
                    <a:pt x="12043" y="199588"/>
                  </a:lnTo>
                  <a:lnTo>
                    <a:pt x="13609" y="230017"/>
                  </a:lnTo>
                  <a:lnTo>
                    <a:pt x="13835" y="237313"/>
                  </a:lnTo>
                  <a:lnTo>
                    <a:pt x="18320" y="249653"/>
                  </a:lnTo>
                  <a:lnTo>
                    <a:pt x="21738" y="255166"/>
                  </a:lnTo>
                  <a:lnTo>
                    <a:pt x="25604" y="258842"/>
                  </a:lnTo>
                  <a:lnTo>
                    <a:pt x="34134" y="262925"/>
                  </a:lnTo>
                  <a:lnTo>
                    <a:pt x="51653" y="265224"/>
                  </a:lnTo>
                  <a:lnTo>
                    <a:pt x="65025" y="261529"/>
                  </a:lnTo>
                  <a:lnTo>
                    <a:pt x="96805" y="242429"/>
                  </a:lnTo>
                  <a:lnTo>
                    <a:pt x="127160" y="210022"/>
                  </a:lnTo>
                  <a:lnTo>
                    <a:pt x="147150" y="175164"/>
                  </a:lnTo>
                  <a:lnTo>
                    <a:pt x="154196" y="152438"/>
                  </a:lnTo>
                  <a:lnTo>
                    <a:pt x="156576" y="134802"/>
                  </a:lnTo>
                  <a:lnTo>
                    <a:pt x="155978" y="133355"/>
                  </a:lnTo>
                  <a:lnTo>
                    <a:pt x="154785" y="132391"/>
                  </a:lnTo>
                  <a:lnTo>
                    <a:pt x="153197" y="131747"/>
                  </a:lnTo>
                  <a:lnTo>
                    <a:pt x="151343" y="133700"/>
                  </a:lnTo>
                  <a:lnTo>
                    <a:pt x="140355" y="160403"/>
                  </a:lnTo>
                  <a:lnTo>
                    <a:pt x="134223" y="194935"/>
                  </a:lnTo>
                  <a:lnTo>
                    <a:pt x="131886" y="209123"/>
                  </a:lnTo>
                  <a:lnTo>
                    <a:pt x="133493" y="223366"/>
                  </a:lnTo>
                  <a:lnTo>
                    <a:pt x="138970" y="235517"/>
                  </a:lnTo>
                  <a:lnTo>
                    <a:pt x="145902" y="244621"/>
                  </a:lnTo>
                  <a:lnTo>
                    <a:pt x="151628" y="248668"/>
                  </a:lnTo>
                  <a:lnTo>
                    <a:pt x="163108" y="250946"/>
                  </a:lnTo>
                  <a:lnTo>
                    <a:pt x="171975" y="247245"/>
                  </a:lnTo>
                  <a:lnTo>
                    <a:pt x="200241" y="221776"/>
                  </a:lnTo>
                  <a:lnTo>
                    <a:pt x="215258" y="200644"/>
                  </a:lnTo>
                  <a:lnTo>
                    <a:pt x="225088" y="173834"/>
                  </a:lnTo>
                  <a:lnTo>
                    <a:pt x="233027" y="142695"/>
                  </a:lnTo>
                  <a:lnTo>
                    <a:pt x="240704" y="112152"/>
                  </a:lnTo>
                  <a:lnTo>
                    <a:pt x="242456" y="98181"/>
                  </a:lnTo>
                  <a:lnTo>
                    <a:pt x="242600" y="98623"/>
                  </a:lnTo>
                  <a:lnTo>
                    <a:pt x="243656" y="119314"/>
                  </a:lnTo>
                  <a:lnTo>
                    <a:pt x="255070" y="152106"/>
                  </a:lnTo>
                  <a:lnTo>
                    <a:pt x="262813" y="167919"/>
                  </a:lnTo>
                  <a:lnTo>
                    <a:pt x="270529" y="177801"/>
                  </a:lnTo>
                  <a:lnTo>
                    <a:pt x="279249" y="183251"/>
                  </a:lnTo>
                  <a:lnTo>
                    <a:pt x="283798" y="184704"/>
                  </a:lnTo>
                  <a:lnTo>
                    <a:pt x="287623" y="184880"/>
                  </a:lnTo>
                  <a:lnTo>
                    <a:pt x="297594" y="181334"/>
                  </a:lnTo>
                  <a:lnTo>
                    <a:pt x="305830" y="177413"/>
                  </a:lnTo>
                  <a:lnTo>
                    <a:pt x="312666" y="168791"/>
                  </a:lnTo>
                  <a:lnTo>
                    <a:pt x="323522" y="140061"/>
                  </a:lnTo>
                  <a:lnTo>
                    <a:pt x="330897" y="113109"/>
                  </a:lnTo>
                  <a:lnTo>
                    <a:pt x="334317" y="85015"/>
                  </a:lnTo>
                  <a:lnTo>
                    <a:pt x="331537" y="56583"/>
                  </a:lnTo>
                  <a:lnTo>
                    <a:pt x="321894" y="31842"/>
                  </a:lnTo>
                  <a:lnTo>
                    <a:pt x="308983" y="13223"/>
                  </a:lnTo>
                  <a:lnTo>
                    <a:pt x="295103" y="1444"/>
                  </a:lnTo>
                  <a:lnTo>
                    <a:pt x="289604" y="0"/>
                  </a:lnTo>
                  <a:lnTo>
                    <a:pt x="277144" y="512"/>
                  </a:lnTo>
                  <a:lnTo>
                    <a:pt x="267902" y="3385"/>
                  </a:lnTo>
                  <a:lnTo>
                    <a:pt x="248768" y="13979"/>
                  </a:lnTo>
                  <a:lnTo>
                    <a:pt x="245501" y="18631"/>
                  </a:lnTo>
                  <a:lnTo>
                    <a:pt x="245424" y="20983"/>
                  </a:lnTo>
                  <a:lnTo>
                    <a:pt x="247454" y="25712"/>
                  </a:lnTo>
                  <a:lnTo>
                    <a:pt x="249900" y="27291"/>
                  </a:lnTo>
                  <a:lnTo>
                    <a:pt x="264319" y="30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3" name="SMARTInkShape-3927"/>
            <p:cNvSpPr/>
            <p:nvPr/>
          </p:nvSpPr>
          <p:spPr bwMode="auto">
            <a:xfrm>
              <a:off x="6694394" y="273314"/>
              <a:ext cx="170751" cy="146376"/>
            </a:xfrm>
            <a:custGeom>
              <a:avLst/>
              <a:gdLst/>
              <a:ahLst/>
              <a:cxnLst/>
              <a:rect l="0" t="0" r="0" b="0"/>
              <a:pathLst>
                <a:path w="170751" h="146376">
                  <a:moveTo>
                    <a:pt x="27875" y="69586"/>
                  </a:moveTo>
                  <a:lnTo>
                    <a:pt x="24082" y="69586"/>
                  </a:lnTo>
                  <a:lnTo>
                    <a:pt x="20104" y="71703"/>
                  </a:lnTo>
                  <a:lnTo>
                    <a:pt x="17932" y="73378"/>
                  </a:lnTo>
                  <a:lnTo>
                    <a:pt x="11285" y="75240"/>
                  </a:lnTo>
                  <a:lnTo>
                    <a:pt x="7290" y="75737"/>
                  </a:lnTo>
                  <a:lnTo>
                    <a:pt x="4627" y="76862"/>
                  </a:lnTo>
                  <a:lnTo>
                    <a:pt x="2851" y="78405"/>
                  </a:lnTo>
                  <a:lnTo>
                    <a:pt x="0" y="82793"/>
                  </a:lnTo>
                  <a:lnTo>
                    <a:pt x="7092" y="83553"/>
                  </a:lnTo>
                  <a:lnTo>
                    <a:pt x="36695" y="73902"/>
                  </a:lnTo>
                  <a:lnTo>
                    <a:pt x="53155" y="63280"/>
                  </a:lnTo>
                  <a:lnTo>
                    <a:pt x="88714" y="29962"/>
                  </a:lnTo>
                  <a:lnTo>
                    <a:pt x="102128" y="11018"/>
                  </a:lnTo>
                  <a:lnTo>
                    <a:pt x="104533" y="4397"/>
                  </a:lnTo>
                  <a:lnTo>
                    <a:pt x="103586" y="2314"/>
                  </a:lnTo>
                  <a:lnTo>
                    <a:pt x="101368" y="926"/>
                  </a:lnTo>
                  <a:lnTo>
                    <a:pt x="98301" y="0"/>
                  </a:lnTo>
                  <a:lnTo>
                    <a:pt x="94669" y="970"/>
                  </a:lnTo>
                  <a:lnTo>
                    <a:pt x="81180" y="10714"/>
                  </a:lnTo>
                  <a:lnTo>
                    <a:pt x="48800" y="45517"/>
                  </a:lnTo>
                  <a:lnTo>
                    <a:pt x="27128" y="77003"/>
                  </a:lnTo>
                  <a:lnTo>
                    <a:pt x="16497" y="108739"/>
                  </a:lnTo>
                  <a:lnTo>
                    <a:pt x="15674" y="121119"/>
                  </a:lnTo>
                  <a:lnTo>
                    <a:pt x="17954" y="134558"/>
                  </a:lnTo>
                  <a:lnTo>
                    <a:pt x="21261" y="139095"/>
                  </a:lnTo>
                  <a:lnTo>
                    <a:pt x="25847" y="142119"/>
                  </a:lnTo>
                  <a:lnTo>
                    <a:pt x="43678" y="146375"/>
                  </a:lnTo>
                  <a:lnTo>
                    <a:pt x="66159" y="145520"/>
                  </a:lnTo>
                  <a:lnTo>
                    <a:pt x="83784" y="140641"/>
                  </a:lnTo>
                  <a:lnTo>
                    <a:pt x="111556" y="124506"/>
                  </a:lnTo>
                  <a:lnTo>
                    <a:pt x="147269" y="95604"/>
                  </a:lnTo>
                  <a:lnTo>
                    <a:pt x="170750" y="6958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4" name="SMARTInkShape-3928"/>
            <p:cNvSpPr/>
            <p:nvPr/>
          </p:nvSpPr>
          <p:spPr bwMode="auto">
            <a:xfrm>
              <a:off x="6850856" y="221456"/>
              <a:ext cx="111342" cy="161634"/>
            </a:xfrm>
            <a:custGeom>
              <a:avLst/>
              <a:gdLst/>
              <a:ahLst/>
              <a:cxnLst/>
              <a:rect l="0" t="0" r="0" b="0"/>
              <a:pathLst>
                <a:path w="111342" h="161634">
                  <a:moveTo>
                    <a:pt x="64294" y="0"/>
                  </a:moveTo>
                  <a:lnTo>
                    <a:pt x="60501" y="0"/>
                  </a:lnTo>
                  <a:lnTo>
                    <a:pt x="50558" y="3793"/>
                  </a:lnTo>
                  <a:lnTo>
                    <a:pt x="16327" y="23849"/>
                  </a:lnTo>
                  <a:lnTo>
                    <a:pt x="13266" y="27012"/>
                  </a:lnTo>
                  <a:lnTo>
                    <a:pt x="9865" y="34760"/>
                  </a:lnTo>
                  <a:lnTo>
                    <a:pt x="7950" y="44254"/>
                  </a:lnTo>
                  <a:lnTo>
                    <a:pt x="11736" y="51683"/>
                  </a:lnTo>
                  <a:lnTo>
                    <a:pt x="18710" y="59483"/>
                  </a:lnTo>
                  <a:lnTo>
                    <a:pt x="27101" y="65595"/>
                  </a:lnTo>
                  <a:lnTo>
                    <a:pt x="56036" y="75987"/>
                  </a:lnTo>
                  <a:lnTo>
                    <a:pt x="88930" y="88078"/>
                  </a:lnTo>
                  <a:lnTo>
                    <a:pt x="104313" y="99034"/>
                  </a:lnTo>
                  <a:lnTo>
                    <a:pt x="109862" y="107780"/>
                  </a:lnTo>
                  <a:lnTo>
                    <a:pt x="111341" y="112335"/>
                  </a:lnTo>
                  <a:lnTo>
                    <a:pt x="110740" y="116959"/>
                  </a:lnTo>
                  <a:lnTo>
                    <a:pt x="105839" y="126330"/>
                  </a:lnTo>
                  <a:lnTo>
                    <a:pt x="70695" y="154792"/>
                  </a:lnTo>
                  <a:lnTo>
                    <a:pt x="56820" y="160078"/>
                  </a:lnTo>
                  <a:lnTo>
                    <a:pt x="42716" y="161633"/>
                  </a:lnTo>
                  <a:lnTo>
                    <a:pt x="28510" y="159679"/>
                  </a:lnTo>
                  <a:lnTo>
                    <a:pt x="16375" y="154048"/>
                  </a:lnTo>
                  <a:lnTo>
                    <a:pt x="10917" y="150324"/>
                  </a:lnTo>
                  <a:lnTo>
                    <a:pt x="4852" y="141952"/>
                  </a:lnTo>
                  <a:lnTo>
                    <a:pt x="0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5" name="SMARTInkShape-3929"/>
            <p:cNvSpPr/>
            <p:nvPr/>
          </p:nvSpPr>
          <p:spPr bwMode="auto">
            <a:xfrm>
              <a:off x="6996835" y="115380"/>
              <a:ext cx="95063" cy="225322"/>
            </a:xfrm>
            <a:custGeom>
              <a:avLst/>
              <a:gdLst/>
              <a:ahLst/>
              <a:cxnLst/>
              <a:rect l="0" t="0" r="0" b="0"/>
              <a:pathLst>
                <a:path w="95063" h="225322">
                  <a:moveTo>
                    <a:pt x="18328" y="13208"/>
                  </a:moveTo>
                  <a:lnTo>
                    <a:pt x="14535" y="9415"/>
                  </a:lnTo>
                  <a:lnTo>
                    <a:pt x="10557" y="7553"/>
                  </a:lnTo>
                  <a:lnTo>
                    <a:pt x="8385" y="7057"/>
                  </a:lnTo>
                  <a:lnTo>
                    <a:pt x="6936" y="5932"/>
                  </a:lnTo>
                  <a:lnTo>
                    <a:pt x="4421" y="0"/>
                  </a:lnTo>
                  <a:lnTo>
                    <a:pt x="2093" y="1517"/>
                  </a:lnTo>
                  <a:lnTo>
                    <a:pt x="360" y="3032"/>
                  </a:lnTo>
                  <a:lnTo>
                    <a:pt x="0" y="5630"/>
                  </a:lnTo>
                  <a:lnTo>
                    <a:pt x="3734" y="39125"/>
                  </a:lnTo>
                  <a:lnTo>
                    <a:pt x="3980" y="73625"/>
                  </a:lnTo>
                  <a:lnTo>
                    <a:pt x="7814" y="105369"/>
                  </a:lnTo>
                  <a:lnTo>
                    <a:pt x="13977" y="136117"/>
                  </a:lnTo>
                  <a:lnTo>
                    <a:pt x="24623" y="165336"/>
                  </a:lnTo>
                  <a:lnTo>
                    <a:pt x="38327" y="193041"/>
                  </a:lnTo>
                  <a:lnTo>
                    <a:pt x="60202" y="216388"/>
                  </a:lnTo>
                  <a:lnTo>
                    <a:pt x="70275" y="222572"/>
                  </a:lnTo>
                  <a:lnTo>
                    <a:pt x="80045" y="225321"/>
                  </a:lnTo>
                  <a:lnTo>
                    <a:pt x="87561" y="224426"/>
                  </a:lnTo>
                  <a:lnTo>
                    <a:pt x="90677" y="223076"/>
                  </a:lnTo>
                  <a:lnTo>
                    <a:pt x="92754" y="221382"/>
                  </a:lnTo>
                  <a:lnTo>
                    <a:pt x="95062" y="217384"/>
                  </a:lnTo>
                  <a:lnTo>
                    <a:pt x="92569" y="203085"/>
                  </a:lnTo>
                  <a:lnTo>
                    <a:pt x="83011" y="179975"/>
                  </a:lnTo>
                  <a:lnTo>
                    <a:pt x="57327" y="146897"/>
                  </a:lnTo>
                  <a:lnTo>
                    <a:pt x="46903" y="1346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6" name="SMARTInkShape-3930"/>
            <p:cNvSpPr/>
            <p:nvPr/>
          </p:nvSpPr>
          <p:spPr bwMode="auto">
            <a:xfrm>
              <a:off x="6922294" y="142875"/>
              <a:ext cx="228601" cy="14289"/>
            </a:xfrm>
            <a:custGeom>
              <a:avLst/>
              <a:gdLst/>
              <a:ahLst/>
              <a:cxnLst/>
              <a:rect l="0" t="0" r="0" b="0"/>
              <a:pathLst>
                <a:path w="228601" h="14289">
                  <a:moveTo>
                    <a:pt x="0" y="0"/>
                  </a:moveTo>
                  <a:lnTo>
                    <a:pt x="32132" y="2117"/>
                  </a:lnTo>
                  <a:lnTo>
                    <a:pt x="50794" y="4116"/>
                  </a:lnTo>
                  <a:lnTo>
                    <a:pt x="74962" y="2358"/>
                  </a:lnTo>
                  <a:lnTo>
                    <a:pt x="101579" y="1048"/>
                  </a:lnTo>
                  <a:lnTo>
                    <a:pt x="129283" y="466"/>
                  </a:lnTo>
                  <a:lnTo>
                    <a:pt x="157472" y="207"/>
                  </a:lnTo>
                  <a:lnTo>
                    <a:pt x="192531" y="61"/>
                  </a:lnTo>
                  <a:lnTo>
                    <a:pt x="215444" y="3811"/>
                  </a:lnTo>
                  <a:lnTo>
                    <a:pt x="222753" y="7779"/>
                  </a:lnTo>
                  <a:lnTo>
                    <a:pt x="228600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7" name="SMARTInkShape-3931"/>
            <p:cNvSpPr/>
            <p:nvPr/>
          </p:nvSpPr>
          <p:spPr bwMode="auto">
            <a:xfrm>
              <a:off x="6465094" y="643025"/>
              <a:ext cx="200651" cy="134260"/>
            </a:xfrm>
            <a:custGeom>
              <a:avLst/>
              <a:gdLst/>
              <a:ahLst/>
              <a:cxnLst/>
              <a:rect l="0" t="0" r="0" b="0"/>
              <a:pathLst>
                <a:path w="200651" h="134260">
                  <a:moveTo>
                    <a:pt x="100012" y="7056"/>
                  </a:moveTo>
                  <a:lnTo>
                    <a:pt x="96219" y="7056"/>
                  </a:lnTo>
                  <a:lnTo>
                    <a:pt x="95102" y="6263"/>
                  </a:lnTo>
                  <a:lnTo>
                    <a:pt x="94358" y="4940"/>
                  </a:lnTo>
                  <a:lnTo>
                    <a:pt x="93861" y="3264"/>
                  </a:lnTo>
                  <a:lnTo>
                    <a:pt x="92737" y="2147"/>
                  </a:lnTo>
                  <a:lnTo>
                    <a:pt x="86044" y="0"/>
                  </a:lnTo>
                  <a:lnTo>
                    <a:pt x="85753" y="9863"/>
                  </a:lnTo>
                  <a:lnTo>
                    <a:pt x="87854" y="14389"/>
                  </a:lnTo>
                  <a:lnTo>
                    <a:pt x="89526" y="16707"/>
                  </a:lnTo>
                  <a:lnTo>
                    <a:pt x="107970" y="28504"/>
                  </a:lnTo>
                  <a:lnTo>
                    <a:pt x="126366" y="38016"/>
                  </a:lnTo>
                  <a:lnTo>
                    <a:pt x="137919" y="38543"/>
                  </a:lnTo>
                  <a:lnTo>
                    <a:pt x="150991" y="37719"/>
                  </a:lnTo>
                  <a:lnTo>
                    <a:pt x="182073" y="41952"/>
                  </a:lnTo>
                  <a:lnTo>
                    <a:pt x="192310" y="46643"/>
                  </a:lnTo>
                  <a:lnTo>
                    <a:pt x="197264" y="50116"/>
                  </a:lnTo>
                  <a:lnTo>
                    <a:pt x="199771" y="54019"/>
                  </a:lnTo>
                  <a:lnTo>
                    <a:pt x="200650" y="58209"/>
                  </a:lnTo>
                  <a:lnTo>
                    <a:pt x="199509" y="67097"/>
                  </a:lnTo>
                  <a:lnTo>
                    <a:pt x="196356" y="76339"/>
                  </a:lnTo>
                  <a:lnTo>
                    <a:pt x="185959" y="85738"/>
                  </a:lnTo>
                  <a:lnTo>
                    <a:pt x="160138" y="102071"/>
                  </a:lnTo>
                  <a:lnTo>
                    <a:pt x="127352" y="119876"/>
                  </a:lnTo>
                  <a:lnTo>
                    <a:pt x="94620" y="130972"/>
                  </a:lnTo>
                  <a:lnTo>
                    <a:pt x="64812" y="134259"/>
                  </a:lnTo>
                  <a:lnTo>
                    <a:pt x="37989" y="133117"/>
                  </a:lnTo>
                  <a:lnTo>
                    <a:pt x="23234" y="128964"/>
                  </a:lnTo>
                  <a:lnTo>
                    <a:pt x="11384" y="121827"/>
                  </a:lnTo>
                  <a:lnTo>
                    <a:pt x="7589" y="116114"/>
                  </a:lnTo>
                  <a:lnTo>
                    <a:pt x="0" y="856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8" name="SMARTInkShape-3932"/>
            <p:cNvSpPr/>
            <p:nvPr/>
          </p:nvSpPr>
          <p:spPr bwMode="auto">
            <a:xfrm>
              <a:off x="6704798" y="550069"/>
              <a:ext cx="45698" cy="199462"/>
            </a:xfrm>
            <a:custGeom>
              <a:avLst/>
              <a:gdLst/>
              <a:ahLst/>
              <a:cxnLst/>
              <a:rect l="0" t="0" r="0" b="0"/>
              <a:pathLst>
                <a:path w="45698" h="199462">
                  <a:moveTo>
                    <a:pt x="31758" y="0"/>
                  </a:moveTo>
                  <a:lnTo>
                    <a:pt x="27965" y="3792"/>
                  </a:lnTo>
                  <a:lnTo>
                    <a:pt x="23987" y="5654"/>
                  </a:lnTo>
                  <a:lnTo>
                    <a:pt x="21815" y="6150"/>
                  </a:lnTo>
                  <a:lnTo>
                    <a:pt x="14965" y="10642"/>
                  </a:lnTo>
                  <a:lnTo>
                    <a:pt x="5540" y="20064"/>
                  </a:lnTo>
                  <a:lnTo>
                    <a:pt x="791" y="27703"/>
                  </a:lnTo>
                  <a:lnTo>
                    <a:pt x="0" y="31962"/>
                  </a:lnTo>
                  <a:lnTo>
                    <a:pt x="6399" y="62486"/>
                  </a:lnTo>
                  <a:lnTo>
                    <a:pt x="9163" y="88981"/>
                  </a:lnTo>
                  <a:lnTo>
                    <a:pt x="13775" y="116940"/>
                  </a:lnTo>
                  <a:lnTo>
                    <a:pt x="20167" y="145333"/>
                  </a:lnTo>
                  <a:lnTo>
                    <a:pt x="25324" y="171965"/>
                  </a:lnTo>
                  <a:lnTo>
                    <a:pt x="38294" y="195745"/>
                  </a:lnTo>
                  <a:lnTo>
                    <a:pt x="40085" y="197172"/>
                  </a:lnTo>
                  <a:lnTo>
                    <a:pt x="44868" y="199461"/>
                  </a:lnTo>
                  <a:lnTo>
                    <a:pt x="45697" y="192273"/>
                  </a:lnTo>
                  <a:lnTo>
                    <a:pt x="38902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69" name="SMARTInkShape-3933"/>
            <p:cNvSpPr/>
            <p:nvPr/>
          </p:nvSpPr>
          <p:spPr bwMode="auto">
            <a:xfrm>
              <a:off x="6615113" y="607219"/>
              <a:ext cx="214313" cy="39218"/>
            </a:xfrm>
            <a:custGeom>
              <a:avLst/>
              <a:gdLst/>
              <a:ahLst/>
              <a:cxnLst/>
              <a:rect l="0" t="0" r="0" b="0"/>
              <a:pathLst>
                <a:path w="214313" h="39218">
                  <a:moveTo>
                    <a:pt x="0" y="28575"/>
                  </a:moveTo>
                  <a:lnTo>
                    <a:pt x="6150" y="34725"/>
                  </a:lnTo>
                  <a:lnTo>
                    <a:pt x="18226" y="39217"/>
                  </a:lnTo>
                  <a:lnTo>
                    <a:pt x="30326" y="39125"/>
                  </a:lnTo>
                  <a:lnTo>
                    <a:pt x="65318" y="35373"/>
                  </a:lnTo>
                  <a:lnTo>
                    <a:pt x="92290" y="30148"/>
                  </a:lnTo>
                  <a:lnTo>
                    <a:pt x="124270" y="23573"/>
                  </a:lnTo>
                  <a:lnTo>
                    <a:pt x="153414" y="16598"/>
                  </a:lnTo>
                  <a:lnTo>
                    <a:pt x="184997" y="7129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70" name="SMARTInkShape-3934"/>
            <p:cNvSpPr/>
            <p:nvPr/>
          </p:nvSpPr>
          <p:spPr bwMode="auto">
            <a:xfrm>
              <a:off x="6786590" y="453548"/>
              <a:ext cx="377134" cy="260284"/>
            </a:xfrm>
            <a:custGeom>
              <a:avLst/>
              <a:gdLst/>
              <a:ahLst/>
              <a:cxnLst/>
              <a:rect l="0" t="0" r="0" b="0"/>
              <a:pathLst>
                <a:path w="377134" h="260284">
                  <a:moveTo>
                    <a:pt x="14260" y="160815"/>
                  </a:moveTo>
                  <a:lnTo>
                    <a:pt x="9350" y="172221"/>
                  </a:lnTo>
                  <a:lnTo>
                    <a:pt x="2403" y="203989"/>
                  </a:lnTo>
                  <a:lnTo>
                    <a:pt x="114" y="239275"/>
                  </a:lnTo>
                  <a:lnTo>
                    <a:pt x="0" y="254629"/>
                  </a:lnTo>
                  <a:lnTo>
                    <a:pt x="785" y="256695"/>
                  </a:lnTo>
                  <a:lnTo>
                    <a:pt x="2102" y="258073"/>
                  </a:lnTo>
                  <a:lnTo>
                    <a:pt x="5681" y="259603"/>
                  </a:lnTo>
                  <a:lnTo>
                    <a:pt x="9918" y="260283"/>
                  </a:lnTo>
                  <a:lnTo>
                    <a:pt x="14447" y="258469"/>
                  </a:lnTo>
                  <a:lnTo>
                    <a:pt x="16765" y="256873"/>
                  </a:lnTo>
                  <a:lnTo>
                    <a:pt x="23821" y="247044"/>
                  </a:lnTo>
                  <a:lnTo>
                    <a:pt x="35696" y="217090"/>
                  </a:lnTo>
                  <a:lnTo>
                    <a:pt x="40720" y="196274"/>
                  </a:lnTo>
                  <a:lnTo>
                    <a:pt x="44325" y="177142"/>
                  </a:lnTo>
                  <a:lnTo>
                    <a:pt x="48862" y="164040"/>
                  </a:lnTo>
                  <a:lnTo>
                    <a:pt x="50028" y="162965"/>
                  </a:lnTo>
                  <a:lnTo>
                    <a:pt x="53441" y="161770"/>
                  </a:lnTo>
                  <a:lnTo>
                    <a:pt x="54668" y="163039"/>
                  </a:lnTo>
                  <a:lnTo>
                    <a:pt x="66970" y="194425"/>
                  </a:lnTo>
                  <a:lnTo>
                    <a:pt x="71327" y="211668"/>
                  </a:lnTo>
                  <a:lnTo>
                    <a:pt x="72942" y="213767"/>
                  </a:lnTo>
                  <a:lnTo>
                    <a:pt x="74812" y="215166"/>
                  </a:lnTo>
                  <a:lnTo>
                    <a:pt x="85030" y="217135"/>
                  </a:lnTo>
                  <a:lnTo>
                    <a:pt x="95719" y="211246"/>
                  </a:lnTo>
                  <a:lnTo>
                    <a:pt x="113008" y="194543"/>
                  </a:lnTo>
                  <a:lnTo>
                    <a:pt x="133073" y="163773"/>
                  </a:lnTo>
                  <a:lnTo>
                    <a:pt x="143744" y="128883"/>
                  </a:lnTo>
                  <a:lnTo>
                    <a:pt x="151448" y="104289"/>
                  </a:lnTo>
                  <a:lnTo>
                    <a:pt x="159370" y="80130"/>
                  </a:lnTo>
                  <a:lnTo>
                    <a:pt x="168292" y="45803"/>
                  </a:lnTo>
                  <a:lnTo>
                    <a:pt x="176302" y="14183"/>
                  </a:lnTo>
                  <a:lnTo>
                    <a:pt x="178119" y="0"/>
                  </a:lnTo>
                  <a:lnTo>
                    <a:pt x="177475" y="423"/>
                  </a:lnTo>
                  <a:lnTo>
                    <a:pt x="174642" y="5127"/>
                  </a:lnTo>
                  <a:lnTo>
                    <a:pt x="166355" y="37399"/>
                  </a:lnTo>
                  <a:lnTo>
                    <a:pt x="159426" y="67273"/>
                  </a:lnTo>
                  <a:lnTo>
                    <a:pt x="154713" y="92253"/>
                  </a:lnTo>
                  <a:lnTo>
                    <a:pt x="149973" y="117114"/>
                  </a:lnTo>
                  <a:lnTo>
                    <a:pt x="144959" y="151306"/>
                  </a:lnTo>
                  <a:lnTo>
                    <a:pt x="143265" y="183719"/>
                  </a:lnTo>
                  <a:lnTo>
                    <a:pt x="142971" y="200321"/>
                  </a:lnTo>
                  <a:lnTo>
                    <a:pt x="144517" y="203821"/>
                  </a:lnTo>
                  <a:lnTo>
                    <a:pt x="147136" y="206154"/>
                  </a:lnTo>
                  <a:lnTo>
                    <a:pt x="154278" y="208747"/>
                  </a:lnTo>
                  <a:lnTo>
                    <a:pt x="162745" y="209899"/>
                  </a:lnTo>
                  <a:lnTo>
                    <a:pt x="166431" y="208619"/>
                  </a:lnTo>
                  <a:lnTo>
                    <a:pt x="188188" y="187061"/>
                  </a:lnTo>
                  <a:lnTo>
                    <a:pt x="204162" y="153858"/>
                  </a:lnTo>
                  <a:lnTo>
                    <a:pt x="216401" y="122153"/>
                  </a:lnTo>
                  <a:lnTo>
                    <a:pt x="228050" y="86826"/>
                  </a:lnTo>
                  <a:lnTo>
                    <a:pt x="230606" y="80533"/>
                  </a:lnTo>
                  <a:lnTo>
                    <a:pt x="233103" y="77131"/>
                  </a:lnTo>
                  <a:lnTo>
                    <a:pt x="235561" y="75657"/>
                  </a:lnTo>
                  <a:lnTo>
                    <a:pt x="237994" y="75468"/>
                  </a:lnTo>
                  <a:lnTo>
                    <a:pt x="238822" y="76929"/>
                  </a:lnTo>
                  <a:lnTo>
                    <a:pt x="233851" y="111822"/>
                  </a:lnTo>
                  <a:lnTo>
                    <a:pt x="224358" y="146660"/>
                  </a:lnTo>
                  <a:lnTo>
                    <a:pt x="223091" y="166410"/>
                  </a:lnTo>
                  <a:lnTo>
                    <a:pt x="225607" y="174679"/>
                  </a:lnTo>
                  <a:lnTo>
                    <a:pt x="227389" y="176407"/>
                  </a:lnTo>
                  <a:lnTo>
                    <a:pt x="229371" y="176766"/>
                  </a:lnTo>
                  <a:lnTo>
                    <a:pt x="242048" y="171638"/>
                  </a:lnTo>
                  <a:lnTo>
                    <a:pt x="274702" y="143010"/>
                  </a:lnTo>
                  <a:lnTo>
                    <a:pt x="307584" y="114138"/>
                  </a:lnTo>
                  <a:lnTo>
                    <a:pt x="340813" y="91619"/>
                  </a:lnTo>
                  <a:lnTo>
                    <a:pt x="346261" y="88490"/>
                  </a:lnTo>
                  <a:lnTo>
                    <a:pt x="350688" y="87198"/>
                  </a:lnTo>
                  <a:lnTo>
                    <a:pt x="354433" y="87131"/>
                  </a:lnTo>
                  <a:lnTo>
                    <a:pt x="357724" y="87880"/>
                  </a:lnTo>
                  <a:lnTo>
                    <a:pt x="363496" y="92945"/>
                  </a:lnTo>
                  <a:lnTo>
                    <a:pt x="373669" y="109132"/>
                  </a:lnTo>
                  <a:lnTo>
                    <a:pt x="377133" y="122923"/>
                  </a:lnTo>
                  <a:lnTo>
                    <a:pt x="375826" y="132332"/>
                  </a:lnTo>
                  <a:lnTo>
                    <a:pt x="374367" y="137064"/>
                  </a:lnTo>
                  <a:lnTo>
                    <a:pt x="368511" y="144438"/>
                  </a:lnTo>
                  <a:lnTo>
                    <a:pt x="359402" y="151847"/>
                  </a:lnTo>
                  <a:lnTo>
                    <a:pt x="353923" y="150744"/>
                  </a:lnTo>
                  <a:lnTo>
                    <a:pt x="344030" y="145660"/>
                  </a:lnTo>
                  <a:lnTo>
                    <a:pt x="314566" y="122276"/>
                  </a:lnTo>
                  <a:lnTo>
                    <a:pt x="285723" y="10366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71" name="SMARTInkShape-3935"/>
            <p:cNvSpPr/>
            <p:nvPr/>
          </p:nvSpPr>
          <p:spPr bwMode="auto">
            <a:xfrm>
              <a:off x="6779419" y="428625"/>
              <a:ext cx="228601" cy="57151"/>
            </a:xfrm>
            <a:custGeom>
              <a:avLst/>
              <a:gdLst/>
              <a:ahLst/>
              <a:cxnLst/>
              <a:rect l="0" t="0" r="0" b="0"/>
              <a:pathLst>
                <a:path w="228601" h="57151">
                  <a:moveTo>
                    <a:pt x="0" y="57150"/>
                  </a:moveTo>
                  <a:lnTo>
                    <a:pt x="32454" y="56356"/>
                  </a:lnTo>
                  <a:lnTo>
                    <a:pt x="66766" y="51447"/>
                  </a:lnTo>
                  <a:lnTo>
                    <a:pt x="90528" y="47207"/>
                  </a:lnTo>
                  <a:lnTo>
                    <a:pt x="116435" y="40560"/>
                  </a:lnTo>
                  <a:lnTo>
                    <a:pt x="143030" y="33108"/>
                  </a:lnTo>
                  <a:lnTo>
                    <a:pt x="168079" y="27150"/>
                  </a:lnTo>
                  <a:lnTo>
                    <a:pt x="200701" y="19333"/>
                  </a:lnTo>
                  <a:lnTo>
                    <a:pt x="219100" y="11990"/>
                  </a:lnTo>
                  <a:lnTo>
                    <a:pt x="224378" y="7181"/>
                  </a:lnTo>
                  <a:lnTo>
                    <a:pt x="22860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72" name="SMARTInkShape-3936"/>
            <p:cNvSpPr/>
            <p:nvPr/>
          </p:nvSpPr>
          <p:spPr bwMode="auto">
            <a:xfrm>
              <a:off x="6059607" y="-12301"/>
              <a:ext cx="284044" cy="826690"/>
            </a:xfrm>
            <a:custGeom>
              <a:avLst/>
              <a:gdLst/>
              <a:ahLst/>
              <a:cxnLst/>
              <a:rect l="0" t="0" r="0" b="0"/>
              <a:pathLst>
                <a:path w="284044" h="826690">
                  <a:moveTo>
                    <a:pt x="119737" y="12301"/>
                  </a:moveTo>
                  <a:lnTo>
                    <a:pt x="119737" y="0"/>
                  </a:lnTo>
                  <a:lnTo>
                    <a:pt x="102209" y="29451"/>
                  </a:lnTo>
                  <a:lnTo>
                    <a:pt x="83372" y="58817"/>
                  </a:lnTo>
                  <a:lnTo>
                    <a:pt x="71681" y="76649"/>
                  </a:lnTo>
                  <a:lnTo>
                    <a:pt x="59918" y="98856"/>
                  </a:lnTo>
                  <a:lnTo>
                    <a:pt x="48108" y="123979"/>
                  </a:lnTo>
                  <a:lnTo>
                    <a:pt x="36265" y="151047"/>
                  </a:lnTo>
                  <a:lnTo>
                    <a:pt x="25989" y="181792"/>
                  </a:lnTo>
                  <a:lnTo>
                    <a:pt x="16757" y="214989"/>
                  </a:lnTo>
                  <a:lnTo>
                    <a:pt x="8221" y="249820"/>
                  </a:lnTo>
                  <a:lnTo>
                    <a:pt x="3324" y="285741"/>
                  </a:lnTo>
                  <a:lnTo>
                    <a:pt x="853" y="322388"/>
                  </a:lnTo>
                  <a:lnTo>
                    <a:pt x="0" y="359519"/>
                  </a:lnTo>
                  <a:lnTo>
                    <a:pt x="1812" y="396974"/>
                  </a:lnTo>
                  <a:lnTo>
                    <a:pt x="5401" y="434643"/>
                  </a:lnTo>
                  <a:lnTo>
                    <a:pt x="10176" y="472456"/>
                  </a:lnTo>
                  <a:lnTo>
                    <a:pt x="18915" y="508777"/>
                  </a:lnTo>
                  <a:lnTo>
                    <a:pt x="30297" y="544104"/>
                  </a:lnTo>
                  <a:lnTo>
                    <a:pt x="43441" y="578768"/>
                  </a:lnTo>
                  <a:lnTo>
                    <a:pt x="58554" y="611402"/>
                  </a:lnTo>
                  <a:lnTo>
                    <a:pt x="74980" y="642683"/>
                  </a:lnTo>
                  <a:lnTo>
                    <a:pt x="92280" y="673062"/>
                  </a:lnTo>
                  <a:lnTo>
                    <a:pt x="112545" y="699664"/>
                  </a:lnTo>
                  <a:lnTo>
                    <a:pt x="134786" y="723750"/>
                  </a:lnTo>
                  <a:lnTo>
                    <a:pt x="158344" y="746156"/>
                  </a:lnTo>
                  <a:lnTo>
                    <a:pt x="182782" y="765063"/>
                  </a:lnTo>
                  <a:lnTo>
                    <a:pt x="207804" y="781636"/>
                  </a:lnTo>
                  <a:lnTo>
                    <a:pt x="233217" y="796654"/>
                  </a:lnTo>
                  <a:lnTo>
                    <a:pt x="284043" y="8266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67973" name="SMARTInkShape-3937"/>
            <p:cNvSpPr/>
            <p:nvPr/>
          </p:nvSpPr>
          <p:spPr bwMode="auto">
            <a:xfrm>
              <a:off x="7362701" y="-21431"/>
              <a:ext cx="98859" cy="721520"/>
            </a:xfrm>
            <a:custGeom>
              <a:avLst/>
              <a:gdLst/>
              <a:ahLst/>
              <a:cxnLst/>
              <a:rect l="0" t="0" r="0" b="0"/>
              <a:pathLst>
                <a:path w="98859" h="721520">
                  <a:moveTo>
                    <a:pt x="16793" y="0"/>
                  </a:moveTo>
                  <a:lnTo>
                    <a:pt x="6850" y="0"/>
                  </a:lnTo>
                  <a:lnTo>
                    <a:pt x="2319" y="2116"/>
                  </a:lnTo>
                  <a:lnTo>
                    <a:pt x="0" y="3792"/>
                  </a:lnTo>
                  <a:lnTo>
                    <a:pt x="42" y="7290"/>
                  </a:lnTo>
                  <a:lnTo>
                    <a:pt x="13631" y="36365"/>
                  </a:lnTo>
                  <a:lnTo>
                    <a:pt x="26500" y="63787"/>
                  </a:lnTo>
                  <a:lnTo>
                    <a:pt x="34377" y="82212"/>
                  </a:lnTo>
                  <a:lnTo>
                    <a:pt x="42803" y="102433"/>
                  </a:lnTo>
                  <a:lnTo>
                    <a:pt x="50802" y="125439"/>
                  </a:lnTo>
                  <a:lnTo>
                    <a:pt x="58515" y="150301"/>
                  </a:lnTo>
                  <a:lnTo>
                    <a:pt x="66039" y="176400"/>
                  </a:lnTo>
                  <a:lnTo>
                    <a:pt x="73436" y="205706"/>
                  </a:lnTo>
                  <a:lnTo>
                    <a:pt x="80749" y="237150"/>
                  </a:lnTo>
                  <a:lnTo>
                    <a:pt x="88005" y="270019"/>
                  </a:lnTo>
                  <a:lnTo>
                    <a:pt x="92842" y="303837"/>
                  </a:lnTo>
                  <a:lnTo>
                    <a:pt x="96068" y="338289"/>
                  </a:lnTo>
                  <a:lnTo>
                    <a:pt x="98218" y="373164"/>
                  </a:lnTo>
                  <a:lnTo>
                    <a:pt x="98858" y="407526"/>
                  </a:lnTo>
                  <a:lnTo>
                    <a:pt x="98490" y="441546"/>
                  </a:lnTo>
                  <a:lnTo>
                    <a:pt x="97451" y="475339"/>
                  </a:lnTo>
                  <a:lnTo>
                    <a:pt x="93584" y="506599"/>
                  </a:lnTo>
                  <a:lnTo>
                    <a:pt x="87830" y="536170"/>
                  </a:lnTo>
                  <a:lnTo>
                    <a:pt x="80820" y="564615"/>
                  </a:lnTo>
                  <a:lnTo>
                    <a:pt x="72971" y="590723"/>
                  </a:lnTo>
                  <a:lnTo>
                    <a:pt x="64563" y="615271"/>
                  </a:lnTo>
                  <a:lnTo>
                    <a:pt x="55783" y="638781"/>
                  </a:lnTo>
                  <a:lnTo>
                    <a:pt x="46755" y="658422"/>
                  </a:lnTo>
                  <a:lnTo>
                    <a:pt x="28257" y="690830"/>
                  </a:lnTo>
                  <a:lnTo>
                    <a:pt x="9649" y="721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Rubular.com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513" y="1838938"/>
            <a:ext cx="8307387" cy="3988161"/>
          </a:xfrm>
          <a:prstGeom prst="rect">
            <a:avLst/>
          </a:prstGeom>
        </p:spPr>
      </p:pic>
      <p:sp>
        <p:nvSpPr>
          <p:cNvPr id="3" name="SMARTInkShape-2426"/>
          <p:cNvSpPr/>
          <p:nvPr/>
        </p:nvSpPr>
        <p:spPr bwMode="auto">
          <a:xfrm>
            <a:off x="492919" y="908369"/>
            <a:ext cx="2864645" cy="76947"/>
          </a:xfrm>
          <a:custGeom>
            <a:avLst/>
            <a:gdLst/>
            <a:ahLst/>
            <a:cxnLst/>
            <a:rect l="0" t="0" r="0" b="0"/>
            <a:pathLst>
              <a:path w="2864645" h="76947">
                <a:moveTo>
                  <a:pt x="0" y="34606"/>
                </a:moveTo>
                <a:lnTo>
                  <a:pt x="6150" y="34606"/>
                </a:lnTo>
                <a:lnTo>
                  <a:pt x="36051" y="46963"/>
                </a:lnTo>
                <a:lnTo>
                  <a:pt x="69977" y="54378"/>
                </a:lnTo>
                <a:lnTo>
                  <a:pt x="81901" y="56887"/>
                </a:lnTo>
                <a:lnTo>
                  <a:pt x="109639" y="65638"/>
                </a:lnTo>
                <a:lnTo>
                  <a:pt x="139745" y="68242"/>
                </a:lnTo>
                <a:lnTo>
                  <a:pt x="167942" y="71516"/>
                </a:lnTo>
                <a:lnTo>
                  <a:pt x="194497" y="74823"/>
                </a:lnTo>
                <a:lnTo>
                  <a:pt x="222174" y="76293"/>
                </a:lnTo>
                <a:lnTo>
                  <a:pt x="250350" y="76946"/>
                </a:lnTo>
                <a:lnTo>
                  <a:pt x="279542" y="76442"/>
                </a:lnTo>
                <a:lnTo>
                  <a:pt x="311036" y="73573"/>
                </a:lnTo>
                <a:lnTo>
                  <a:pt x="343555" y="71768"/>
                </a:lnTo>
                <a:lnTo>
                  <a:pt x="377322" y="70173"/>
                </a:lnTo>
                <a:lnTo>
                  <a:pt x="395217" y="68636"/>
                </a:lnTo>
                <a:lnTo>
                  <a:pt x="413497" y="66818"/>
                </a:lnTo>
                <a:lnTo>
                  <a:pt x="448624" y="64797"/>
                </a:lnTo>
                <a:lnTo>
                  <a:pt x="483551" y="63106"/>
                </a:lnTo>
                <a:lnTo>
                  <a:pt x="501755" y="61543"/>
                </a:lnTo>
                <a:lnTo>
                  <a:pt x="520240" y="59708"/>
                </a:lnTo>
                <a:lnTo>
                  <a:pt x="539708" y="57691"/>
                </a:lnTo>
                <a:lnTo>
                  <a:pt x="559830" y="55552"/>
                </a:lnTo>
                <a:lnTo>
                  <a:pt x="580389" y="53332"/>
                </a:lnTo>
                <a:lnTo>
                  <a:pt x="600445" y="51059"/>
                </a:lnTo>
                <a:lnTo>
                  <a:pt x="620165" y="48750"/>
                </a:lnTo>
                <a:lnTo>
                  <a:pt x="639662" y="46416"/>
                </a:lnTo>
                <a:lnTo>
                  <a:pt x="659804" y="44067"/>
                </a:lnTo>
                <a:lnTo>
                  <a:pt x="680375" y="41707"/>
                </a:lnTo>
                <a:lnTo>
                  <a:pt x="701233" y="39340"/>
                </a:lnTo>
                <a:lnTo>
                  <a:pt x="723076" y="36968"/>
                </a:lnTo>
                <a:lnTo>
                  <a:pt x="745576" y="34593"/>
                </a:lnTo>
                <a:lnTo>
                  <a:pt x="768513" y="32216"/>
                </a:lnTo>
                <a:lnTo>
                  <a:pt x="790948" y="30632"/>
                </a:lnTo>
                <a:lnTo>
                  <a:pt x="813049" y="29575"/>
                </a:lnTo>
                <a:lnTo>
                  <a:pt x="834926" y="28871"/>
                </a:lnTo>
                <a:lnTo>
                  <a:pt x="857449" y="28401"/>
                </a:lnTo>
                <a:lnTo>
                  <a:pt x="880401" y="28088"/>
                </a:lnTo>
                <a:lnTo>
                  <a:pt x="903640" y="27880"/>
                </a:lnTo>
                <a:lnTo>
                  <a:pt x="926277" y="27741"/>
                </a:lnTo>
                <a:lnTo>
                  <a:pt x="948511" y="27648"/>
                </a:lnTo>
                <a:lnTo>
                  <a:pt x="970478" y="27586"/>
                </a:lnTo>
                <a:lnTo>
                  <a:pt x="992267" y="27545"/>
                </a:lnTo>
                <a:lnTo>
                  <a:pt x="1013936" y="27517"/>
                </a:lnTo>
                <a:lnTo>
                  <a:pt x="1035526" y="27499"/>
                </a:lnTo>
                <a:lnTo>
                  <a:pt x="1057857" y="26693"/>
                </a:lnTo>
                <a:lnTo>
                  <a:pt x="1080682" y="25362"/>
                </a:lnTo>
                <a:lnTo>
                  <a:pt x="1103836" y="23681"/>
                </a:lnTo>
                <a:lnTo>
                  <a:pt x="1126415" y="22560"/>
                </a:lnTo>
                <a:lnTo>
                  <a:pt x="1148612" y="21813"/>
                </a:lnTo>
                <a:lnTo>
                  <a:pt x="1170554" y="21315"/>
                </a:lnTo>
                <a:lnTo>
                  <a:pt x="1192325" y="20983"/>
                </a:lnTo>
                <a:lnTo>
                  <a:pt x="1213984" y="20761"/>
                </a:lnTo>
                <a:lnTo>
                  <a:pt x="1235566" y="20614"/>
                </a:lnTo>
                <a:lnTo>
                  <a:pt x="1257098" y="21309"/>
                </a:lnTo>
                <a:lnTo>
                  <a:pt x="1278597" y="22566"/>
                </a:lnTo>
                <a:lnTo>
                  <a:pt x="1300073" y="24198"/>
                </a:lnTo>
                <a:lnTo>
                  <a:pt x="1322328" y="25286"/>
                </a:lnTo>
                <a:lnTo>
                  <a:pt x="1345102" y="26012"/>
                </a:lnTo>
                <a:lnTo>
                  <a:pt x="1368222" y="26495"/>
                </a:lnTo>
                <a:lnTo>
                  <a:pt x="1391573" y="26024"/>
                </a:lnTo>
                <a:lnTo>
                  <a:pt x="1415078" y="24916"/>
                </a:lnTo>
                <a:lnTo>
                  <a:pt x="1438685" y="23383"/>
                </a:lnTo>
                <a:lnTo>
                  <a:pt x="1462361" y="21568"/>
                </a:lnTo>
                <a:lnTo>
                  <a:pt x="1486082" y="19564"/>
                </a:lnTo>
                <a:lnTo>
                  <a:pt x="1509834" y="17434"/>
                </a:lnTo>
                <a:lnTo>
                  <a:pt x="1533606" y="15221"/>
                </a:lnTo>
                <a:lnTo>
                  <a:pt x="1557391" y="12951"/>
                </a:lnTo>
                <a:lnTo>
                  <a:pt x="1581186" y="10644"/>
                </a:lnTo>
                <a:lnTo>
                  <a:pt x="1604986" y="9107"/>
                </a:lnTo>
                <a:lnTo>
                  <a:pt x="1628791" y="8081"/>
                </a:lnTo>
                <a:lnTo>
                  <a:pt x="1652598" y="7398"/>
                </a:lnTo>
                <a:lnTo>
                  <a:pt x="1675613" y="6149"/>
                </a:lnTo>
                <a:lnTo>
                  <a:pt x="1698100" y="4522"/>
                </a:lnTo>
                <a:lnTo>
                  <a:pt x="1720236" y="2644"/>
                </a:lnTo>
                <a:lnTo>
                  <a:pt x="1742930" y="1392"/>
                </a:lnTo>
                <a:lnTo>
                  <a:pt x="1765997" y="557"/>
                </a:lnTo>
                <a:lnTo>
                  <a:pt x="1789312" y="0"/>
                </a:lnTo>
                <a:lnTo>
                  <a:pt x="1812794" y="423"/>
                </a:lnTo>
                <a:lnTo>
                  <a:pt x="1836385" y="1499"/>
                </a:lnTo>
                <a:lnTo>
                  <a:pt x="1860051" y="3009"/>
                </a:lnTo>
                <a:lnTo>
                  <a:pt x="1883765" y="4017"/>
                </a:lnTo>
                <a:lnTo>
                  <a:pt x="1907512" y="4688"/>
                </a:lnTo>
                <a:lnTo>
                  <a:pt x="1931281" y="5136"/>
                </a:lnTo>
                <a:lnTo>
                  <a:pt x="1954271" y="6228"/>
                </a:lnTo>
                <a:lnTo>
                  <a:pt x="1976741" y="7750"/>
                </a:lnTo>
                <a:lnTo>
                  <a:pt x="1998865" y="9558"/>
                </a:lnTo>
                <a:lnTo>
                  <a:pt x="2021551" y="10764"/>
                </a:lnTo>
                <a:lnTo>
                  <a:pt x="2044613" y="11567"/>
                </a:lnTo>
                <a:lnTo>
                  <a:pt x="2067925" y="12103"/>
                </a:lnTo>
                <a:lnTo>
                  <a:pt x="2090611" y="12460"/>
                </a:lnTo>
                <a:lnTo>
                  <a:pt x="2112878" y="12699"/>
                </a:lnTo>
                <a:lnTo>
                  <a:pt x="2134866" y="12857"/>
                </a:lnTo>
                <a:lnTo>
                  <a:pt x="2157463" y="12963"/>
                </a:lnTo>
                <a:lnTo>
                  <a:pt x="2180465" y="13034"/>
                </a:lnTo>
                <a:lnTo>
                  <a:pt x="2203737" y="13081"/>
                </a:lnTo>
                <a:lnTo>
                  <a:pt x="2226395" y="13112"/>
                </a:lnTo>
                <a:lnTo>
                  <a:pt x="2248645" y="13133"/>
                </a:lnTo>
                <a:lnTo>
                  <a:pt x="2270621" y="13147"/>
                </a:lnTo>
                <a:lnTo>
                  <a:pt x="2291622" y="13156"/>
                </a:lnTo>
                <a:lnTo>
                  <a:pt x="2311973" y="13162"/>
                </a:lnTo>
                <a:lnTo>
                  <a:pt x="2331890" y="13166"/>
                </a:lnTo>
                <a:lnTo>
                  <a:pt x="2352312" y="13169"/>
                </a:lnTo>
                <a:lnTo>
                  <a:pt x="2373071" y="13171"/>
                </a:lnTo>
                <a:lnTo>
                  <a:pt x="2394053" y="13172"/>
                </a:lnTo>
                <a:lnTo>
                  <a:pt x="2415185" y="13173"/>
                </a:lnTo>
                <a:lnTo>
                  <a:pt x="2436417" y="13174"/>
                </a:lnTo>
                <a:lnTo>
                  <a:pt x="2457716" y="13174"/>
                </a:lnTo>
                <a:lnTo>
                  <a:pt x="2477471" y="13174"/>
                </a:lnTo>
                <a:lnTo>
                  <a:pt x="2496197" y="13174"/>
                </a:lnTo>
                <a:lnTo>
                  <a:pt x="2514238" y="13175"/>
                </a:lnTo>
                <a:lnTo>
                  <a:pt x="2533408" y="13968"/>
                </a:lnTo>
                <a:lnTo>
                  <a:pt x="2553333" y="15291"/>
                </a:lnTo>
                <a:lnTo>
                  <a:pt x="2573759" y="16967"/>
                </a:lnTo>
                <a:lnTo>
                  <a:pt x="2609155" y="20946"/>
                </a:lnTo>
                <a:lnTo>
                  <a:pt x="2641556" y="24566"/>
                </a:lnTo>
                <a:lnTo>
                  <a:pt x="2674477" y="26175"/>
                </a:lnTo>
                <a:lnTo>
                  <a:pt x="2707629" y="29007"/>
                </a:lnTo>
                <a:lnTo>
                  <a:pt x="2739297" y="33705"/>
                </a:lnTo>
                <a:lnTo>
                  <a:pt x="2766601" y="41085"/>
                </a:lnTo>
                <a:lnTo>
                  <a:pt x="2791965" y="47540"/>
                </a:lnTo>
                <a:lnTo>
                  <a:pt x="2816467" y="52261"/>
                </a:lnTo>
                <a:lnTo>
                  <a:pt x="2848605" y="54918"/>
                </a:lnTo>
                <a:lnTo>
                  <a:pt x="2864644" y="5603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2427"/>
          <p:cNvSpPr/>
          <p:nvPr/>
        </p:nvSpPr>
        <p:spPr bwMode="auto">
          <a:xfrm>
            <a:off x="636827" y="3036094"/>
            <a:ext cx="1341435" cy="542503"/>
          </a:xfrm>
          <a:custGeom>
            <a:avLst/>
            <a:gdLst/>
            <a:ahLst/>
            <a:cxnLst/>
            <a:rect l="0" t="0" r="0" b="0"/>
            <a:pathLst>
              <a:path w="1341435" h="542503">
                <a:moveTo>
                  <a:pt x="1234836" y="114300"/>
                </a:moveTo>
                <a:lnTo>
                  <a:pt x="1234836" y="107450"/>
                </a:lnTo>
                <a:lnTo>
                  <a:pt x="1216758" y="107156"/>
                </a:lnTo>
                <a:lnTo>
                  <a:pt x="1212778" y="105039"/>
                </a:lnTo>
                <a:lnTo>
                  <a:pt x="1201416" y="95765"/>
                </a:lnTo>
                <a:lnTo>
                  <a:pt x="1191957" y="91324"/>
                </a:lnTo>
                <a:lnTo>
                  <a:pt x="1158185" y="71397"/>
                </a:lnTo>
                <a:lnTo>
                  <a:pt x="1143318" y="61904"/>
                </a:lnTo>
                <a:lnTo>
                  <a:pt x="1108308" y="47330"/>
                </a:lnTo>
                <a:lnTo>
                  <a:pt x="1077219" y="37382"/>
                </a:lnTo>
                <a:lnTo>
                  <a:pt x="1043404" y="33748"/>
                </a:lnTo>
                <a:lnTo>
                  <a:pt x="1025980" y="30108"/>
                </a:lnTo>
                <a:lnTo>
                  <a:pt x="991726" y="23867"/>
                </a:lnTo>
                <a:lnTo>
                  <a:pt x="956200" y="21752"/>
                </a:lnTo>
                <a:lnTo>
                  <a:pt x="933462" y="21574"/>
                </a:lnTo>
                <a:lnTo>
                  <a:pt x="897890" y="21473"/>
                </a:lnTo>
                <a:lnTo>
                  <a:pt x="870152" y="21443"/>
                </a:lnTo>
                <a:lnTo>
                  <a:pt x="836127" y="21433"/>
                </a:lnTo>
                <a:lnTo>
                  <a:pt x="805682" y="26341"/>
                </a:lnTo>
                <a:lnTo>
                  <a:pt x="779155" y="27913"/>
                </a:lnTo>
                <a:lnTo>
                  <a:pt x="751186" y="29172"/>
                </a:lnTo>
                <a:lnTo>
                  <a:pt x="722791" y="33426"/>
                </a:lnTo>
                <a:lnTo>
                  <a:pt x="693476" y="35833"/>
                </a:lnTo>
                <a:lnTo>
                  <a:pt x="660007" y="40427"/>
                </a:lnTo>
                <a:lnTo>
                  <a:pt x="625749" y="42141"/>
                </a:lnTo>
                <a:lnTo>
                  <a:pt x="594343" y="42649"/>
                </a:lnTo>
                <a:lnTo>
                  <a:pt x="561049" y="42799"/>
                </a:lnTo>
                <a:lnTo>
                  <a:pt x="530723" y="42843"/>
                </a:lnTo>
                <a:lnTo>
                  <a:pt x="501629" y="42857"/>
                </a:lnTo>
                <a:lnTo>
                  <a:pt x="472900" y="42861"/>
                </a:lnTo>
                <a:lnTo>
                  <a:pt x="445073" y="42862"/>
                </a:lnTo>
                <a:lnTo>
                  <a:pt x="410373" y="42862"/>
                </a:lnTo>
                <a:lnTo>
                  <a:pt x="380035" y="42862"/>
                </a:lnTo>
                <a:lnTo>
                  <a:pt x="348235" y="42862"/>
                </a:lnTo>
                <a:lnTo>
                  <a:pt x="315306" y="48517"/>
                </a:lnTo>
                <a:lnTo>
                  <a:pt x="299601" y="51681"/>
                </a:lnTo>
                <a:lnTo>
                  <a:pt x="264827" y="64441"/>
                </a:lnTo>
                <a:lnTo>
                  <a:pt x="233973" y="77013"/>
                </a:lnTo>
                <a:lnTo>
                  <a:pt x="202687" y="94260"/>
                </a:lnTo>
                <a:lnTo>
                  <a:pt x="172079" y="112680"/>
                </a:lnTo>
                <a:lnTo>
                  <a:pt x="139871" y="134099"/>
                </a:lnTo>
                <a:lnTo>
                  <a:pt x="121943" y="144508"/>
                </a:lnTo>
                <a:lnTo>
                  <a:pt x="87163" y="176308"/>
                </a:lnTo>
                <a:lnTo>
                  <a:pt x="53741" y="203074"/>
                </a:lnTo>
                <a:lnTo>
                  <a:pt x="22515" y="235783"/>
                </a:lnTo>
                <a:lnTo>
                  <a:pt x="11291" y="258594"/>
                </a:lnTo>
                <a:lnTo>
                  <a:pt x="7134" y="281121"/>
                </a:lnTo>
                <a:lnTo>
                  <a:pt x="4196" y="305561"/>
                </a:lnTo>
                <a:lnTo>
                  <a:pt x="0" y="325911"/>
                </a:lnTo>
                <a:lnTo>
                  <a:pt x="5509" y="359550"/>
                </a:lnTo>
                <a:lnTo>
                  <a:pt x="5843" y="369085"/>
                </a:lnTo>
                <a:lnTo>
                  <a:pt x="10225" y="378615"/>
                </a:lnTo>
                <a:lnTo>
                  <a:pt x="32930" y="412847"/>
                </a:lnTo>
                <a:lnTo>
                  <a:pt x="52858" y="442863"/>
                </a:lnTo>
                <a:lnTo>
                  <a:pt x="87267" y="472861"/>
                </a:lnTo>
                <a:lnTo>
                  <a:pt x="120750" y="487710"/>
                </a:lnTo>
                <a:lnTo>
                  <a:pt x="149846" y="492683"/>
                </a:lnTo>
                <a:lnTo>
                  <a:pt x="183228" y="498370"/>
                </a:lnTo>
                <a:lnTo>
                  <a:pt x="216780" y="503520"/>
                </a:lnTo>
                <a:lnTo>
                  <a:pt x="244567" y="506114"/>
                </a:lnTo>
                <a:lnTo>
                  <a:pt x="272909" y="514467"/>
                </a:lnTo>
                <a:lnTo>
                  <a:pt x="301415" y="523204"/>
                </a:lnTo>
                <a:lnTo>
                  <a:pt x="329969" y="530820"/>
                </a:lnTo>
                <a:lnTo>
                  <a:pt x="358538" y="538103"/>
                </a:lnTo>
                <a:lnTo>
                  <a:pt x="387111" y="541496"/>
                </a:lnTo>
                <a:lnTo>
                  <a:pt x="415686" y="542502"/>
                </a:lnTo>
                <a:lnTo>
                  <a:pt x="444261" y="539007"/>
                </a:lnTo>
                <a:lnTo>
                  <a:pt x="472836" y="532945"/>
                </a:lnTo>
                <a:lnTo>
                  <a:pt x="506026" y="523785"/>
                </a:lnTo>
                <a:lnTo>
                  <a:pt x="533029" y="517498"/>
                </a:lnTo>
                <a:lnTo>
                  <a:pt x="560344" y="513695"/>
                </a:lnTo>
                <a:lnTo>
                  <a:pt x="591309" y="501109"/>
                </a:lnTo>
                <a:lnTo>
                  <a:pt x="615272" y="495345"/>
                </a:lnTo>
                <a:lnTo>
                  <a:pt x="642480" y="493637"/>
                </a:lnTo>
                <a:lnTo>
                  <a:pt x="670650" y="493132"/>
                </a:lnTo>
                <a:lnTo>
                  <a:pt x="704821" y="496753"/>
                </a:lnTo>
                <a:lnTo>
                  <a:pt x="740204" y="499408"/>
                </a:lnTo>
                <a:lnTo>
                  <a:pt x="775651" y="497817"/>
                </a:lnTo>
                <a:lnTo>
                  <a:pt x="809611" y="490094"/>
                </a:lnTo>
                <a:lnTo>
                  <a:pt x="837469" y="483262"/>
                </a:lnTo>
                <a:lnTo>
                  <a:pt x="865831" y="476211"/>
                </a:lnTo>
                <a:lnTo>
                  <a:pt x="898950" y="461808"/>
                </a:lnTo>
                <a:lnTo>
                  <a:pt x="931009" y="452612"/>
                </a:lnTo>
                <a:lnTo>
                  <a:pt x="965402" y="446277"/>
                </a:lnTo>
                <a:lnTo>
                  <a:pt x="994754" y="448584"/>
                </a:lnTo>
                <a:lnTo>
                  <a:pt x="1028927" y="451882"/>
                </a:lnTo>
                <a:lnTo>
                  <a:pt x="1056615" y="455624"/>
                </a:lnTo>
                <a:lnTo>
                  <a:pt x="1084927" y="456733"/>
                </a:lnTo>
                <a:lnTo>
                  <a:pt x="1119146" y="453315"/>
                </a:lnTo>
                <a:lnTo>
                  <a:pt x="1153955" y="444831"/>
                </a:lnTo>
                <a:lnTo>
                  <a:pt x="1165551" y="442178"/>
                </a:lnTo>
                <a:lnTo>
                  <a:pt x="1196630" y="429230"/>
                </a:lnTo>
                <a:lnTo>
                  <a:pt x="1217235" y="421130"/>
                </a:lnTo>
                <a:lnTo>
                  <a:pt x="1224632" y="417356"/>
                </a:lnTo>
                <a:lnTo>
                  <a:pt x="1256366" y="406743"/>
                </a:lnTo>
                <a:lnTo>
                  <a:pt x="1275336" y="397579"/>
                </a:lnTo>
                <a:lnTo>
                  <a:pt x="1303893" y="367279"/>
                </a:lnTo>
                <a:lnTo>
                  <a:pt x="1327704" y="333087"/>
                </a:lnTo>
                <a:lnTo>
                  <a:pt x="1335642" y="315520"/>
                </a:lnTo>
                <a:lnTo>
                  <a:pt x="1340110" y="286986"/>
                </a:lnTo>
                <a:lnTo>
                  <a:pt x="1341434" y="254542"/>
                </a:lnTo>
                <a:lnTo>
                  <a:pt x="1341033" y="224468"/>
                </a:lnTo>
                <a:lnTo>
                  <a:pt x="1336240" y="195449"/>
                </a:lnTo>
                <a:lnTo>
                  <a:pt x="1328999" y="166743"/>
                </a:lnTo>
                <a:lnTo>
                  <a:pt x="1314848" y="132832"/>
                </a:lnTo>
                <a:lnTo>
                  <a:pt x="1296789" y="99630"/>
                </a:lnTo>
                <a:lnTo>
                  <a:pt x="1283204" y="73479"/>
                </a:lnTo>
                <a:lnTo>
                  <a:pt x="1256123" y="39504"/>
                </a:lnTo>
                <a:lnTo>
                  <a:pt x="1225938" y="18608"/>
                </a:lnTo>
                <a:lnTo>
                  <a:pt x="1191973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6" name="SMARTInkShape-2428"/>
          <p:cNvSpPr/>
          <p:nvPr/>
        </p:nvSpPr>
        <p:spPr bwMode="auto">
          <a:xfrm>
            <a:off x="864394" y="3979069"/>
            <a:ext cx="1889507" cy="163890"/>
          </a:xfrm>
          <a:custGeom>
            <a:avLst/>
            <a:gdLst/>
            <a:ahLst/>
            <a:cxnLst/>
            <a:rect l="0" t="0" r="0" b="0"/>
            <a:pathLst>
              <a:path w="1889507" h="163890">
                <a:moveTo>
                  <a:pt x="0" y="0"/>
                </a:moveTo>
                <a:lnTo>
                  <a:pt x="3792" y="0"/>
                </a:lnTo>
                <a:lnTo>
                  <a:pt x="7771" y="2116"/>
                </a:lnTo>
                <a:lnTo>
                  <a:pt x="9943" y="3792"/>
                </a:lnTo>
                <a:lnTo>
                  <a:pt x="16590" y="5654"/>
                </a:lnTo>
                <a:lnTo>
                  <a:pt x="29257" y="8819"/>
                </a:lnTo>
                <a:lnTo>
                  <a:pt x="59326" y="21578"/>
                </a:lnTo>
                <a:lnTo>
                  <a:pt x="93155" y="32563"/>
                </a:lnTo>
                <a:lnTo>
                  <a:pt x="128625" y="39095"/>
                </a:lnTo>
                <a:lnTo>
                  <a:pt x="162079" y="42912"/>
                </a:lnTo>
                <a:lnTo>
                  <a:pt x="194558" y="50486"/>
                </a:lnTo>
                <a:lnTo>
                  <a:pt x="221953" y="57292"/>
                </a:lnTo>
                <a:lnTo>
                  <a:pt x="252295" y="62219"/>
                </a:lnTo>
                <a:lnTo>
                  <a:pt x="284304" y="67912"/>
                </a:lnTo>
                <a:lnTo>
                  <a:pt x="316013" y="77536"/>
                </a:lnTo>
                <a:lnTo>
                  <a:pt x="350544" y="87532"/>
                </a:lnTo>
                <a:lnTo>
                  <a:pt x="385910" y="98431"/>
                </a:lnTo>
                <a:lnTo>
                  <a:pt x="421525" y="106687"/>
                </a:lnTo>
                <a:lnTo>
                  <a:pt x="455096" y="114161"/>
                </a:lnTo>
                <a:lnTo>
                  <a:pt x="485151" y="119286"/>
                </a:lnTo>
                <a:lnTo>
                  <a:pt x="514165" y="120804"/>
                </a:lnTo>
                <a:lnTo>
                  <a:pt x="532524" y="119572"/>
                </a:lnTo>
                <a:lnTo>
                  <a:pt x="565829" y="107962"/>
                </a:lnTo>
                <a:lnTo>
                  <a:pt x="593367" y="100251"/>
                </a:lnTo>
                <a:lnTo>
                  <a:pt x="621635" y="95056"/>
                </a:lnTo>
                <a:lnTo>
                  <a:pt x="652236" y="93517"/>
                </a:lnTo>
                <a:lnTo>
                  <a:pt x="684322" y="95177"/>
                </a:lnTo>
                <a:lnTo>
                  <a:pt x="716053" y="100696"/>
                </a:lnTo>
                <a:lnTo>
                  <a:pt x="750591" y="107359"/>
                </a:lnTo>
                <a:lnTo>
                  <a:pt x="785960" y="116476"/>
                </a:lnTo>
                <a:lnTo>
                  <a:pt x="821575" y="127116"/>
                </a:lnTo>
                <a:lnTo>
                  <a:pt x="855146" y="137412"/>
                </a:lnTo>
                <a:lnTo>
                  <a:pt x="887318" y="146283"/>
                </a:lnTo>
                <a:lnTo>
                  <a:pt x="919869" y="148912"/>
                </a:lnTo>
                <a:lnTo>
                  <a:pt x="949622" y="147574"/>
                </a:lnTo>
                <a:lnTo>
                  <a:pt x="984328" y="140011"/>
                </a:lnTo>
                <a:lnTo>
                  <a:pt x="1010614" y="136999"/>
                </a:lnTo>
                <a:lnTo>
                  <a:pt x="1042303" y="132314"/>
                </a:lnTo>
                <a:lnTo>
                  <a:pt x="1073035" y="129691"/>
                </a:lnTo>
                <a:lnTo>
                  <a:pt x="1106042" y="132707"/>
                </a:lnTo>
                <a:lnTo>
                  <a:pt x="1140957" y="138627"/>
                </a:lnTo>
                <a:lnTo>
                  <a:pt x="1176438" y="145409"/>
                </a:lnTo>
                <a:lnTo>
                  <a:pt x="1208293" y="152445"/>
                </a:lnTo>
                <a:lnTo>
                  <a:pt x="1237840" y="159557"/>
                </a:lnTo>
                <a:lnTo>
                  <a:pt x="1266703" y="162899"/>
                </a:lnTo>
                <a:lnTo>
                  <a:pt x="1295364" y="163889"/>
                </a:lnTo>
                <a:lnTo>
                  <a:pt x="1323964" y="160390"/>
                </a:lnTo>
                <a:lnTo>
                  <a:pt x="1357163" y="152890"/>
                </a:lnTo>
                <a:lnTo>
                  <a:pt x="1384167" y="150076"/>
                </a:lnTo>
                <a:lnTo>
                  <a:pt x="1419620" y="144532"/>
                </a:lnTo>
                <a:lnTo>
                  <a:pt x="1453581" y="143202"/>
                </a:lnTo>
                <a:lnTo>
                  <a:pt x="1481439" y="142972"/>
                </a:lnTo>
                <a:lnTo>
                  <a:pt x="1509802" y="142903"/>
                </a:lnTo>
                <a:lnTo>
                  <a:pt x="1538314" y="146676"/>
                </a:lnTo>
                <a:lnTo>
                  <a:pt x="1571483" y="149358"/>
                </a:lnTo>
                <a:lnTo>
                  <a:pt x="1605669" y="149888"/>
                </a:lnTo>
                <a:lnTo>
                  <a:pt x="1628279" y="147863"/>
                </a:lnTo>
                <a:lnTo>
                  <a:pt x="1663634" y="142738"/>
                </a:lnTo>
                <a:lnTo>
                  <a:pt x="1695959" y="135657"/>
                </a:lnTo>
                <a:lnTo>
                  <a:pt x="1729168" y="129675"/>
                </a:lnTo>
                <a:lnTo>
                  <a:pt x="1764556" y="134385"/>
                </a:lnTo>
                <a:lnTo>
                  <a:pt x="1800231" y="140463"/>
                </a:lnTo>
                <a:lnTo>
                  <a:pt x="1832152" y="142557"/>
                </a:lnTo>
                <a:lnTo>
                  <a:pt x="1847432" y="138988"/>
                </a:lnTo>
                <a:lnTo>
                  <a:pt x="1876388" y="126074"/>
                </a:lnTo>
                <a:lnTo>
                  <a:pt x="1881700" y="121385"/>
                </a:lnTo>
                <a:lnTo>
                  <a:pt x="1889506" y="110323"/>
                </a:lnTo>
                <a:lnTo>
                  <a:pt x="1889114" y="109267"/>
                </a:lnTo>
                <a:lnTo>
                  <a:pt x="1885950" y="10715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7" name="SMARTInkShape-2429"/>
          <p:cNvSpPr/>
          <p:nvPr/>
        </p:nvSpPr>
        <p:spPr bwMode="auto">
          <a:xfrm>
            <a:off x="4480644" y="4018839"/>
            <a:ext cx="2263057" cy="95555"/>
          </a:xfrm>
          <a:custGeom>
            <a:avLst/>
            <a:gdLst/>
            <a:ahLst/>
            <a:cxnLst/>
            <a:rect l="0" t="0" r="0" b="0"/>
            <a:pathLst>
              <a:path w="2263057" h="95555">
                <a:moveTo>
                  <a:pt x="41350" y="17380"/>
                </a:moveTo>
                <a:lnTo>
                  <a:pt x="11557" y="17380"/>
                </a:lnTo>
                <a:lnTo>
                  <a:pt x="6148" y="19496"/>
                </a:lnTo>
                <a:lnTo>
                  <a:pt x="0" y="23531"/>
                </a:lnTo>
                <a:lnTo>
                  <a:pt x="290" y="23862"/>
                </a:lnTo>
                <a:lnTo>
                  <a:pt x="34855" y="30174"/>
                </a:lnTo>
                <a:lnTo>
                  <a:pt x="63807" y="37174"/>
                </a:lnTo>
                <a:lnTo>
                  <a:pt x="95792" y="46102"/>
                </a:lnTo>
                <a:lnTo>
                  <a:pt x="128389" y="53142"/>
                </a:lnTo>
                <a:lnTo>
                  <a:pt x="152265" y="57880"/>
                </a:lnTo>
                <a:lnTo>
                  <a:pt x="178752" y="62632"/>
                </a:lnTo>
                <a:lnTo>
                  <a:pt x="208515" y="67390"/>
                </a:lnTo>
                <a:lnTo>
                  <a:pt x="240264" y="72150"/>
                </a:lnTo>
                <a:lnTo>
                  <a:pt x="272896" y="76912"/>
                </a:lnTo>
                <a:lnTo>
                  <a:pt x="308036" y="79557"/>
                </a:lnTo>
                <a:lnTo>
                  <a:pt x="326297" y="80263"/>
                </a:lnTo>
                <a:lnTo>
                  <a:pt x="344821" y="80733"/>
                </a:lnTo>
                <a:lnTo>
                  <a:pt x="363520" y="81046"/>
                </a:lnTo>
                <a:lnTo>
                  <a:pt x="382336" y="81256"/>
                </a:lnTo>
                <a:lnTo>
                  <a:pt x="402024" y="81395"/>
                </a:lnTo>
                <a:lnTo>
                  <a:pt x="422293" y="81488"/>
                </a:lnTo>
                <a:lnTo>
                  <a:pt x="442950" y="81549"/>
                </a:lnTo>
                <a:lnTo>
                  <a:pt x="463864" y="80797"/>
                </a:lnTo>
                <a:lnTo>
                  <a:pt x="484951" y="79502"/>
                </a:lnTo>
                <a:lnTo>
                  <a:pt x="506153" y="77845"/>
                </a:lnTo>
                <a:lnTo>
                  <a:pt x="528225" y="76740"/>
                </a:lnTo>
                <a:lnTo>
                  <a:pt x="550877" y="76003"/>
                </a:lnTo>
                <a:lnTo>
                  <a:pt x="573916" y="75512"/>
                </a:lnTo>
                <a:lnTo>
                  <a:pt x="597212" y="75184"/>
                </a:lnTo>
                <a:lnTo>
                  <a:pt x="620681" y="74966"/>
                </a:lnTo>
                <a:lnTo>
                  <a:pt x="644264" y="74821"/>
                </a:lnTo>
                <a:lnTo>
                  <a:pt x="667130" y="74724"/>
                </a:lnTo>
                <a:lnTo>
                  <a:pt x="689518" y="74659"/>
                </a:lnTo>
                <a:lnTo>
                  <a:pt x="711587" y="74616"/>
                </a:lnTo>
                <a:lnTo>
                  <a:pt x="735031" y="74587"/>
                </a:lnTo>
                <a:lnTo>
                  <a:pt x="759391" y="74568"/>
                </a:lnTo>
                <a:lnTo>
                  <a:pt x="784363" y="74555"/>
                </a:lnTo>
                <a:lnTo>
                  <a:pt x="809742" y="74547"/>
                </a:lnTo>
                <a:lnTo>
                  <a:pt x="835393" y="74541"/>
                </a:lnTo>
                <a:lnTo>
                  <a:pt x="861224" y="74538"/>
                </a:lnTo>
                <a:lnTo>
                  <a:pt x="886383" y="74535"/>
                </a:lnTo>
                <a:lnTo>
                  <a:pt x="911093" y="74533"/>
                </a:lnTo>
                <a:lnTo>
                  <a:pt x="935503" y="74532"/>
                </a:lnTo>
                <a:lnTo>
                  <a:pt x="961302" y="75325"/>
                </a:lnTo>
                <a:lnTo>
                  <a:pt x="988026" y="76647"/>
                </a:lnTo>
                <a:lnTo>
                  <a:pt x="1015368" y="78323"/>
                </a:lnTo>
                <a:lnTo>
                  <a:pt x="1042327" y="80233"/>
                </a:lnTo>
                <a:lnTo>
                  <a:pt x="1069030" y="82301"/>
                </a:lnTo>
                <a:lnTo>
                  <a:pt x="1095564" y="84473"/>
                </a:lnTo>
                <a:lnTo>
                  <a:pt x="1122778" y="86715"/>
                </a:lnTo>
                <a:lnTo>
                  <a:pt x="1150446" y="89003"/>
                </a:lnTo>
                <a:lnTo>
                  <a:pt x="1178416" y="91323"/>
                </a:lnTo>
                <a:lnTo>
                  <a:pt x="1205794" y="92869"/>
                </a:lnTo>
                <a:lnTo>
                  <a:pt x="1232777" y="93899"/>
                </a:lnTo>
                <a:lnTo>
                  <a:pt x="1259497" y="94587"/>
                </a:lnTo>
                <a:lnTo>
                  <a:pt x="1286042" y="95045"/>
                </a:lnTo>
                <a:lnTo>
                  <a:pt x="1312469" y="95350"/>
                </a:lnTo>
                <a:lnTo>
                  <a:pt x="1338819" y="95554"/>
                </a:lnTo>
                <a:lnTo>
                  <a:pt x="1365911" y="94896"/>
                </a:lnTo>
                <a:lnTo>
                  <a:pt x="1393497" y="93663"/>
                </a:lnTo>
                <a:lnTo>
                  <a:pt x="1421412" y="92048"/>
                </a:lnTo>
                <a:lnTo>
                  <a:pt x="1448754" y="89383"/>
                </a:lnTo>
                <a:lnTo>
                  <a:pt x="1475713" y="86020"/>
                </a:lnTo>
                <a:lnTo>
                  <a:pt x="1502417" y="82190"/>
                </a:lnTo>
                <a:lnTo>
                  <a:pt x="1529744" y="78049"/>
                </a:lnTo>
                <a:lnTo>
                  <a:pt x="1557488" y="73701"/>
                </a:lnTo>
                <a:lnTo>
                  <a:pt x="1585508" y="69215"/>
                </a:lnTo>
                <a:lnTo>
                  <a:pt x="1613713" y="64636"/>
                </a:lnTo>
                <a:lnTo>
                  <a:pt x="1642042" y="59997"/>
                </a:lnTo>
                <a:lnTo>
                  <a:pt x="1670453" y="55316"/>
                </a:lnTo>
                <a:lnTo>
                  <a:pt x="1698125" y="50608"/>
                </a:lnTo>
                <a:lnTo>
                  <a:pt x="1725304" y="45882"/>
                </a:lnTo>
                <a:lnTo>
                  <a:pt x="1752155" y="41144"/>
                </a:lnTo>
                <a:lnTo>
                  <a:pt x="1778786" y="36398"/>
                </a:lnTo>
                <a:lnTo>
                  <a:pt x="1805272" y="31646"/>
                </a:lnTo>
                <a:lnTo>
                  <a:pt x="1831660" y="26890"/>
                </a:lnTo>
                <a:lnTo>
                  <a:pt x="1857190" y="22926"/>
                </a:lnTo>
                <a:lnTo>
                  <a:pt x="1882147" y="19490"/>
                </a:lnTo>
                <a:lnTo>
                  <a:pt x="1906723" y="16405"/>
                </a:lnTo>
                <a:lnTo>
                  <a:pt x="1931044" y="13555"/>
                </a:lnTo>
                <a:lnTo>
                  <a:pt x="1955196" y="10861"/>
                </a:lnTo>
                <a:lnTo>
                  <a:pt x="1979235" y="8272"/>
                </a:lnTo>
                <a:lnTo>
                  <a:pt x="2001611" y="5751"/>
                </a:lnTo>
                <a:lnTo>
                  <a:pt x="2022878" y="3278"/>
                </a:lnTo>
                <a:lnTo>
                  <a:pt x="2043406" y="835"/>
                </a:lnTo>
                <a:lnTo>
                  <a:pt x="2063442" y="0"/>
                </a:lnTo>
                <a:lnTo>
                  <a:pt x="2083148" y="237"/>
                </a:lnTo>
                <a:lnTo>
                  <a:pt x="2102636" y="1188"/>
                </a:lnTo>
                <a:lnTo>
                  <a:pt x="2136989" y="2246"/>
                </a:lnTo>
                <a:lnTo>
                  <a:pt x="2167339" y="4304"/>
                </a:lnTo>
                <a:lnTo>
                  <a:pt x="2194057" y="10510"/>
                </a:lnTo>
                <a:lnTo>
                  <a:pt x="2223827" y="19137"/>
                </a:lnTo>
                <a:lnTo>
                  <a:pt x="2263056" y="2452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3" name="SMARTInkShape-Group457"/>
          <p:cNvGrpSpPr/>
          <p:nvPr/>
        </p:nvGrpSpPr>
        <p:grpSpPr>
          <a:xfrm>
            <a:off x="2216858" y="4293394"/>
            <a:ext cx="925568" cy="422878"/>
            <a:chOff x="2216858" y="4293394"/>
            <a:chExt cx="925568" cy="422878"/>
          </a:xfrm>
        </p:grpSpPr>
        <p:sp>
          <p:nvSpPr>
            <p:cNvPr id="8" name="SMARTInkShape-2430"/>
            <p:cNvSpPr/>
            <p:nvPr/>
          </p:nvSpPr>
          <p:spPr bwMode="auto">
            <a:xfrm>
              <a:off x="2216858" y="4315905"/>
              <a:ext cx="204874" cy="252909"/>
            </a:xfrm>
            <a:custGeom>
              <a:avLst/>
              <a:gdLst/>
              <a:ahLst/>
              <a:cxnLst/>
              <a:rect l="0" t="0" r="0" b="0"/>
              <a:pathLst>
                <a:path w="204874" h="252909">
                  <a:moveTo>
                    <a:pt x="176298" y="13208"/>
                  </a:moveTo>
                  <a:lnTo>
                    <a:pt x="172506" y="9415"/>
                  </a:lnTo>
                  <a:lnTo>
                    <a:pt x="168527" y="7553"/>
                  </a:lnTo>
                  <a:lnTo>
                    <a:pt x="166355" y="7057"/>
                  </a:lnTo>
                  <a:lnTo>
                    <a:pt x="164907" y="5932"/>
                  </a:lnTo>
                  <a:lnTo>
                    <a:pt x="163298" y="2566"/>
                  </a:lnTo>
                  <a:lnTo>
                    <a:pt x="161281" y="1350"/>
                  </a:lnTo>
                  <a:lnTo>
                    <a:pt x="154807" y="0"/>
                  </a:lnTo>
                  <a:lnTo>
                    <a:pt x="124667" y="5165"/>
                  </a:lnTo>
                  <a:lnTo>
                    <a:pt x="113399" y="9898"/>
                  </a:lnTo>
                  <a:lnTo>
                    <a:pt x="101512" y="16499"/>
                  </a:lnTo>
                  <a:lnTo>
                    <a:pt x="70127" y="29321"/>
                  </a:lnTo>
                  <a:lnTo>
                    <a:pt x="55292" y="39419"/>
                  </a:lnTo>
                  <a:lnTo>
                    <a:pt x="26366" y="71772"/>
                  </a:lnTo>
                  <a:lnTo>
                    <a:pt x="13618" y="90830"/>
                  </a:lnTo>
                  <a:lnTo>
                    <a:pt x="2772" y="123078"/>
                  </a:lnTo>
                  <a:lnTo>
                    <a:pt x="0" y="153888"/>
                  </a:lnTo>
                  <a:lnTo>
                    <a:pt x="5440" y="187006"/>
                  </a:lnTo>
                  <a:lnTo>
                    <a:pt x="15430" y="207397"/>
                  </a:lnTo>
                  <a:lnTo>
                    <a:pt x="42027" y="232935"/>
                  </a:lnTo>
                  <a:lnTo>
                    <a:pt x="75042" y="247998"/>
                  </a:lnTo>
                  <a:lnTo>
                    <a:pt x="100340" y="252496"/>
                  </a:lnTo>
                  <a:lnTo>
                    <a:pt x="126664" y="252908"/>
                  </a:lnTo>
                  <a:lnTo>
                    <a:pt x="151593" y="247799"/>
                  </a:lnTo>
                  <a:lnTo>
                    <a:pt x="184147" y="228414"/>
                  </a:lnTo>
                  <a:lnTo>
                    <a:pt x="204873" y="21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9" name="SMARTInkShape-2431"/>
            <p:cNvSpPr/>
            <p:nvPr/>
          </p:nvSpPr>
          <p:spPr bwMode="auto">
            <a:xfrm>
              <a:off x="2486025" y="4336973"/>
              <a:ext cx="221297" cy="339861"/>
            </a:xfrm>
            <a:custGeom>
              <a:avLst/>
              <a:gdLst/>
              <a:ahLst/>
              <a:cxnLst/>
              <a:rect l="0" t="0" r="0" b="0"/>
              <a:pathLst>
                <a:path w="221297" h="339861">
                  <a:moveTo>
                    <a:pt x="0" y="70721"/>
                  </a:moveTo>
                  <a:lnTo>
                    <a:pt x="9943" y="70721"/>
                  </a:lnTo>
                  <a:lnTo>
                    <a:pt x="11391" y="72308"/>
                  </a:lnTo>
                  <a:lnTo>
                    <a:pt x="25440" y="101588"/>
                  </a:lnTo>
                  <a:lnTo>
                    <a:pt x="37788" y="128462"/>
                  </a:lnTo>
                  <a:lnTo>
                    <a:pt x="44047" y="152740"/>
                  </a:lnTo>
                  <a:lnTo>
                    <a:pt x="49474" y="179405"/>
                  </a:lnTo>
                  <a:lnTo>
                    <a:pt x="54532" y="206337"/>
                  </a:lnTo>
                  <a:lnTo>
                    <a:pt x="59426" y="231537"/>
                  </a:lnTo>
                  <a:lnTo>
                    <a:pt x="64247" y="255965"/>
                  </a:lnTo>
                  <a:lnTo>
                    <a:pt x="69307" y="287797"/>
                  </a:lnTo>
                  <a:lnTo>
                    <a:pt x="68690" y="312311"/>
                  </a:lnTo>
                  <a:lnTo>
                    <a:pt x="64079" y="336956"/>
                  </a:lnTo>
                  <a:lnTo>
                    <a:pt x="62563" y="338698"/>
                  </a:lnTo>
                  <a:lnTo>
                    <a:pt x="60759" y="339860"/>
                  </a:lnTo>
                  <a:lnTo>
                    <a:pt x="58762" y="339047"/>
                  </a:lnTo>
                  <a:lnTo>
                    <a:pt x="43731" y="318301"/>
                  </a:lnTo>
                  <a:lnTo>
                    <a:pt x="34301" y="287218"/>
                  </a:lnTo>
                  <a:lnTo>
                    <a:pt x="29003" y="261398"/>
                  </a:lnTo>
                  <a:lnTo>
                    <a:pt x="24003" y="234047"/>
                  </a:lnTo>
                  <a:lnTo>
                    <a:pt x="19134" y="206016"/>
                  </a:lnTo>
                  <a:lnTo>
                    <a:pt x="18559" y="177684"/>
                  </a:lnTo>
                  <a:lnTo>
                    <a:pt x="22535" y="149216"/>
                  </a:lnTo>
                  <a:lnTo>
                    <a:pt x="32241" y="120689"/>
                  </a:lnTo>
                  <a:lnTo>
                    <a:pt x="48725" y="94251"/>
                  </a:lnTo>
                  <a:lnTo>
                    <a:pt x="80318" y="59172"/>
                  </a:lnTo>
                  <a:lnTo>
                    <a:pt x="103960" y="39394"/>
                  </a:lnTo>
                  <a:lnTo>
                    <a:pt x="130342" y="22667"/>
                  </a:lnTo>
                  <a:lnTo>
                    <a:pt x="155826" y="11528"/>
                  </a:lnTo>
                  <a:lnTo>
                    <a:pt x="188252" y="2911"/>
                  </a:lnTo>
                  <a:lnTo>
                    <a:pt x="216750" y="0"/>
                  </a:lnTo>
                  <a:lnTo>
                    <a:pt x="219906" y="1349"/>
                  </a:lnTo>
                  <a:lnTo>
                    <a:pt x="221216" y="3835"/>
                  </a:lnTo>
                  <a:lnTo>
                    <a:pt x="221296" y="7080"/>
                  </a:lnTo>
                  <a:lnTo>
                    <a:pt x="210032" y="23025"/>
                  </a:lnTo>
                  <a:lnTo>
                    <a:pt x="178395" y="50539"/>
                  </a:lnTo>
                  <a:lnTo>
                    <a:pt x="146961" y="75765"/>
                  </a:lnTo>
                  <a:lnTo>
                    <a:pt x="117980" y="97880"/>
                  </a:lnTo>
                  <a:lnTo>
                    <a:pt x="83167" y="123422"/>
                  </a:lnTo>
                  <a:lnTo>
                    <a:pt x="71438" y="1278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2432"/>
            <p:cNvSpPr/>
            <p:nvPr/>
          </p:nvSpPr>
          <p:spPr bwMode="auto">
            <a:xfrm>
              <a:off x="2715673" y="4312170"/>
              <a:ext cx="156116" cy="158938"/>
            </a:xfrm>
            <a:custGeom>
              <a:avLst/>
              <a:gdLst/>
              <a:ahLst/>
              <a:cxnLst/>
              <a:rect l="0" t="0" r="0" b="0"/>
              <a:pathLst>
                <a:path w="156116" h="158938">
                  <a:moveTo>
                    <a:pt x="13240" y="24086"/>
                  </a:moveTo>
                  <a:lnTo>
                    <a:pt x="3297" y="34029"/>
                  </a:lnTo>
                  <a:lnTo>
                    <a:pt x="883" y="42793"/>
                  </a:lnTo>
                  <a:lnTo>
                    <a:pt x="0" y="75468"/>
                  </a:lnTo>
                  <a:lnTo>
                    <a:pt x="5524" y="100606"/>
                  </a:lnTo>
                  <a:lnTo>
                    <a:pt x="21905" y="134323"/>
                  </a:lnTo>
                  <a:lnTo>
                    <a:pt x="34230" y="158937"/>
                  </a:lnTo>
                  <a:lnTo>
                    <a:pt x="38333" y="151972"/>
                  </a:lnTo>
                  <a:lnTo>
                    <a:pt x="40783" y="136062"/>
                  </a:lnTo>
                  <a:lnTo>
                    <a:pt x="37495" y="108558"/>
                  </a:lnTo>
                  <a:lnTo>
                    <a:pt x="41770" y="82541"/>
                  </a:lnTo>
                  <a:lnTo>
                    <a:pt x="57034" y="47422"/>
                  </a:lnTo>
                  <a:lnTo>
                    <a:pt x="75336" y="21111"/>
                  </a:lnTo>
                  <a:lnTo>
                    <a:pt x="93286" y="9358"/>
                  </a:lnTo>
                  <a:lnTo>
                    <a:pt x="113686" y="849"/>
                  </a:lnTo>
                  <a:lnTo>
                    <a:pt x="125616" y="0"/>
                  </a:lnTo>
                  <a:lnTo>
                    <a:pt x="156115" y="265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" name="SMARTInkShape-2433"/>
            <p:cNvSpPr/>
            <p:nvPr/>
          </p:nvSpPr>
          <p:spPr bwMode="auto">
            <a:xfrm>
              <a:off x="2857500" y="4317846"/>
              <a:ext cx="70002" cy="120665"/>
            </a:xfrm>
            <a:custGeom>
              <a:avLst/>
              <a:gdLst/>
              <a:ahLst/>
              <a:cxnLst/>
              <a:rect l="0" t="0" r="0" b="0"/>
              <a:pathLst>
                <a:path w="70002" h="120665">
                  <a:moveTo>
                    <a:pt x="0" y="11267"/>
                  </a:moveTo>
                  <a:lnTo>
                    <a:pt x="0" y="41794"/>
                  </a:lnTo>
                  <a:lnTo>
                    <a:pt x="0" y="76725"/>
                  </a:lnTo>
                  <a:lnTo>
                    <a:pt x="3792" y="93544"/>
                  </a:lnTo>
                  <a:lnTo>
                    <a:pt x="14473" y="116166"/>
                  </a:lnTo>
                  <a:lnTo>
                    <a:pt x="16793" y="119299"/>
                  </a:lnTo>
                  <a:lnTo>
                    <a:pt x="19133" y="120594"/>
                  </a:lnTo>
                  <a:lnTo>
                    <a:pt x="21486" y="120664"/>
                  </a:lnTo>
                  <a:lnTo>
                    <a:pt x="23849" y="119917"/>
                  </a:lnTo>
                  <a:lnTo>
                    <a:pt x="28591" y="114854"/>
                  </a:lnTo>
                  <a:lnTo>
                    <a:pt x="48518" y="85301"/>
                  </a:lnTo>
                  <a:lnTo>
                    <a:pt x="59237" y="50849"/>
                  </a:lnTo>
                  <a:lnTo>
                    <a:pt x="68205" y="19967"/>
                  </a:lnTo>
                  <a:lnTo>
                    <a:pt x="70001" y="8254"/>
                  </a:lnTo>
                  <a:lnTo>
                    <a:pt x="69686" y="4496"/>
                  </a:lnTo>
                  <a:lnTo>
                    <a:pt x="68682" y="1990"/>
                  </a:lnTo>
                  <a:lnTo>
                    <a:pt x="67220" y="320"/>
                  </a:lnTo>
                  <a:lnTo>
                    <a:pt x="65450" y="0"/>
                  </a:lnTo>
                  <a:lnTo>
                    <a:pt x="63477" y="580"/>
                  </a:lnTo>
                  <a:lnTo>
                    <a:pt x="61368" y="1761"/>
                  </a:lnTo>
                  <a:lnTo>
                    <a:pt x="37634" y="33745"/>
                  </a:lnTo>
                  <a:lnTo>
                    <a:pt x="20546" y="61480"/>
                  </a:lnTo>
                  <a:lnTo>
                    <a:pt x="14288" y="8984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" name="SMARTInkShape-2434"/>
            <p:cNvSpPr/>
            <p:nvPr/>
          </p:nvSpPr>
          <p:spPr bwMode="auto">
            <a:xfrm>
              <a:off x="2954892" y="4293394"/>
              <a:ext cx="187534" cy="422878"/>
            </a:xfrm>
            <a:custGeom>
              <a:avLst/>
              <a:gdLst/>
              <a:ahLst/>
              <a:cxnLst/>
              <a:rect l="0" t="0" r="0" b="0"/>
              <a:pathLst>
                <a:path w="187534" h="422878">
                  <a:moveTo>
                    <a:pt x="116921" y="0"/>
                  </a:moveTo>
                  <a:lnTo>
                    <a:pt x="110424" y="5703"/>
                  </a:lnTo>
                  <a:lnTo>
                    <a:pt x="79900" y="29745"/>
                  </a:lnTo>
                  <a:lnTo>
                    <a:pt x="45311" y="54609"/>
                  </a:lnTo>
                  <a:lnTo>
                    <a:pt x="10190" y="79537"/>
                  </a:lnTo>
                  <a:lnTo>
                    <a:pt x="1071" y="91476"/>
                  </a:lnTo>
                  <a:lnTo>
                    <a:pt x="0" y="94322"/>
                  </a:lnTo>
                  <a:lnTo>
                    <a:pt x="80" y="96218"/>
                  </a:lnTo>
                  <a:lnTo>
                    <a:pt x="927" y="97483"/>
                  </a:lnTo>
                  <a:lnTo>
                    <a:pt x="6101" y="98888"/>
                  </a:lnTo>
                  <a:lnTo>
                    <a:pt x="32595" y="99070"/>
                  </a:lnTo>
                  <a:lnTo>
                    <a:pt x="67099" y="90049"/>
                  </a:lnTo>
                  <a:lnTo>
                    <a:pt x="100541" y="80640"/>
                  </a:lnTo>
                  <a:lnTo>
                    <a:pt x="117477" y="78988"/>
                  </a:lnTo>
                  <a:lnTo>
                    <a:pt x="119673" y="79646"/>
                  </a:lnTo>
                  <a:lnTo>
                    <a:pt x="121137" y="80879"/>
                  </a:lnTo>
                  <a:lnTo>
                    <a:pt x="122113" y="82494"/>
                  </a:lnTo>
                  <a:lnTo>
                    <a:pt x="129653" y="117196"/>
                  </a:lnTo>
                  <a:lnTo>
                    <a:pt x="136215" y="148319"/>
                  </a:lnTo>
                  <a:lnTo>
                    <a:pt x="140842" y="173869"/>
                  </a:lnTo>
                  <a:lnTo>
                    <a:pt x="147660" y="201100"/>
                  </a:lnTo>
                  <a:lnTo>
                    <a:pt x="155983" y="229871"/>
                  </a:lnTo>
                  <a:lnTo>
                    <a:pt x="164973" y="261180"/>
                  </a:lnTo>
                  <a:lnTo>
                    <a:pt x="174261" y="291499"/>
                  </a:lnTo>
                  <a:lnTo>
                    <a:pt x="182092" y="320055"/>
                  </a:lnTo>
                  <a:lnTo>
                    <a:pt x="185573" y="345976"/>
                  </a:lnTo>
                  <a:lnTo>
                    <a:pt x="187533" y="379089"/>
                  </a:lnTo>
                  <a:lnTo>
                    <a:pt x="183758" y="397084"/>
                  </a:lnTo>
                  <a:lnTo>
                    <a:pt x="180529" y="405216"/>
                  </a:lnTo>
                  <a:lnTo>
                    <a:pt x="170591" y="416369"/>
                  </a:lnTo>
                  <a:lnTo>
                    <a:pt x="164607" y="420454"/>
                  </a:lnTo>
                  <a:lnTo>
                    <a:pt x="147375" y="422877"/>
                  </a:lnTo>
                  <a:lnTo>
                    <a:pt x="113244" y="417661"/>
                  </a:lnTo>
                  <a:lnTo>
                    <a:pt x="86711" y="409465"/>
                  </a:lnTo>
                  <a:lnTo>
                    <a:pt x="59044" y="397884"/>
                  </a:lnTo>
                  <a:lnTo>
                    <a:pt x="31196" y="385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4" name="SMARTInkShape-2435"/>
          <p:cNvSpPr/>
          <p:nvPr/>
        </p:nvSpPr>
        <p:spPr bwMode="auto">
          <a:xfrm>
            <a:off x="1060303" y="3328988"/>
            <a:ext cx="4117" cy="14288"/>
          </a:xfrm>
          <a:custGeom>
            <a:avLst/>
            <a:gdLst/>
            <a:ahLst/>
            <a:cxnLst/>
            <a:rect l="0" t="0" r="0" b="0"/>
            <a:pathLst>
              <a:path w="4117" h="14288">
                <a:moveTo>
                  <a:pt x="4116" y="0"/>
                </a:moveTo>
                <a:lnTo>
                  <a:pt x="4116" y="6849"/>
                </a:lnTo>
                <a:lnTo>
                  <a:pt x="323" y="10848"/>
                </a:lnTo>
                <a:lnTo>
                  <a:pt x="0" y="11995"/>
                </a:lnTo>
                <a:lnTo>
                  <a:pt x="578" y="12759"/>
                </a:lnTo>
                <a:lnTo>
                  <a:pt x="4116" y="14287"/>
                </a:lnTo>
                <a:lnTo>
                  <a:pt x="4116" y="7144"/>
                </a:lnTo>
                <a:lnTo>
                  <a:pt x="4116" y="142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5" name="SMARTInkShape-2436"/>
          <p:cNvSpPr/>
          <p:nvPr/>
        </p:nvSpPr>
        <p:spPr bwMode="auto">
          <a:xfrm>
            <a:off x="1271675" y="2900363"/>
            <a:ext cx="128501" cy="368447"/>
          </a:xfrm>
          <a:custGeom>
            <a:avLst/>
            <a:gdLst/>
            <a:ahLst/>
            <a:cxnLst/>
            <a:rect l="0" t="0" r="0" b="0"/>
            <a:pathLst>
              <a:path w="128501" h="368447">
                <a:moveTo>
                  <a:pt x="7056" y="357187"/>
                </a:moveTo>
                <a:lnTo>
                  <a:pt x="7056" y="364244"/>
                </a:lnTo>
                <a:lnTo>
                  <a:pt x="0" y="364330"/>
                </a:lnTo>
                <a:lnTo>
                  <a:pt x="3731" y="368123"/>
                </a:lnTo>
                <a:lnTo>
                  <a:pt x="4839" y="368446"/>
                </a:lnTo>
                <a:lnTo>
                  <a:pt x="5578" y="367868"/>
                </a:lnTo>
                <a:lnTo>
                  <a:pt x="7056" y="364331"/>
                </a:lnTo>
                <a:lnTo>
                  <a:pt x="7056" y="347331"/>
                </a:lnTo>
                <a:lnTo>
                  <a:pt x="19241" y="313880"/>
                </a:lnTo>
                <a:lnTo>
                  <a:pt x="30905" y="280801"/>
                </a:lnTo>
                <a:lnTo>
                  <a:pt x="41816" y="250240"/>
                </a:lnTo>
                <a:lnTo>
                  <a:pt x="51310" y="216050"/>
                </a:lnTo>
                <a:lnTo>
                  <a:pt x="59150" y="180784"/>
                </a:lnTo>
                <a:lnTo>
                  <a:pt x="66501" y="148992"/>
                </a:lnTo>
                <a:lnTo>
                  <a:pt x="77498" y="115671"/>
                </a:lnTo>
                <a:lnTo>
                  <a:pt x="87018" y="84455"/>
                </a:lnTo>
                <a:lnTo>
                  <a:pt x="103049" y="51166"/>
                </a:lnTo>
                <a:lnTo>
                  <a:pt x="119386" y="21660"/>
                </a:lnTo>
                <a:lnTo>
                  <a:pt x="12850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6" name="SMARTInkShape-2437"/>
          <p:cNvSpPr/>
          <p:nvPr/>
        </p:nvSpPr>
        <p:spPr bwMode="auto">
          <a:xfrm>
            <a:off x="1350169" y="3378996"/>
            <a:ext cx="121445" cy="64293"/>
          </a:xfrm>
          <a:custGeom>
            <a:avLst/>
            <a:gdLst/>
            <a:ahLst/>
            <a:cxnLst/>
            <a:rect l="0" t="0" r="0" b="0"/>
            <a:pathLst>
              <a:path w="121445" h="64293">
                <a:moveTo>
                  <a:pt x="0" y="7142"/>
                </a:moveTo>
                <a:lnTo>
                  <a:pt x="0" y="0"/>
                </a:lnTo>
                <a:lnTo>
                  <a:pt x="0" y="27580"/>
                </a:lnTo>
                <a:lnTo>
                  <a:pt x="794" y="27911"/>
                </a:lnTo>
                <a:lnTo>
                  <a:pt x="3792" y="28279"/>
                </a:lnTo>
                <a:lnTo>
                  <a:pt x="4909" y="29170"/>
                </a:lnTo>
                <a:lnTo>
                  <a:pt x="7741" y="35831"/>
                </a:lnTo>
                <a:lnTo>
                  <a:pt x="10849" y="39207"/>
                </a:lnTo>
                <a:lnTo>
                  <a:pt x="14876" y="41237"/>
                </a:lnTo>
                <a:lnTo>
                  <a:pt x="17061" y="41778"/>
                </a:lnTo>
                <a:lnTo>
                  <a:pt x="27065" y="47556"/>
                </a:lnTo>
                <a:lnTo>
                  <a:pt x="46970" y="50583"/>
                </a:lnTo>
                <a:lnTo>
                  <a:pt x="55368" y="54850"/>
                </a:lnTo>
                <a:lnTo>
                  <a:pt x="88052" y="61997"/>
                </a:lnTo>
                <a:lnTo>
                  <a:pt x="121444" y="6429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28" name="SMARTInkShape-Group461"/>
          <p:cNvGrpSpPr/>
          <p:nvPr/>
        </p:nvGrpSpPr>
        <p:grpSpPr>
          <a:xfrm>
            <a:off x="1414463" y="1385914"/>
            <a:ext cx="3493294" cy="2093093"/>
            <a:chOff x="1414463" y="1385914"/>
            <a:chExt cx="3493294" cy="2093093"/>
          </a:xfrm>
        </p:grpSpPr>
        <p:sp>
          <p:nvSpPr>
            <p:cNvPr id="17" name="SMARTInkShape-2438"/>
            <p:cNvSpPr/>
            <p:nvPr/>
          </p:nvSpPr>
          <p:spPr bwMode="auto">
            <a:xfrm>
              <a:off x="1493044" y="3407569"/>
              <a:ext cx="7145" cy="1"/>
            </a:xfrm>
            <a:custGeom>
              <a:avLst/>
              <a:gdLst/>
              <a:ahLst/>
              <a:cxnLst/>
              <a:rect l="0" t="0" r="0" b="0"/>
              <a:pathLst>
                <a:path w="7145" h="1">
                  <a:moveTo>
                    <a:pt x="714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8" name="SMARTInkShape-2439"/>
            <p:cNvSpPr/>
            <p:nvPr/>
          </p:nvSpPr>
          <p:spPr bwMode="auto">
            <a:xfrm>
              <a:off x="1414463" y="3164707"/>
              <a:ext cx="400043" cy="314300"/>
            </a:xfrm>
            <a:custGeom>
              <a:avLst/>
              <a:gdLst/>
              <a:ahLst/>
              <a:cxnLst/>
              <a:rect l="0" t="0" r="0" b="0"/>
              <a:pathLst>
                <a:path w="400043" h="314300">
                  <a:moveTo>
                    <a:pt x="321468" y="78556"/>
                  </a:moveTo>
                  <a:lnTo>
                    <a:pt x="321468" y="74763"/>
                  </a:lnTo>
                  <a:lnTo>
                    <a:pt x="322262" y="73646"/>
                  </a:lnTo>
                  <a:lnTo>
                    <a:pt x="323585" y="72901"/>
                  </a:lnTo>
                  <a:lnTo>
                    <a:pt x="325261" y="72405"/>
                  </a:lnTo>
                  <a:lnTo>
                    <a:pt x="326378" y="71280"/>
                  </a:lnTo>
                  <a:lnTo>
                    <a:pt x="328525" y="64588"/>
                  </a:lnTo>
                  <a:lnTo>
                    <a:pt x="322454" y="58146"/>
                  </a:lnTo>
                  <a:lnTo>
                    <a:pt x="317968" y="57427"/>
                  </a:lnTo>
                  <a:lnTo>
                    <a:pt x="311611" y="57214"/>
                  </a:lnTo>
                  <a:lnTo>
                    <a:pt x="307033" y="55047"/>
                  </a:lnTo>
                  <a:lnTo>
                    <a:pt x="302353" y="52232"/>
                  </a:lnTo>
                  <a:lnTo>
                    <a:pt x="292880" y="50425"/>
                  </a:lnTo>
                  <a:lnTo>
                    <a:pt x="290503" y="50277"/>
                  </a:lnTo>
                  <a:lnTo>
                    <a:pt x="285746" y="47996"/>
                  </a:lnTo>
                  <a:lnTo>
                    <a:pt x="280985" y="45130"/>
                  </a:lnTo>
                  <a:lnTo>
                    <a:pt x="273843" y="42722"/>
                  </a:lnTo>
                  <a:lnTo>
                    <a:pt x="266699" y="38129"/>
                  </a:lnTo>
                  <a:lnTo>
                    <a:pt x="259556" y="35621"/>
                  </a:lnTo>
                  <a:lnTo>
                    <a:pt x="230187" y="10274"/>
                  </a:lnTo>
                  <a:lnTo>
                    <a:pt x="212924" y="7534"/>
                  </a:lnTo>
                  <a:lnTo>
                    <a:pt x="180860" y="7125"/>
                  </a:lnTo>
                  <a:lnTo>
                    <a:pt x="168329" y="6326"/>
                  </a:lnTo>
                  <a:lnTo>
                    <a:pt x="137804" y="416"/>
                  </a:lnTo>
                  <a:lnTo>
                    <a:pt x="113033" y="0"/>
                  </a:lnTo>
                  <a:lnTo>
                    <a:pt x="107651" y="2102"/>
                  </a:lnTo>
                  <a:lnTo>
                    <a:pt x="102613" y="4889"/>
                  </a:lnTo>
                  <a:lnTo>
                    <a:pt x="95315" y="7251"/>
                  </a:lnTo>
                  <a:lnTo>
                    <a:pt x="88125" y="11832"/>
                  </a:lnTo>
                  <a:lnTo>
                    <a:pt x="79994" y="13942"/>
                  </a:lnTo>
                  <a:lnTo>
                    <a:pt x="68762" y="14233"/>
                  </a:lnTo>
                  <a:lnTo>
                    <a:pt x="64163" y="16366"/>
                  </a:lnTo>
                  <a:lnTo>
                    <a:pt x="58535" y="20410"/>
                  </a:lnTo>
                  <a:lnTo>
                    <a:pt x="57765" y="23080"/>
                  </a:lnTo>
                  <a:lnTo>
                    <a:pt x="57560" y="24903"/>
                  </a:lnTo>
                  <a:lnTo>
                    <a:pt x="56629" y="26118"/>
                  </a:lnTo>
                  <a:lnTo>
                    <a:pt x="51035" y="28229"/>
                  </a:lnTo>
                  <a:lnTo>
                    <a:pt x="50463" y="30524"/>
                  </a:lnTo>
                  <a:lnTo>
                    <a:pt x="50311" y="32247"/>
                  </a:lnTo>
                  <a:lnTo>
                    <a:pt x="49415" y="33395"/>
                  </a:lnTo>
                  <a:lnTo>
                    <a:pt x="46304" y="34672"/>
                  </a:lnTo>
                  <a:lnTo>
                    <a:pt x="45156" y="35806"/>
                  </a:lnTo>
                  <a:lnTo>
                    <a:pt x="43882" y="39183"/>
                  </a:lnTo>
                  <a:lnTo>
                    <a:pt x="43164" y="45546"/>
                  </a:lnTo>
                  <a:lnTo>
                    <a:pt x="42270" y="47024"/>
                  </a:lnTo>
                  <a:lnTo>
                    <a:pt x="40880" y="48010"/>
                  </a:lnTo>
                  <a:lnTo>
                    <a:pt x="37218" y="49898"/>
                  </a:lnTo>
                  <a:lnTo>
                    <a:pt x="30695" y="54631"/>
                  </a:lnTo>
                  <a:lnTo>
                    <a:pt x="22807" y="56796"/>
                  </a:lnTo>
                  <a:lnTo>
                    <a:pt x="22349" y="57699"/>
                  </a:lnTo>
                  <a:lnTo>
                    <a:pt x="21839" y="60819"/>
                  </a:lnTo>
                  <a:lnTo>
                    <a:pt x="20909" y="61969"/>
                  </a:lnTo>
                  <a:lnTo>
                    <a:pt x="17759" y="63246"/>
                  </a:lnTo>
                  <a:lnTo>
                    <a:pt x="16602" y="64380"/>
                  </a:lnTo>
                  <a:lnTo>
                    <a:pt x="14377" y="71091"/>
                  </a:lnTo>
                  <a:lnTo>
                    <a:pt x="14289" y="84404"/>
                  </a:lnTo>
                  <a:lnTo>
                    <a:pt x="9378" y="91147"/>
                  </a:lnTo>
                  <a:lnTo>
                    <a:pt x="7805" y="97809"/>
                  </a:lnTo>
                  <a:lnTo>
                    <a:pt x="7146" y="124094"/>
                  </a:lnTo>
                  <a:lnTo>
                    <a:pt x="5027" y="128693"/>
                  </a:lnTo>
                  <a:lnTo>
                    <a:pt x="2234" y="133382"/>
                  </a:lnTo>
                  <a:lnTo>
                    <a:pt x="294" y="141446"/>
                  </a:lnTo>
                  <a:lnTo>
                    <a:pt x="0" y="176850"/>
                  </a:lnTo>
                  <a:lnTo>
                    <a:pt x="0" y="191746"/>
                  </a:lnTo>
                  <a:lnTo>
                    <a:pt x="4909" y="198340"/>
                  </a:lnTo>
                  <a:lnTo>
                    <a:pt x="7275" y="204975"/>
                  </a:lnTo>
                  <a:lnTo>
                    <a:pt x="11857" y="211969"/>
                  </a:lnTo>
                  <a:lnTo>
                    <a:pt x="14361" y="219068"/>
                  </a:lnTo>
                  <a:lnTo>
                    <a:pt x="18983" y="226992"/>
                  </a:lnTo>
                  <a:lnTo>
                    <a:pt x="21499" y="238248"/>
                  </a:lnTo>
                  <a:lnTo>
                    <a:pt x="24901" y="244251"/>
                  </a:lnTo>
                  <a:lnTo>
                    <a:pt x="29058" y="247448"/>
                  </a:lnTo>
                  <a:lnTo>
                    <a:pt x="33552" y="249662"/>
                  </a:lnTo>
                  <a:lnTo>
                    <a:pt x="48891" y="263200"/>
                  </a:lnTo>
                  <a:lnTo>
                    <a:pt x="49676" y="267761"/>
                  </a:lnTo>
                  <a:lnTo>
                    <a:pt x="50579" y="268987"/>
                  </a:lnTo>
                  <a:lnTo>
                    <a:pt x="59920" y="274906"/>
                  </a:lnTo>
                  <a:lnTo>
                    <a:pt x="62350" y="279064"/>
                  </a:lnTo>
                  <a:lnTo>
                    <a:pt x="62997" y="281284"/>
                  </a:lnTo>
                  <a:lnTo>
                    <a:pt x="64223" y="282764"/>
                  </a:lnTo>
                  <a:lnTo>
                    <a:pt x="83403" y="297832"/>
                  </a:lnTo>
                  <a:lnTo>
                    <a:pt x="91465" y="305771"/>
                  </a:lnTo>
                  <a:lnTo>
                    <a:pt x="94361" y="306540"/>
                  </a:lnTo>
                  <a:lnTo>
                    <a:pt x="128629" y="307156"/>
                  </a:lnTo>
                  <a:lnTo>
                    <a:pt x="138120" y="307156"/>
                  </a:lnTo>
                  <a:lnTo>
                    <a:pt x="142878" y="309272"/>
                  </a:lnTo>
                  <a:lnTo>
                    <a:pt x="147639" y="312065"/>
                  </a:lnTo>
                  <a:lnTo>
                    <a:pt x="157162" y="313858"/>
                  </a:lnTo>
                  <a:lnTo>
                    <a:pt x="192437" y="314298"/>
                  </a:lnTo>
                  <a:lnTo>
                    <a:pt x="196542" y="314299"/>
                  </a:lnTo>
                  <a:lnTo>
                    <a:pt x="200593" y="312182"/>
                  </a:lnTo>
                  <a:lnTo>
                    <a:pt x="205040" y="309389"/>
                  </a:lnTo>
                  <a:lnTo>
                    <a:pt x="214362" y="307597"/>
                  </a:lnTo>
                  <a:lnTo>
                    <a:pt x="216727" y="307450"/>
                  </a:lnTo>
                  <a:lnTo>
                    <a:pt x="221470" y="309403"/>
                  </a:lnTo>
                  <a:lnTo>
                    <a:pt x="226225" y="312123"/>
                  </a:lnTo>
                  <a:lnTo>
                    <a:pt x="235745" y="313869"/>
                  </a:lnTo>
                  <a:lnTo>
                    <a:pt x="252412" y="314274"/>
                  </a:lnTo>
                  <a:lnTo>
                    <a:pt x="257175" y="312171"/>
                  </a:lnTo>
                  <a:lnTo>
                    <a:pt x="261937" y="309385"/>
                  </a:lnTo>
                  <a:lnTo>
                    <a:pt x="269875" y="307816"/>
                  </a:lnTo>
                  <a:lnTo>
                    <a:pt x="287138" y="307243"/>
                  </a:lnTo>
                  <a:lnTo>
                    <a:pt x="292452" y="305078"/>
                  </a:lnTo>
                  <a:lnTo>
                    <a:pt x="294980" y="303389"/>
                  </a:lnTo>
                  <a:lnTo>
                    <a:pt x="297790" y="299396"/>
                  </a:lnTo>
                  <a:lnTo>
                    <a:pt x="298539" y="297220"/>
                  </a:lnTo>
                  <a:lnTo>
                    <a:pt x="299832" y="295769"/>
                  </a:lnTo>
                  <a:lnTo>
                    <a:pt x="317044" y="288213"/>
                  </a:lnTo>
                  <a:lnTo>
                    <a:pt x="333195" y="285942"/>
                  </a:lnTo>
                  <a:lnTo>
                    <a:pt x="338057" y="285821"/>
                  </a:lnTo>
                  <a:lnTo>
                    <a:pt x="342864" y="283651"/>
                  </a:lnTo>
                  <a:lnTo>
                    <a:pt x="347646" y="280834"/>
                  </a:lnTo>
                  <a:lnTo>
                    <a:pt x="352418" y="279582"/>
                  </a:lnTo>
                  <a:lnTo>
                    <a:pt x="354007" y="278454"/>
                  </a:lnTo>
                  <a:lnTo>
                    <a:pt x="355067" y="276909"/>
                  </a:lnTo>
                  <a:lnTo>
                    <a:pt x="357039" y="273075"/>
                  </a:lnTo>
                  <a:lnTo>
                    <a:pt x="368495" y="259465"/>
                  </a:lnTo>
                  <a:lnTo>
                    <a:pt x="373003" y="249993"/>
                  </a:lnTo>
                  <a:lnTo>
                    <a:pt x="374875" y="247616"/>
                  </a:lnTo>
                  <a:lnTo>
                    <a:pt x="379071" y="244975"/>
                  </a:lnTo>
                  <a:lnTo>
                    <a:pt x="381301" y="244270"/>
                  </a:lnTo>
                  <a:lnTo>
                    <a:pt x="382788" y="243007"/>
                  </a:lnTo>
                  <a:lnTo>
                    <a:pt x="391797" y="229898"/>
                  </a:lnTo>
                  <a:lnTo>
                    <a:pt x="393481" y="223132"/>
                  </a:lnTo>
                  <a:lnTo>
                    <a:pt x="397750" y="216467"/>
                  </a:lnTo>
                  <a:lnTo>
                    <a:pt x="399368" y="208671"/>
                  </a:lnTo>
                  <a:lnTo>
                    <a:pt x="400042" y="176274"/>
                  </a:lnTo>
                  <a:lnTo>
                    <a:pt x="397929" y="171463"/>
                  </a:lnTo>
                  <a:lnTo>
                    <a:pt x="396255" y="169069"/>
                  </a:lnTo>
                  <a:lnTo>
                    <a:pt x="393898" y="158115"/>
                  </a:lnTo>
                  <a:lnTo>
                    <a:pt x="392932" y="133411"/>
                  </a:lnTo>
                  <a:lnTo>
                    <a:pt x="390801" y="128601"/>
                  </a:lnTo>
                  <a:lnTo>
                    <a:pt x="386757" y="122837"/>
                  </a:lnTo>
                  <a:lnTo>
                    <a:pt x="386057" y="118046"/>
                  </a:lnTo>
                  <a:lnTo>
                    <a:pt x="385165" y="116789"/>
                  </a:lnTo>
                  <a:lnTo>
                    <a:pt x="383776" y="115951"/>
                  </a:lnTo>
                  <a:lnTo>
                    <a:pt x="379637" y="114605"/>
                  </a:lnTo>
                  <a:lnTo>
                    <a:pt x="375128" y="110580"/>
                  </a:lnTo>
                  <a:lnTo>
                    <a:pt x="373098" y="106547"/>
                  </a:lnTo>
                  <a:lnTo>
                    <a:pt x="372557" y="104360"/>
                  </a:lnTo>
                  <a:lnTo>
                    <a:pt x="368003" y="97490"/>
                  </a:lnTo>
                  <a:lnTo>
                    <a:pt x="344014" y="72528"/>
                  </a:lnTo>
                  <a:lnTo>
                    <a:pt x="339437" y="71743"/>
                  </a:lnTo>
                  <a:lnTo>
                    <a:pt x="338210" y="70839"/>
                  </a:lnTo>
                  <a:lnTo>
                    <a:pt x="336079" y="65290"/>
                  </a:lnTo>
                  <a:lnTo>
                    <a:pt x="335784" y="58207"/>
                  </a:lnTo>
                  <a:lnTo>
                    <a:pt x="334981" y="57846"/>
                  </a:lnTo>
                  <a:lnTo>
                    <a:pt x="329608" y="57219"/>
                  </a:lnTo>
                  <a:lnTo>
                    <a:pt x="321496" y="50007"/>
                  </a:lnTo>
                  <a:lnTo>
                    <a:pt x="321468" y="428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9" name="SMARTInkShape-2440"/>
            <p:cNvSpPr/>
            <p:nvPr/>
          </p:nvSpPr>
          <p:spPr bwMode="auto">
            <a:xfrm>
              <a:off x="1671663" y="2121872"/>
              <a:ext cx="1153183" cy="1056018"/>
            </a:xfrm>
            <a:custGeom>
              <a:avLst/>
              <a:gdLst/>
              <a:ahLst/>
              <a:cxnLst/>
              <a:rect l="0" t="0" r="0" b="0"/>
              <a:pathLst>
                <a:path w="1153183" h="1056018">
                  <a:moveTo>
                    <a:pt x="7118" y="1042809"/>
                  </a:moveTo>
                  <a:lnTo>
                    <a:pt x="7118" y="1048960"/>
                  </a:lnTo>
                  <a:lnTo>
                    <a:pt x="967" y="1056017"/>
                  </a:lnTo>
                  <a:lnTo>
                    <a:pt x="636" y="1055583"/>
                  </a:lnTo>
                  <a:lnTo>
                    <a:pt x="0" y="1040276"/>
                  </a:lnTo>
                  <a:lnTo>
                    <a:pt x="10911" y="1004782"/>
                  </a:lnTo>
                  <a:lnTo>
                    <a:pt x="26917" y="974267"/>
                  </a:lnTo>
                  <a:lnTo>
                    <a:pt x="44470" y="939421"/>
                  </a:lnTo>
                  <a:lnTo>
                    <a:pt x="62084" y="912721"/>
                  </a:lnTo>
                  <a:lnTo>
                    <a:pt x="83935" y="884186"/>
                  </a:lnTo>
                  <a:lnTo>
                    <a:pt x="109521" y="852983"/>
                  </a:lnTo>
                  <a:lnTo>
                    <a:pt x="141002" y="818477"/>
                  </a:lnTo>
                  <a:lnTo>
                    <a:pt x="158286" y="800386"/>
                  </a:lnTo>
                  <a:lnTo>
                    <a:pt x="176953" y="781181"/>
                  </a:lnTo>
                  <a:lnTo>
                    <a:pt x="196542" y="761234"/>
                  </a:lnTo>
                  <a:lnTo>
                    <a:pt x="216744" y="740793"/>
                  </a:lnTo>
                  <a:lnTo>
                    <a:pt x="238944" y="720815"/>
                  </a:lnTo>
                  <a:lnTo>
                    <a:pt x="262475" y="701146"/>
                  </a:lnTo>
                  <a:lnTo>
                    <a:pt x="286894" y="681684"/>
                  </a:lnTo>
                  <a:lnTo>
                    <a:pt x="312698" y="660772"/>
                  </a:lnTo>
                  <a:lnTo>
                    <a:pt x="339425" y="638892"/>
                  </a:lnTo>
                  <a:lnTo>
                    <a:pt x="366769" y="616369"/>
                  </a:lnTo>
                  <a:lnTo>
                    <a:pt x="394523" y="593416"/>
                  </a:lnTo>
                  <a:lnTo>
                    <a:pt x="422550" y="570176"/>
                  </a:lnTo>
                  <a:lnTo>
                    <a:pt x="450761" y="546745"/>
                  </a:lnTo>
                  <a:lnTo>
                    <a:pt x="479886" y="523187"/>
                  </a:lnTo>
                  <a:lnTo>
                    <a:pt x="509622" y="499545"/>
                  </a:lnTo>
                  <a:lnTo>
                    <a:pt x="539764" y="475845"/>
                  </a:lnTo>
                  <a:lnTo>
                    <a:pt x="570178" y="451315"/>
                  </a:lnTo>
                  <a:lnTo>
                    <a:pt x="600773" y="426229"/>
                  </a:lnTo>
                  <a:lnTo>
                    <a:pt x="631488" y="400775"/>
                  </a:lnTo>
                  <a:lnTo>
                    <a:pt x="662283" y="376661"/>
                  </a:lnTo>
                  <a:lnTo>
                    <a:pt x="693133" y="353442"/>
                  </a:lnTo>
                  <a:lnTo>
                    <a:pt x="724017" y="330818"/>
                  </a:lnTo>
                  <a:lnTo>
                    <a:pt x="753339" y="308592"/>
                  </a:lnTo>
                  <a:lnTo>
                    <a:pt x="781617" y="286631"/>
                  </a:lnTo>
                  <a:lnTo>
                    <a:pt x="809201" y="264847"/>
                  </a:lnTo>
                  <a:lnTo>
                    <a:pt x="836321" y="243974"/>
                  </a:lnTo>
                  <a:lnTo>
                    <a:pt x="863133" y="223709"/>
                  </a:lnTo>
                  <a:lnTo>
                    <a:pt x="889738" y="203848"/>
                  </a:lnTo>
                  <a:lnTo>
                    <a:pt x="914619" y="185052"/>
                  </a:lnTo>
                  <a:lnTo>
                    <a:pt x="938350" y="166965"/>
                  </a:lnTo>
                  <a:lnTo>
                    <a:pt x="961314" y="149350"/>
                  </a:lnTo>
                  <a:lnTo>
                    <a:pt x="983768" y="133639"/>
                  </a:lnTo>
                  <a:lnTo>
                    <a:pt x="1005880" y="119196"/>
                  </a:lnTo>
                  <a:lnTo>
                    <a:pt x="1027766" y="105598"/>
                  </a:lnTo>
                  <a:lnTo>
                    <a:pt x="1062666" y="79906"/>
                  </a:lnTo>
                  <a:lnTo>
                    <a:pt x="1090613" y="56846"/>
                  </a:lnTo>
                  <a:lnTo>
                    <a:pt x="1123403" y="31270"/>
                  </a:lnTo>
                  <a:lnTo>
                    <a:pt x="1149868" y="10120"/>
                  </a:lnTo>
                  <a:lnTo>
                    <a:pt x="1152333" y="6687"/>
                  </a:lnTo>
                  <a:lnTo>
                    <a:pt x="1153182" y="4399"/>
                  </a:lnTo>
                  <a:lnTo>
                    <a:pt x="1152955" y="2873"/>
                  </a:lnTo>
                  <a:lnTo>
                    <a:pt x="1152009" y="1856"/>
                  </a:lnTo>
                  <a:lnTo>
                    <a:pt x="1148842" y="726"/>
                  </a:lnTo>
                  <a:lnTo>
                    <a:pt x="1136549" y="0"/>
                  </a:lnTo>
                  <a:lnTo>
                    <a:pt x="1104777" y="6314"/>
                  </a:lnTo>
                  <a:lnTo>
                    <a:pt x="1085825" y="69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0" name="SMARTInkShape-2441"/>
            <p:cNvSpPr/>
            <p:nvPr/>
          </p:nvSpPr>
          <p:spPr bwMode="auto">
            <a:xfrm>
              <a:off x="2765524" y="1774887"/>
              <a:ext cx="656333" cy="647630"/>
            </a:xfrm>
            <a:custGeom>
              <a:avLst/>
              <a:gdLst/>
              <a:ahLst/>
              <a:cxnLst/>
              <a:rect l="0" t="0" r="0" b="0"/>
              <a:pathLst>
                <a:path w="656333" h="647630">
                  <a:moveTo>
                    <a:pt x="327720" y="125351"/>
                  </a:moveTo>
                  <a:lnTo>
                    <a:pt x="327720" y="121558"/>
                  </a:lnTo>
                  <a:lnTo>
                    <a:pt x="325603" y="117580"/>
                  </a:lnTo>
                  <a:lnTo>
                    <a:pt x="317777" y="108558"/>
                  </a:lnTo>
                  <a:lnTo>
                    <a:pt x="302090" y="99132"/>
                  </a:lnTo>
                  <a:lnTo>
                    <a:pt x="283614" y="92800"/>
                  </a:lnTo>
                  <a:lnTo>
                    <a:pt x="263057" y="91364"/>
                  </a:lnTo>
                  <a:lnTo>
                    <a:pt x="230545" y="99705"/>
                  </a:lnTo>
                  <a:lnTo>
                    <a:pt x="209918" y="109190"/>
                  </a:lnTo>
                  <a:lnTo>
                    <a:pt x="181250" y="133174"/>
                  </a:lnTo>
                  <a:lnTo>
                    <a:pt x="157321" y="165063"/>
                  </a:lnTo>
                  <a:lnTo>
                    <a:pt x="135944" y="198853"/>
                  </a:lnTo>
                  <a:lnTo>
                    <a:pt x="119996" y="228533"/>
                  </a:lnTo>
                  <a:lnTo>
                    <a:pt x="111479" y="251173"/>
                  </a:lnTo>
                  <a:lnTo>
                    <a:pt x="112021" y="260117"/>
                  </a:lnTo>
                  <a:lnTo>
                    <a:pt x="114865" y="262820"/>
                  </a:lnTo>
                  <a:lnTo>
                    <a:pt x="124374" y="265823"/>
                  </a:lnTo>
                  <a:lnTo>
                    <a:pt x="138654" y="262924"/>
                  </a:lnTo>
                  <a:lnTo>
                    <a:pt x="166661" y="248134"/>
                  </a:lnTo>
                  <a:lnTo>
                    <a:pt x="200094" y="221527"/>
                  </a:lnTo>
                  <a:lnTo>
                    <a:pt x="235136" y="188507"/>
                  </a:lnTo>
                  <a:lnTo>
                    <a:pt x="268538" y="155705"/>
                  </a:lnTo>
                  <a:lnTo>
                    <a:pt x="294309" y="127995"/>
                  </a:lnTo>
                  <a:lnTo>
                    <a:pt x="320733" y="98064"/>
                  </a:lnTo>
                  <a:lnTo>
                    <a:pt x="323062" y="96841"/>
                  </a:lnTo>
                  <a:lnTo>
                    <a:pt x="324615" y="96819"/>
                  </a:lnTo>
                  <a:lnTo>
                    <a:pt x="325650" y="98392"/>
                  </a:lnTo>
                  <a:lnTo>
                    <a:pt x="327106" y="109778"/>
                  </a:lnTo>
                  <a:lnTo>
                    <a:pt x="326744" y="134142"/>
                  </a:lnTo>
                  <a:lnTo>
                    <a:pt x="323847" y="157833"/>
                  </a:lnTo>
                  <a:lnTo>
                    <a:pt x="322030" y="184237"/>
                  </a:lnTo>
                  <a:lnTo>
                    <a:pt x="321222" y="211847"/>
                  </a:lnTo>
                  <a:lnTo>
                    <a:pt x="320863" y="239994"/>
                  </a:lnTo>
                  <a:lnTo>
                    <a:pt x="320704" y="270495"/>
                  </a:lnTo>
                  <a:lnTo>
                    <a:pt x="321427" y="301778"/>
                  </a:lnTo>
                  <a:lnTo>
                    <a:pt x="324394" y="331556"/>
                  </a:lnTo>
                  <a:lnTo>
                    <a:pt x="326242" y="360666"/>
                  </a:lnTo>
                  <a:lnTo>
                    <a:pt x="327063" y="389479"/>
                  </a:lnTo>
                  <a:lnTo>
                    <a:pt x="327428" y="418160"/>
                  </a:lnTo>
                  <a:lnTo>
                    <a:pt x="325473" y="448898"/>
                  </a:lnTo>
                  <a:lnTo>
                    <a:pt x="320371" y="480287"/>
                  </a:lnTo>
                  <a:lnTo>
                    <a:pt x="310166" y="510112"/>
                  </a:lnTo>
                  <a:lnTo>
                    <a:pt x="295577" y="539243"/>
                  </a:lnTo>
                  <a:lnTo>
                    <a:pt x="276921" y="567272"/>
                  </a:lnTo>
                  <a:lnTo>
                    <a:pt x="252755" y="592958"/>
                  </a:lnTo>
                  <a:lnTo>
                    <a:pt x="226140" y="615486"/>
                  </a:lnTo>
                  <a:lnTo>
                    <a:pt x="196848" y="633701"/>
                  </a:lnTo>
                  <a:lnTo>
                    <a:pt x="162663" y="644442"/>
                  </a:lnTo>
                  <a:lnTo>
                    <a:pt x="128420" y="647629"/>
                  </a:lnTo>
                  <a:lnTo>
                    <a:pt x="95473" y="644812"/>
                  </a:lnTo>
                  <a:lnTo>
                    <a:pt x="64955" y="635622"/>
                  </a:lnTo>
                  <a:lnTo>
                    <a:pt x="39750" y="617251"/>
                  </a:lnTo>
                  <a:lnTo>
                    <a:pt x="19552" y="592417"/>
                  </a:lnTo>
                  <a:lnTo>
                    <a:pt x="5283" y="562858"/>
                  </a:lnTo>
                  <a:lnTo>
                    <a:pt x="0" y="531201"/>
                  </a:lnTo>
                  <a:lnTo>
                    <a:pt x="2679" y="498609"/>
                  </a:lnTo>
                  <a:lnTo>
                    <a:pt x="14453" y="465604"/>
                  </a:lnTo>
                  <a:lnTo>
                    <a:pt x="34502" y="432414"/>
                  </a:lnTo>
                  <a:lnTo>
                    <a:pt x="60876" y="400729"/>
                  </a:lnTo>
                  <a:lnTo>
                    <a:pt x="93764" y="373418"/>
                  </a:lnTo>
                  <a:lnTo>
                    <a:pt x="112218" y="359785"/>
                  </a:lnTo>
                  <a:lnTo>
                    <a:pt x="131665" y="345934"/>
                  </a:lnTo>
                  <a:lnTo>
                    <a:pt x="151772" y="331938"/>
                  </a:lnTo>
                  <a:lnTo>
                    <a:pt x="173115" y="317844"/>
                  </a:lnTo>
                  <a:lnTo>
                    <a:pt x="195281" y="303686"/>
                  </a:lnTo>
                  <a:lnTo>
                    <a:pt x="217996" y="289484"/>
                  </a:lnTo>
                  <a:lnTo>
                    <a:pt x="240283" y="276048"/>
                  </a:lnTo>
                  <a:lnTo>
                    <a:pt x="262285" y="263122"/>
                  </a:lnTo>
                  <a:lnTo>
                    <a:pt x="284096" y="250535"/>
                  </a:lnTo>
                  <a:lnTo>
                    <a:pt x="304988" y="238176"/>
                  </a:lnTo>
                  <a:lnTo>
                    <a:pt x="325265" y="225967"/>
                  </a:lnTo>
                  <a:lnTo>
                    <a:pt x="345133" y="213860"/>
                  </a:lnTo>
                  <a:lnTo>
                    <a:pt x="363935" y="201819"/>
                  </a:lnTo>
                  <a:lnTo>
                    <a:pt x="399642" y="177857"/>
                  </a:lnTo>
                  <a:lnTo>
                    <a:pt x="427683" y="156095"/>
                  </a:lnTo>
                  <a:lnTo>
                    <a:pt x="459203" y="125993"/>
                  </a:lnTo>
                  <a:lnTo>
                    <a:pt x="483602" y="94962"/>
                  </a:lnTo>
                  <a:lnTo>
                    <a:pt x="493322" y="82392"/>
                  </a:lnTo>
                  <a:lnTo>
                    <a:pt x="495272" y="80836"/>
                  </a:lnTo>
                  <a:lnTo>
                    <a:pt x="496571" y="80593"/>
                  </a:lnTo>
                  <a:lnTo>
                    <a:pt x="497437" y="81225"/>
                  </a:lnTo>
                  <a:lnTo>
                    <a:pt x="489074" y="115999"/>
                  </a:lnTo>
                  <a:lnTo>
                    <a:pt x="482332" y="146568"/>
                  </a:lnTo>
                  <a:lnTo>
                    <a:pt x="479099" y="180762"/>
                  </a:lnTo>
                  <a:lnTo>
                    <a:pt x="478142" y="216028"/>
                  </a:lnTo>
                  <a:lnTo>
                    <a:pt x="478612" y="251300"/>
                  </a:lnTo>
                  <a:lnTo>
                    <a:pt x="481566" y="263614"/>
                  </a:lnTo>
                  <a:lnTo>
                    <a:pt x="483465" y="266738"/>
                  </a:lnTo>
                  <a:lnTo>
                    <a:pt x="485525" y="268028"/>
                  </a:lnTo>
                  <a:lnTo>
                    <a:pt x="487692" y="268094"/>
                  </a:lnTo>
                  <a:lnTo>
                    <a:pt x="494333" y="263934"/>
                  </a:lnTo>
                  <a:lnTo>
                    <a:pt x="498327" y="260602"/>
                  </a:lnTo>
                  <a:lnTo>
                    <a:pt x="507740" y="244535"/>
                  </a:lnTo>
                  <a:lnTo>
                    <a:pt x="511763" y="217109"/>
                  </a:lnTo>
                  <a:lnTo>
                    <a:pt x="514821" y="193120"/>
                  </a:lnTo>
                  <a:lnTo>
                    <a:pt x="519620" y="165789"/>
                  </a:lnTo>
                  <a:lnTo>
                    <a:pt x="527044" y="135121"/>
                  </a:lnTo>
                  <a:lnTo>
                    <a:pt x="535635" y="105087"/>
                  </a:lnTo>
                  <a:lnTo>
                    <a:pt x="543952" y="76657"/>
                  </a:lnTo>
                  <a:lnTo>
                    <a:pt x="550294" y="50792"/>
                  </a:lnTo>
                  <a:lnTo>
                    <a:pt x="559992" y="32418"/>
                  </a:lnTo>
                  <a:lnTo>
                    <a:pt x="585620" y="7686"/>
                  </a:lnTo>
                  <a:lnTo>
                    <a:pt x="597388" y="1618"/>
                  </a:lnTo>
                  <a:lnTo>
                    <a:pt x="602748" y="0"/>
                  </a:lnTo>
                  <a:lnTo>
                    <a:pt x="615055" y="318"/>
                  </a:lnTo>
                  <a:lnTo>
                    <a:pt x="626874" y="3106"/>
                  </a:lnTo>
                  <a:lnTo>
                    <a:pt x="656332" y="18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1" name="SMARTInkShape-2442"/>
            <p:cNvSpPr/>
            <p:nvPr/>
          </p:nvSpPr>
          <p:spPr bwMode="auto">
            <a:xfrm>
              <a:off x="3450460" y="1568985"/>
              <a:ext cx="553407" cy="336420"/>
            </a:xfrm>
            <a:custGeom>
              <a:avLst/>
              <a:gdLst/>
              <a:ahLst/>
              <a:cxnLst/>
              <a:rect l="0" t="0" r="0" b="0"/>
              <a:pathLst>
                <a:path w="553407" h="336420">
                  <a:moveTo>
                    <a:pt x="14259" y="216953"/>
                  </a:moveTo>
                  <a:lnTo>
                    <a:pt x="10467" y="220745"/>
                  </a:lnTo>
                  <a:lnTo>
                    <a:pt x="3617" y="253631"/>
                  </a:lnTo>
                  <a:lnTo>
                    <a:pt x="691" y="286345"/>
                  </a:lnTo>
                  <a:lnTo>
                    <a:pt x="66" y="320047"/>
                  </a:lnTo>
                  <a:lnTo>
                    <a:pt x="0" y="331725"/>
                  </a:lnTo>
                  <a:lnTo>
                    <a:pt x="784" y="333948"/>
                  </a:lnTo>
                  <a:lnTo>
                    <a:pt x="2101" y="335431"/>
                  </a:lnTo>
                  <a:lnTo>
                    <a:pt x="3772" y="336419"/>
                  </a:lnTo>
                  <a:lnTo>
                    <a:pt x="4886" y="336285"/>
                  </a:lnTo>
                  <a:lnTo>
                    <a:pt x="5629" y="335401"/>
                  </a:lnTo>
                  <a:lnTo>
                    <a:pt x="6125" y="334018"/>
                  </a:lnTo>
                  <a:lnTo>
                    <a:pt x="9101" y="306187"/>
                  </a:lnTo>
                  <a:lnTo>
                    <a:pt x="12731" y="278053"/>
                  </a:lnTo>
                  <a:lnTo>
                    <a:pt x="15923" y="244581"/>
                  </a:lnTo>
                  <a:lnTo>
                    <a:pt x="24012" y="211645"/>
                  </a:lnTo>
                  <a:lnTo>
                    <a:pt x="36463" y="183894"/>
                  </a:lnTo>
                  <a:lnTo>
                    <a:pt x="54893" y="156977"/>
                  </a:lnTo>
                  <a:lnTo>
                    <a:pt x="72865" y="145119"/>
                  </a:lnTo>
                  <a:lnTo>
                    <a:pt x="86343" y="143487"/>
                  </a:lnTo>
                  <a:lnTo>
                    <a:pt x="99478" y="146201"/>
                  </a:lnTo>
                  <a:lnTo>
                    <a:pt x="120844" y="160879"/>
                  </a:lnTo>
                  <a:lnTo>
                    <a:pt x="129893" y="170600"/>
                  </a:lnTo>
                  <a:lnTo>
                    <a:pt x="136560" y="182857"/>
                  </a:lnTo>
                  <a:lnTo>
                    <a:pt x="141604" y="214245"/>
                  </a:lnTo>
                  <a:lnTo>
                    <a:pt x="142814" y="249085"/>
                  </a:lnTo>
                  <a:lnTo>
                    <a:pt x="142832" y="251078"/>
                  </a:lnTo>
                  <a:lnTo>
                    <a:pt x="142845" y="242588"/>
                  </a:lnTo>
                  <a:lnTo>
                    <a:pt x="150431" y="232045"/>
                  </a:lnTo>
                  <a:lnTo>
                    <a:pt x="168010" y="215054"/>
                  </a:lnTo>
                  <a:lnTo>
                    <a:pt x="202558" y="192451"/>
                  </a:lnTo>
                  <a:lnTo>
                    <a:pt x="237380" y="169414"/>
                  </a:lnTo>
                  <a:lnTo>
                    <a:pt x="272376" y="143462"/>
                  </a:lnTo>
                  <a:lnTo>
                    <a:pt x="305558" y="112179"/>
                  </a:lnTo>
                  <a:lnTo>
                    <a:pt x="316822" y="105828"/>
                  </a:lnTo>
                  <a:lnTo>
                    <a:pt x="328142" y="103280"/>
                  </a:lnTo>
                  <a:lnTo>
                    <a:pt x="330670" y="103071"/>
                  </a:lnTo>
                  <a:lnTo>
                    <a:pt x="335597" y="104955"/>
                  </a:lnTo>
                  <a:lnTo>
                    <a:pt x="338022" y="106569"/>
                  </a:lnTo>
                  <a:lnTo>
                    <a:pt x="345227" y="120217"/>
                  </a:lnTo>
                  <a:lnTo>
                    <a:pt x="353979" y="146162"/>
                  </a:lnTo>
                  <a:lnTo>
                    <a:pt x="360532" y="177527"/>
                  </a:lnTo>
                  <a:lnTo>
                    <a:pt x="371978" y="209360"/>
                  </a:lnTo>
                  <a:lnTo>
                    <a:pt x="377563" y="215796"/>
                  </a:lnTo>
                  <a:lnTo>
                    <a:pt x="377111" y="216975"/>
                  </a:lnTo>
                  <a:lnTo>
                    <a:pt x="374493" y="220402"/>
                  </a:lnTo>
                  <a:lnTo>
                    <a:pt x="372800" y="226688"/>
                  </a:lnTo>
                  <a:lnTo>
                    <a:pt x="365921" y="253159"/>
                  </a:lnTo>
                  <a:lnTo>
                    <a:pt x="352330" y="288371"/>
                  </a:lnTo>
                  <a:lnTo>
                    <a:pt x="345233" y="302760"/>
                  </a:lnTo>
                  <a:lnTo>
                    <a:pt x="337136" y="308891"/>
                  </a:lnTo>
                  <a:lnTo>
                    <a:pt x="335852" y="279910"/>
                  </a:lnTo>
                  <a:lnTo>
                    <a:pt x="335764" y="251834"/>
                  </a:lnTo>
                  <a:lnTo>
                    <a:pt x="337860" y="227693"/>
                  </a:lnTo>
                  <a:lnTo>
                    <a:pt x="342232" y="200295"/>
                  </a:lnTo>
                  <a:lnTo>
                    <a:pt x="349466" y="169597"/>
                  </a:lnTo>
                  <a:lnTo>
                    <a:pt x="360090" y="139549"/>
                  </a:lnTo>
                  <a:lnTo>
                    <a:pt x="373543" y="111114"/>
                  </a:lnTo>
                  <a:lnTo>
                    <a:pt x="390105" y="85246"/>
                  </a:lnTo>
                  <a:lnTo>
                    <a:pt x="410166" y="60521"/>
                  </a:lnTo>
                  <a:lnTo>
                    <a:pt x="432311" y="38683"/>
                  </a:lnTo>
                  <a:lnTo>
                    <a:pt x="467091" y="18258"/>
                  </a:lnTo>
                  <a:lnTo>
                    <a:pt x="501738" y="6827"/>
                  </a:lnTo>
                  <a:lnTo>
                    <a:pt x="530878" y="0"/>
                  </a:lnTo>
                  <a:lnTo>
                    <a:pt x="544434" y="937"/>
                  </a:lnTo>
                  <a:lnTo>
                    <a:pt x="548684" y="3886"/>
                  </a:lnTo>
                  <a:lnTo>
                    <a:pt x="551517" y="8233"/>
                  </a:lnTo>
                  <a:lnTo>
                    <a:pt x="553406" y="13513"/>
                  </a:lnTo>
                  <a:lnTo>
                    <a:pt x="551271" y="25729"/>
                  </a:lnTo>
                  <a:lnTo>
                    <a:pt x="543444" y="39889"/>
                  </a:lnTo>
                  <a:lnTo>
                    <a:pt x="520392" y="64918"/>
                  </a:lnTo>
                  <a:lnTo>
                    <a:pt x="488780" y="87768"/>
                  </a:lnTo>
                  <a:lnTo>
                    <a:pt x="455071" y="108826"/>
                  </a:lnTo>
                  <a:lnTo>
                    <a:pt x="425417" y="123884"/>
                  </a:lnTo>
                  <a:lnTo>
                    <a:pt x="408927" y="127964"/>
                  </a:lnTo>
                  <a:lnTo>
                    <a:pt x="397894" y="127660"/>
                  </a:lnTo>
                  <a:lnTo>
                    <a:pt x="393841" y="126468"/>
                  </a:lnTo>
                  <a:lnTo>
                    <a:pt x="392726" y="124086"/>
                  </a:lnTo>
                  <a:lnTo>
                    <a:pt x="393570" y="120910"/>
                  </a:lnTo>
                  <a:lnTo>
                    <a:pt x="395720" y="117205"/>
                  </a:lnTo>
                  <a:lnTo>
                    <a:pt x="423572" y="94150"/>
                  </a:lnTo>
                  <a:lnTo>
                    <a:pt x="455154" y="76056"/>
                  </a:lnTo>
                  <a:lnTo>
                    <a:pt x="471459" y="66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2" name="SMARTInkShape-2443"/>
            <p:cNvSpPr/>
            <p:nvPr/>
          </p:nvSpPr>
          <p:spPr bwMode="auto">
            <a:xfrm>
              <a:off x="4034110" y="1557338"/>
              <a:ext cx="87835" cy="151765"/>
            </a:xfrm>
            <a:custGeom>
              <a:avLst/>
              <a:gdLst/>
              <a:ahLst/>
              <a:cxnLst/>
              <a:rect l="0" t="0" r="0" b="0"/>
              <a:pathLst>
                <a:path w="87835" h="151765">
                  <a:moveTo>
                    <a:pt x="87834" y="0"/>
                  </a:moveTo>
                  <a:lnTo>
                    <a:pt x="87834" y="3792"/>
                  </a:lnTo>
                  <a:lnTo>
                    <a:pt x="85717" y="7770"/>
                  </a:lnTo>
                  <a:lnTo>
                    <a:pt x="80543" y="12978"/>
                  </a:lnTo>
                  <a:lnTo>
                    <a:pt x="51155" y="37584"/>
                  </a:lnTo>
                  <a:lnTo>
                    <a:pt x="24144" y="69571"/>
                  </a:lnTo>
                  <a:lnTo>
                    <a:pt x="8549" y="93109"/>
                  </a:lnTo>
                  <a:lnTo>
                    <a:pt x="1532" y="110702"/>
                  </a:lnTo>
                  <a:lnTo>
                    <a:pt x="0" y="124872"/>
                  </a:lnTo>
                  <a:lnTo>
                    <a:pt x="703" y="130873"/>
                  </a:lnTo>
                  <a:lnTo>
                    <a:pt x="2759" y="135667"/>
                  </a:lnTo>
                  <a:lnTo>
                    <a:pt x="9277" y="143111"/>
                  </a:lnTo>
                  <a:lnTo>
                    <a:pt x="25664" y="151764"/>
                  </a:lnTo>
                  <a:lnTo>
                    <a:pt x="32894" y="151182"/>
                  </a:lnTo>
                  <a:lnTo>
                    <a:pt x="66403" y="1357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3" name="SMARTInkShape-2444"/>
            <p:cNvSpPr/>
            <p:nvPr/>
          </p:nvSpPr>
          <p:spPr bwMode="auto">
            <a:xfrm>
              <a:off x="4150973" y="1385914"/>
              <a:ext cx="70984" cy="14262"/>
            </a:xfrm>
            <a:custGeom>
              <a:avLst/>
              <a:gdLst/>
              <a:ahLst/>
              <a:cxnLst/>
              <a:rect l="0" t="0" r="0" b="0"/>
              <a:pathLst>
                <a:path w="70984" h="14262">
                  <a:moveTo>
                    <a:pt x="70983" y="14261"/>
                  </a:moveTo>
                  <a:lnTo>
                    <a:pt x="67191" y="10469"/>
                  </a:lnTo>
                  <a:lnTo>
                    <a:pt x="63212" y="8607"/>
                  </a:lnTo>
                  <a:lnTo>
                    <a:pt x="27919" y="1502"/>
                  </a:lnTo>
                  <a:lnTo>
                    <a:pt x="1077" y="0"/>
                  </a:lnTo>
                  <a:lnTo>
                    <a:pt x="567" y="785"/>
                  </a:lnTo>
                  <a:lnTo>
                    <a:pt x="0" y="3774"/>
                  </a:lnTo>
                  <a:lnTo>
                    <a:pt x="1436" y="4888"/>
                  </a:lnTo>
                  <a:lnTo>
                    <a:pt x="11042" y="6457"/>
                  </a:lnTo>
                  <a:lnTo>
                    <a:pt x="28121" y="7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4" name="SMARTInkShape-2445"/>
            <p:cNvSpPr/>
            <p:nvPr/>
          </p:nvSpPr>
          <p:spPr bwMode="auto">
            <a:xfrm>
              <a:off x="4223062" y="1478756"/>
              <a:ext cx="141770" cy="107158"/>
            </a:xfrm>
            <a:custGeom>
              <a:avLst/>
              <a:gdLst/>
              <a:ahLst/>
              <a:cxnLst/>
              <a:rect l="0" t="0" r="0" b="0"/>
              <a:pathLst>
                <a:path w="141770" h="107158">
                  <a:moveTo>
                    <a:pt x="27469" y="0"/>
                  </a:moveTo>
                  <a:lnTo>
                    <a:pt x="27469" y="9943"/>
                  </a:lnTo>
                  <a:lnTo>
                    <a:pt x="25353" y="14474"/>
                  </a:lnTo>
                  <a:lnTo>
                    <a:pt x="22560" y="19133"/>
                  </a:lnTo>
                  <a:lnTo>
                    <a:pt x="20987" y="27012"/>
                  </a:lnTo>
                  <a:lnTo>
                    <a:pt x="19590" y="47759"/>
                  </a:lnTo>
                  <a:lnTo>
                    <a:pt x="7327" y="83442"/>
                  </a:lnTo>
                  <a:lnTo>
                    <a:pt x="4494" y="90796"/>
                  </a:lnTo>
                  <a:lnTo>
                    <a:pt x="1383" y="96710"/>
                  </a:lnTo>
                  <a:lnTo>
                    <a:pt x="0" y="101985"/>
                  </a:lnTo>
                  <a:lnTo>
                    <a:pt x="426" y="103709"/>
                  </a:lnTo>
                  <a:lnTo>
                    <a:pt x="1503" y="104858"/>
                  </a:lnTo>
                  <a:lnTo>
                    <a:pt x="4816" y="106135"/>
                  </a:lnTo>
                  <a:lnTo>
                    <a:pt x="8934" y="106702"/>
                  </a:lnTo>
                  <a:lnTo>
                    <a:pt x="11144" y="105266"/>
                  </a:lnTo>
                  <a:lnTo>
                    <a:pt x="20393" y="91555"/>
                  </a:lnTo>
                  <a:lnTo>
                    <a:pt x="42390" y="56408"/>
                  </a:lnTo>
                  <a:lnTo>
                    <a:pt x="70387" y="21993"/>
                  </a:lnTo>
                  <a:lnTo>
                    <a:pt x="79882" y="13744"/>
                  </a:lnTo>
                  <a:lnTo>
                    <a:pt x="89393" y="10077"/>
                  </a:lnTo>
                  <a:lnTo>
                    <a:pt x="93357" y="9893"/>
                  </a:lnTo>
                  <a:lnTo>
                    <a:pt x="99880" y="11806"/>
                  </a:lnTo>
                  <a:lnTo>
                    <a:pt x="105425" y="17418"/>
                  </a:lnTo>
                  <a:lnTo>
                    <a:pt x="113009" y="31619"/>
                  </a:lnTo>
                  <a:lnTo>
                    <a:pt x="117080" y="45009"/>
                  </a:lnTo>
                  <a:lnTo>
                    <a:pt x="121811" y="77359"/>
                  </a:lnTo>
                  <a:lnTo>
                    <a:pt x="126549" y="90738"/>
                  </a:lnTo>
                  <a:lnTo>
                    <a:pt x="141769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5" name="SMARTInkShape-2446"/>
            <p:cNvSpPr/>
            <p:nvPr/>
          </p:nvSpPr>
          <p:spPr bwMode="auto">
            <a:xfrm>
              <a:off x="4414838" y="1557338"/>
              <a:ext cx="28576" cy="21432"/>
            </a:xfrm>
            <a:custGeom>
              <a:avLst/>
              <a:gdLst/>
              <a:ahLst/>
              <a:cxnLst/>
              <a:rect l="0" t="0" r="0" b="0"/>
              <a:pathLst>
                <a:path w="28576" h="21432">
                  <a:moveTo>
                    <a:pt x="0" y="21431"/>
                  </a:moveTo>
                  <a:lnTo>
                    <a:pt x="285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6" name="SMARTInkShape-2447"/>
            <p:cNvSpPr/>
            <p:nvPr/>
          </p:nvSpPr>
          <p:spPr bwMode="auto">
            <a:xfrm>
              <a:off x="4596741" y="1410601"/>
              <a:ext cx="157047" cy="425344"/>
            </a:xfrm>
            <a:custGeom>
              <a:avLst/>
              <a:gdLst/>
              <a:ahLst/>
              <a:cxnLst/>
              <a:rect l="0" t="0" r="0" b="0"/>
              <a:pathLst>
                <a:path w="157047" h="425344">
                  <a:moveTo>
                    <a:pt x="39553" y="18149"/>
                  </a:moveTo>
                  <a:lnTo>
                    <a:pt x="3991" y="18149"/>
                  </a:lnTo>
                  <a:lnTo>
                    <a:pt x="0" y="18149"/>
                  </a:lnTo>
                  <a:lnTo>
                    <a:pt x="13581" y="18149"/>
                  </a:lnTo>
                  <a:lnTo>
                    <a:pt x="18220" y="16032"/>
                  </a:lnTo>
                  <a:lnTo>
                    <a:pt x="31459" y="8206"/>
                  </a:lnTo>
                  <a:lnTo>
                    <a:pt x="42863" y="3926"/>
                  </a:lnTo>
                  <a:lnTo>
                    <a:pt x="44141" y="2317"/>
                  </a:lnTo>
                  <a:lnTo>
                    <a:pt x="44993" y="451"/>
                  </a:lnTo>
                  <a:lnTo>
                    <a:pt x="45561" y="0"/>
                  </a:lnTo>
                  <a:lnTo>
                    <a:pt x="45940" y="493"/>
                  </a:lnTo>
                  <a:lnTo>
                    <a:pt x="46652" y="17400"/>
                  </a:lnTo>
                  <a:lnTo>
                    <a:pt x="40542" y="50637"/>
                  </a:lnTo>
                  <a:lnTo>
                    <a:pt x="45790" y="86138"/>
                  </a:lnTo>
                  <a:lnTo>
                    <a:pt x="50527" y="96256"/>
                  </a:lnTo>
                  <a:lnTo>
                    <a:pt x="54013" y="101176"/>
                  </a:lnTo>
                  <a:lnTo>
                    <a:pt x="58718" y="104457"/>
                  </a:lnTo>
                  <a:lnTo>
                    <a:pt x="70296" y="108102"/>
                  </a:lnTo>
                  <a:lnTo>
                    <a:pt x="81262" y="107605"/>
                  </a:lnTo>
                  <a:lnTo>
                    <a:pt x="91428" y="103945"/>
                  </a:lnTo>
                  <a:lnTo>
                    <a:pt x="124586" y="79650"/>
                  </a:lnTo>
                  <a:lnTo>
                    <a:pt x="140604" y="63047"/>
                  </a:lnTo>
                  <a:lnTo>
                    <a:pt x="151236" y="55681"/>
                  </a:lnTo>
                  <a:lnTo>
                    <a:pt x="152902" y="56664"/>
                  </a:lnTo>
                  <a:lnTo>
                    <a:pt x="156870" y="61990"/>
                  </a:lnTo>
                  <a:lnTo>
                    <a:pt x="157046" y="71765"/>
                  </a:lnTo>
                  <a:lnTo>
                    <a:pt x="154484" y="101236"/>
                  </a:lnTo>
                  <a:lnTo>
                    <a:pt x="150247" y="135901"/>
                  </a:lnTo>
                  <a:lnTo>
                    <a:pt x="144048" y="164675"/>
                  </a:lnTo>
                  <a:lnTo>
                    <a:pt x="136002" y="195984"/>
                  </a:lnTo>
                  <a:lnTo>
                    <a:pt x="127133" y="228420"/>
                  </a:lnTo>
                  <a:lnTo>
                    <a:pt x="115784" y="263474"/>
                  </a:lnTo>
                  <a:lnTo>
                    <a:pt x="103596" y="298632"/>
                  </a:lnTo>
                  <a:lnTo>
                    <a:pt x="92887" y="330133"/>
                  </a:lnTo>
                  <a:lnTo>
                    <a:pt x="78603" y="357892"/>
                  </a:lnTo>
                  <a:lnTo>
                    <a:pt x="61671" y="382665"/>
                  </a:lnTo>
                  <a:lnTo>
                    <a:pt x="25265" y="4253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" name="SMARTInkShape-2448"/>
            <p:cNvSpPr/>
            <p:nvPr/>
          </p:nvSpPr>
          <p:spPr bwMode="auto">
            <a:xfrm>
              <a:off x="2700338" y="1843088"/>
              <a:ext cx="2207419" cy="621322"/>
            </a:xfrm>
            <a:custGeom>
              <a:avLst/>
              <a:gdLst/>
              <a:ahLst/>
              <a:cxnLst/>
              <a:rect l="0" t="0" r="0" b="0"/>
              <a:pathLst>
                <a:path w="2207419" h="621322">
                  <a:moveTo>
                    <a:pt x="0" y="592931"/>
                  </a:moveTo>
                  <a:lnTo>
                    <a:pt x="0" y="609723"/>
                  </a:lnTo>
                  <a:lnTo>
                    <a:pt x="2116" y="614417"/>
                  </a:lnTo>
                  <a:lnTo>
                    <a:pt x="3792" y="616780"/>
                  </a:lnTo>
                  <a:lnTo>
                    <a:pt x="6496" y="618355"/>
                  </a:lnTo>
                  <a:lnTo>
                    <a:pt x="19475" y="620572"/>
                  </a:lnTo>
                  <a:lnTo>
                    <a:pt x="51501" y="621321"/>
                  </a:lnTo>
                  <a:lnTo>
                    <a:pt x="83257" y="619334"/>
                  </a:lnTo>
                  <a:lnTo>
                    <a:pt x="111615" y="614191"/>
                  </a:lnTo>
                  <a:lnTo>
                    <a:pt x="129179" y="609485"/>
                  </a:lnTo>
                  <a:lnTo>
                    <a:pt x="148032" y="603967"/>
                  </a:lnTo>
                  <a:lnTo>
                    <a:pt x="169331" y="598701"/>
                  </a:lnTo>
                  <a:lnTo>
                    <a:pt x="192263" y="593602"/>
                  </a:lnTo>
                  <a:lnTo>
                    <a:pt x="216281" y="588616"/>
                  </a:lnTo>
                  <a:lnTo>
                    <a:pt x="242612" y="582117"/>
                  </a:lnTo>
                  <a:lnTo>
                    <a:pt x="270485" y="574609"/>
                  </a:lnTo>
                  <a:lnTo>
                    <a:pt x="299386" y="566429"/>
                  </a:lnTo>
                  <a:lnTo>
                    <a:pt x="332147" y="557007"/>
                  </a:lnTo>
                  <a:lnTo>
                    <a:pt x="367481" y="546756"/>
                  </a:lnTo>
                  <a:lnTo>
                    <a:pt x="404531" y="535954"/>
                  </a:lnTo>
                  <a:lnTo>
                    <a:pt x="445106" y="524784"/>
                  </a:lnTo>
                  <a:lnTo>
                    <a:pt x="488031" y="513368"/>
                  </a:lnTo>
                  <a:lnTo>
                    <a:pt x="532522" y="501789"/>
                  </a:lnTo>
                  <a:lnTo>
                    <a:pt x="579646" y="489307"/>
                  </a:lnTo>
                  <a:lnTo>
                    <a:pt x="628524" y="476223"/>
                  </a:lnTo>
                  <a:lnTo>
                    <a:pt x="678572" y="462738"/>
                  </a:lnTo>
                  <a:lnTo>
                    <a:pt x="730988" y="448986"/>
                  </a:lnTo>
                  <a:lnTo>
                    <a:pt x="784981" y="435055"/>
                  </a:lnTo>
                  <a:lnTo>
                    <a:pt x="840027" y="421005"/>
                  </a:lnTo>
                  <a:lnTo>
                    <a:pt x="897361" y="406082"/>
                  </a:lnTo>
                  <a:lnTo>
                    <a:pt x="956222" y="390578"/>
                  </a:lnTo>
                  <a:lnTo>
                    <a:pt x="1016100" y="374685"/>
                  </a:lnTo>
                  <a:lnTo>
                    <a:pt x="1077450" y="357740"/>
                  </a:lnTo>
                  <a:lnTo>
                    <a:pt x="1139781" y="340093"/>
                  </a:lnTo>
                  <a:lnTo>
                    <a:pt x="1202766" y="321978"/>
                  </a:lnTo>
                  <a:lnTo>
                    <a:pt x="1265394" y="302759"/>
                  </a:lnTo>
                  <a:lnTo>
                    <a:pt x="1327784" y="282801"/>
                  </a:lnTo>
                  <a:lnTo>
                    <a:pt x="1390014" y="262353"/>
                  </a:lnTo>
                  <a:lnTo>
                    <a:pt x="1451345" y="242370"/>
                  </a:lnTo>
                  <a:lnTo>
                    <a:pt x="1512075" y="222699"/>
                  </a:lnTo>
                  <a:lnTo>
                    <a:pt x="1572407" y="203234"/>
                  </a:lnTo>
                  <a:lnTo>
                    <a:pt x="1631677" y="183908"/>
                  </a:lnTo>
                  <a:lnTo>
                    <a:pt x="1690241" y="164674"/>
                  </a:lnTo>
                  <a:lnTo>
                    <a:pt x="1748333" y="145501"/>
                  </a:lnTo>
                  <a:lnTo>
                    <a:pt x="1802937" y="127957"/>
                  </a:lnTo>
                  <a:lnTo>
                    <a:pt x="1855214" y="111498"/>
                  </a:lnTo>
                  <a:lnTo>
                    <a:pt x="1905940" y="95763"/>
                  </a:lnTo>
                  <a:lnTo>
                    <a:pt x="1952458" y="81305"/>
                  </a:lnTo>
                  <a:lnTo>
                    <a:pt x="1996170" y="67697"/>
                  </a:lnTo>
                  <a:lnTo>
                    <a:pt x="2038011" y="54656"/>
                  </a:lnTo>
                  <a:lnTo>
                    <a:pt x="2075430" y="42787"/>
                  </a:lnTo>
                  <a:lnTo>
                    <a:pt x="2109901" y="31700"/>
                  </a:lnTo>
                  <a:lnTo>
                    <a:pt x="2142407" y="21133"/>
                  </a:lnTo>
                  <a:lnTo>
                    <a:pt x="2164077" y="14088"/>
                  </a:lnTo>
                  <a:lnTo>
                    <a:pt x="220741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843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400">
                <a:sym typeface="Symbol" panose="05050102010706020507" pitchFamily="18" charset="2"/>
              </a:rPr>
              <a:t>Building Faster Scanners from the DFA</a:t>
            </a:r>
            <a:br>
              <a:rPr lang="en-US" altLang="en-US" sz="3400">
                <a:sym typeface="Symbol" panose="05050102010706020507" pitchFamily="18" charset="2"/>
              </a:rPr>
            </a:br>
            <a:r>
              <a:rPr lang="en-US" altLang="en-US" sz="3400">
                <a:sym typeface="Symbol" panose="05050102010706020507" pitchFamily="18" charset="2"/>
              </a:rPr>
              <a:t>(Author’s slide)</a:t>
            </a:r>
          </a:p>
        </p:txBody>
      </p:sp>
      <p:sp>
        <p:nvSpPr>
          <p:cNvPr id="216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sym typeface="Symbol" panose="05050102010706020507" pitchFamily="18" charset="2"/>
              </a:rPr>
              <a:t>Table-driven recognizers waste a lot of effort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Read (&amp; classify) the next character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Find the next state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Assign to the state variable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Trip through case logic in </a:t>
            </a:r>
            <a:r>
              <a:rPr lang="en-US" altLang="en-US" sz="2000" i="1">
                <a:sym typeface="Symbol" panose="05050102010706020507" pitchFamily="18" charset="2"/>
              </a:rPr>
              <a:t>action()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Branch back to the top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We can do better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Encode state &amp; actions in the code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Do transition tests locally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Generate ugly, spaghetti-like code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en-US" sz="2000">
                <a:sym typeface="Symbol" panose="05050102010706020507" pitchFamily="18" charset="2"/>
              </a:rPr>
              <a:t>Takes (many) fewer operations per input character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en-US" sz="2000"/>
          </a:p>
        </p:txBody>
      </p:sp>
      <p:grpSp>
        <p:nvGrpSpPr>
          <p:cNvPr id="4" name="SMARTInkShape-Group827"/>
          <p:cNvGrpSpPr/>
          <p:nvPr/>
        </p:nvGrpSpPr>
        <p:grpSpPr>
          <a:xfrm>
            <a:off x="1399161" y="450056"/>
            <a:ext cx="5308821" cy="5937106"/>
            <a:chOff x="1399161" y="450056"/>
            <a:chExt cx="5308821" cy="5937106"/>
          </a:xfrm>
        </p:grpSpPr>
        <p:sp>
          <p:nvSpPr>
            <p:cNvPr id="2" name="SMARTInkShape-3938"/>
            <p:cNvSpPr/>
            <p:nvPr/>
          </p:nvSpPr>
          <p:spPr bwMode="auto">
            <a:xfrm>
              <a:off x="2450306" y="885825"/>
              <a:ext cx="4257676" cy="5501337"/>
            </a:xfrm>
            <a:custGeom>
              <a:avLst/>
              <a:gdLst/>
              <a:ahLst/>
              <a:cxnLst/>
              <a:rect l="0" t="0" r="0" b="0"/>
              <a:pathLst>
                <a:path w="4257676" h="5501337">
                  <a:moveTo>
                    <a:pt x="0" y="0"/>
                  </a:moveTo>
                  <a:lnTo>
                    <a:pt x="25430" y="27546"/>
                  </a:lnTo>
                  <a:lnTo>
                    <a:pt x="44640" y="51137"/>
                  </a:lnTo>
                  <a:lnTo>
                    <a:pt x="71698" y="85434"/>
                  </a:lnTo>
                  <a:lnTo>
                    <a:pt x="88280" y="106168"/>
                  </a:lnTo>
                  <a:lnTo>
                    <a:pt x="106479" y="128723"/>
                  </a:lnTo>
                  <a:lnTo>
                    <a:pt x="125755" y="152490"/>
                  </a:lnTo>
                  <a:lnTo>
                    <a:pt x="147337" y="180241"/>
                  </a:lnTo>
                  <a:lnTo>
                    <a:pt x="170456" y="210648"/>
                  </a:lnTo>
                  <a:lnTo>
                    <a:pt x="194600" y="242826"/>
                  </a:lnTo>
                  <a:lnTo>
                    <a:pt x="221014" y="279359"/>
                  </a:lnTo>
                  <a:lnTo>
                    <a:pt x="248943" y="318796"/>
                  </a:lnTo>
                  <a:lnTo>
                    <a:pt x="277881" y="360168"/>
                  </a:lnTo>
                  <a:lnTo>
                    <a:pt x="309079" y="405212"/>
                  </a:lnTo>
                  <a:lnTo>
                    <a:pt x="341784" y="452704"/>
                  </a:lnTo>
                  <a:lnTo>
                    <a:pt x="375494" y="501828"/>
                  </a:lnTo>
                  <a:lnTo>
                    <a:pt x="410667" y="556008"/>
                  </a:lnTo>
                  <a:lnTo>
                    <a:pt x="446815" y="613559"/>
                  </a:lnTo>
                  <a:lnTo>
                    <a:pt x="483615" y="673358"/>
                  </a:lnTo>
                  <a:lnTo>
                    <a:pt x="522435" y="737037"/>
                  </a:lnTo>
                  <a:lnTo>
                    <a:pt x="562602" y="803302"/>
                  </a:lnTo>
                  <a:lnTo>
                    <a:pt x="603668" y="871291"/>
                  </a:lnTo>
                  <a:lnTo>
                    <a:pt x="647715" y="942810"/>
                  </a:lnTo>
                  <a:lnTo>
                    <a:pt x="693747" y="1016684"/>
                  </a:lnTo>
                  <a:lnTo>
                    <a:pt x="741104" y="1092127"/>
                  </a:lnTo>
                  <a:lnTo>
                    <a:pt x="790932" y="1170997"/>
                  </a:lnTo>
                  <a:lnTo>
                    <a:pt x="842407" y="1252152"/>
                  </a:lnTo>
                  <a:lnTo>
                    <a:pt x="894980" y="1334831"/>
                  </a:lnTo>
                  <a:lnTo>
                    <a:pt x="950666" y="1420906"/>
                  </a:lnTo>
                  <a:lnTo>
                    <a:pt x="1008427" y="1509246"/>
                  </a:lnTo>
                  <a:lnTo>
                    <a:pt x="1067572" y="1599095"/>
                  </a:lnTo>
                  <a:lnTo>
                    <a:pt x="1129227" y="1691538"/>
                  </a:lnTo>
                  <a:lnTo>
                    <a:pt x="1192556" y="1785711"/>
                  </a:lnTo>
                  <a:lnTo>
                    <a:pt x="1256999" y="1881036"/>
                  </a:lnTo>
                  <a:lnTo>
                    <a:pt x="1323775" y="1977924"/>
                  </a:lnTo>
                  <a:lnTo>
                    <a:pt x="1392104" y="2075854"/>
                  </a:lnTo>
                  <a:lnTo>
                    <a:pt x="1461470" y="2174477"/>
                  </a:lnTo>
                  <a:lnTo>
                    <a:pt x="1533113" y="2273564"/>
                  </a:lnTo>
                  <a:lnTo>
                    <a:pt x="1606275" y="2372959"/>
                  </a:lnTo>
                  <a:lnTo>
                    <a:pt x="1680450" y="2472560"/>
                  </a:lnTo>
                  <a:lnTo>
                    <a:pt x="1755300" y="2573093"/>
                  </a:lnTo>
                  <a:lnTo>
                    <a:pt x="1830600" y="2674245"/>
                  </a:lnTo>
                  <a:lnTo>
                    <a:pt x="1906200" y="2775811"/>
                  </a:lnTo>
                  <a:lnTo>
                    <a:pt x="1982794" y="2877653"/>
                  </a:lnTo>
                  <a:lnTo>
                    <a:pt x="2060050" y="2979679"/>
                  </a:lnTo>
                  <a:lnTo>
                    <a:pt x="2137748" y="3081828"/>
                  </a:lnTo>
                  <a:lnTo>
                    <a:pt x="2214947" y="3184058"/>
                  </a:lnTo>
                  <a:lnTo>
                    <a:pt x="2291812" y="3286343"/>
                  </a:lnTo>
                  <a:lnTo>
                    <a:pt x="2368456" y="3388664"/>
                  </a:lnTo>
                  <a:lnTo>
                    <a:pt x="2444159" y="3489422"/>
                  </a:lnTo>
                  <a:lnTo>
                    <a:pt x="2519233" y="3589138"/>
                  </a:lnTo>
                  <a:lnTo>
                    <a:pt x="2593888" y="3688158"/>
                  </a:lnTo>
                  <a:lnTo>
                    <a:pt x="2666678" y="3785922"/>
                  </a:lnTo>
                  <a:lnTo>
                    <a:pt x="2738223" y="3882848"/>
                  </a:lnTo>
                  <a:lnTo>
                    <a:pt x="2808938" y="3979216"/>
                  </a:lnTo>
                  <a:lnTo>
                    <a:pt x="2877513" y="4072829"/>
                  </a:lnTo>
                  <a:lnTo>
                    <a:pt x="2944661" y="4164607"/>
                  </a:lnTo>
                  <a:lnTo>
                    <a:pt x="3010857" y="4255161"/>
                  </a:lnTo>
                  <a:lnTo>
                    <a:pt x="3074832" y="4342517"/>
                  </a:lnTo>
                  <a:lnTo>
                    <a:pt x="3137326" y="4427743"/>
                  </a:lnTo>
                  <a:lnTo>
                    <a:pt x="3198832" y="4511547"/>
                  </a:lnTo>
                  <a:lnTo>
                    <a:pt x="3258092" y="4591230"/>
                  </a:lnTo>
                  <a:lnTo>
                    <a:pt x="3315855" y="4668163"/>
                  </a:lnTo>
                  <a:lnTo>
                    <a:pt x="3372620" y="4743265"/>
                  </a:lnTo>
                  <a:lnTo>
                    <a:pt x="3427132" y="4813177"/>
                  </a:lnTo>
                  <a:lnTo>
                    <a:pt x="3480142" y="4879629"/>
                  </a:lnTo>
                  <a:lnTo>
                    <a:pt x="3532151" y="4943773"/>
                  </a:lnTo>
                  <a:lnTo>
                    <a:pt x="3581905" y="5002411"/>
                  </a:lnTo>
                  <a:lnTo>
                    <a:pt x="3630155" y="5057378"/>
                  </a:lnTo>
                  <a:lnTo>
                    <a:pt x="3677404" y="5109898"/>
                  </a:lnTo>
                  <a:lnTo>
                    <a:pt x="3722396" y="5156817"/>
                  </a:lnTo>
                  <a:lnTo>
                    <a:pt x="3765885" y="5200003"/>
                  </a:lnTo>
                  <a:lnTo>
                    <a:pt x="3808371" y="5240700"/>
                  </a:lnTo>
                  <a:lnTo>
                    <a:pt x="3849396" y="5277356"/>
                  </a:lnTo>
                  <a:lnTo>
                    <a:pt x="3889445" y="5311319"/>
                  </a:lnTo>
                  <a:lnTo>
                    <a:pt x="3928845" y="5343485"/>
                  </a:lnTo>
                  <a:lnTo>
                    <a:pt x="3964636" y="5371280"/>
                  </a:lnTo>
                  <a:lnTo>
                    <a:pt x="3998022" y="5396160"/>
                  </a:lnTo>
                  <a:lnTo>
                    <a:pt x="4029804" y="5419096"/>
                  </a:lnTo>
                  <a:lnTo>
                    <a:pt x="4059724" y="5438356"/>
                  </a:lnTo>
                  <a:lnTo>
                    <a:pt x="4088401" y="5455164"/>
                  </a:lnTo>
                  <a:lnTo>
                    <a:pt x="4116251" y="5470338"/>
                  </a:lnTo>
                  <a:lnTo>
                    <a:pt x="4140374" y="5482042"/>
                  </a:lnTo>
                  <a:lnTo>
                    <a:pt x="4162011" y="5491432"/>
                  </a:lnTo>
                  <a:lnTo>
                    <a:pt x="4181993" y="5499280"/>
                  </a:lnTo>
                  <a:lnTo>
                    <a:pt x="4199283" y="5501336"/>
                  </a:lnTo>
                  <a:lnTo>
                    <a:pt x="4229078" y="5495155"/>
                  </a:lnTo>
                  <a:lnTo>
                    <a:pt x="4238610" y="5484299"/>
                  </a:lnTo>
                  <a:lnTo>
                    <a:pt x="4249202" y="5451070"/>
                  </a:lnTo>
                  <a:lnTo>
                    <a:pt x="4257675" y="54149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3939"/>
            <p:cNvSpPr/>
            <p:nvPr/>
          </p:nvSpPr>
          <p:spPr bwMode="auto">
            <a:xfrm>
              <a:off x="1399161" y="450056"/>
              <a:ext cx="4358703" cy="5601280"/>
            </a:xfrm>
            <a:custGeom>
              <a:avLst/>
              <a:gdLst/>
              <a:ahLst/>
              <a:cxnLst/>
              <a:rect l="0" t="0" r="0" b="0"/>
              <a:pathLst>
                <a:path w="4358703" h="5601280">
                  <a:moveTo>
                    <a:pt x="4358702" y="0"/>
                  </a:moveTo>
                  <a:lnTo>
                    <a:pt x="4339740" y="22754"/>
                  </a:lnTo>
                  <a:lnTo>
                    <a:pt x="4309263" y="55092"/>
                  </a:lnTo>
                  <a:lnTo>
                    <a:pt x="4290024" y="74828"/>
                  </a:lnTo>
                  <a:lnTo>
                    <a:pt x="4266085" y="101479"/>
                  </a:lnTo>
                  <a:lnTo>
                    <a:pt x="4239013" y="132741"/>
                  </a:lnTo>
                  <a:lnTo>
                    <a:pt x="4209853" y="167075"/>
                  </a:lnTo>
                  <a:lnTo>
                    <a:pt x="4176920" y="206633"/>
                  </a:lnTo>
                  <a:lnTo>
                    <a:pt x="4141470" y="249674"/>
                  </a:lnTo>
                  <a:lnTo>
                    <a:pt x="4104343" y="295037"/>
                  </a:lnTo>
                  <a:lnTo>
                    <a:pt x="4064510" y="345123"/>
                  </a:lnTo>
                  <a:lnTo>
                    <a:pt x="4022874" y="398357"/>
                  </a:lnTo>
                  <a:lnTo>
                    <a:pt x="3980035" y="453690"/>
                  </a:lnTo>
                  <a:lnTo>
                    <a:pt x="3935601" y="512804"/>
                  </a:lnTo>
                  <a:lnTo>
                    <a:pt x="3890103" y="574438"/>
                  </a:lnTo>
                  <a:lnTo>
                    <a:pt x="3843896" y="637753"/>
                  </a:lnTo>
                  <a:lnTo>
                    <a:pt x="3794042" y="706156"/>
                  </a:lnTo>
                  <a:lnTo>
                    <a:pt x="3741755" y="777952"/>
                  </a:lnTo>
                  <a:lnTo>
                    <a:pt x="3687848" y="852010"/>
                  </a:lnTo>
                  <a:lnTo>
                    <a:pt x="3629684" y="929957"/>
                  </a:lnTo>
                  <a:lnTo>
                    <a:pt x="3568684" y="1010496"/>
                  </a:lnTo>
                  <a:lnTo>
                    <a:pt x="3505792" y="1092764"/>
                  </a:lnTo>
                  <a:lnTo>
                    <a:pt x="3439258" y="1178566"/>
                  </a:lnTo>
                  <a:lnTo>
                    <a:pt x="3370295" y="1266723"/>
                  </a:lnTo>
                  <a:lnTo>
                    <a:pt x="3299714" y="1356451"/>
                  </a:lnTo>
                  <a:lnTo>
                    <a:pt x="3224085" y="1450401"/>
                  </a:lnTo>
                  <a:lnTo>
                    <a:pt x="3145090" y="1547165"/>
                  </a:lnTo>
                  <a:lnTo>
                    <a:pt x="3063852" y="1645806"/>
                  </a:lnTo>
                  <a:lnTo>
                    <a:pt x="2979531" y="1747285"/>
                  </a:lnTo>
                  <a:lnTo>
                    <a:pt x="2893155" y="1850657"/>
                  </a:lnTo>
                  <a:lnTo>
                    <a:pt x="2805408" y="1955290"/>
                  </a:lnTo>
                  <a:lnTo>
                    <a:pt x="2714366" y="2062352"/>
                  </a:lnTo>
                  <a:lnTo>
                    <a:pt x="2621128" y="2171032"/>
                  </a:lnTo>
                  <a:lnTo>
                    <a:pt x="2526425" y="2280793"/>
                  </a:lnTo>
                  <a:lnTo>
                    <a:pt x="2430746" y="2392860"/>
                  </a:lnTo>
                  <a:lnTo>
                    <a:pt x="2334417" y="2506465"/>
                  </a:lnTo>
                  <a:lnTo>
                    <a:pt x="2237653" y="2621095"/>
                  </a:lnTo>
                  <a:lnTo>
                    <a:pt x="2141394" y="2736410"/>
                  </a:lnTo>
                  <a:lnTo>
                    <a:pt x="2045472" y="2852179"/>
                  </a:lnTo>
                  <a:lnTo>
                    <a:pt x="1949773" y="2968253"/>
                  </a:lnTo>
                  <a:lnTo>
                    <a:pt x="1855812" y="3083735"/>
                  </a:lnTo>
                  <a:lnTo>
                    <a:pt x="1763008" y="3198824"/>
                  </a:lnTo>
                  <a:lnTo>
                    <a:pt x="1670977" y="3313649"/>
                  </a:lnTo>
                  <a:lnTo>
                    <a:pt x="1582635" y="3426712"/>
                  </a:lnTo>
                  <a:lnTo>
                    <a:pt x="1496753" y="3538600"/>
                  </a:lnTo>
                  <a:lnTo>
                    <a:pt x="1412511" y="3649704"/>
                  </a:lnTo>
                  <a:lnTo>
                    <a:pt x="1331743" y="3757111"/>
                  </a:lnTo>
                  <a:lnTo>
                    <a:pt x="1253292" y="3862053"/>
                  </a:lnTo>
                  <a:lnTo>
                    <a:pt x="1176385" y="3965352"/>
                  </a:lnTo>
                  <a:lnTo>
                    <a:pt x="1103682" y="4064381"/>
                  </a:lnTo>
                  <a:lnTo>
                    <a:pt x="1033782" y="4160562"/>
                  </a:lnTo>
                  <a:lnTo>
                    <a:pt x="965751" y="4254846"/>
                  </a:lnTo>
                  <a:lnTo>
                    <a:pt x="902935" y="4344689"/>
                  </a:lnTo>
                  <a:lnTo>
                    <a:pt x="843594" y="4431572"/>
                  </a:lnTo>
                  <a:lnTo>
                    <a:pt x="786572" y="4516482"/>
                  </a:lnTo>
                  <a:lnTo>
                    <a:pt x="733475" y="4596900"/>
                  </a:lnTo>
                  <a:lnTo>
                    <a:pt x="682997" y="4674325"/>
                  </a:lnTo>
                  <a:lnTo>
                    <a:pt x="634263" y="4749755"/>
                  </a:lnTo>
                  <a:lnTo>
                    <a:pt x="589074" y="4819884"/>
                  </a:lnTo>
                  <a:lnTo>
                    <a:pt x="546248" y="4886482"/>
                  </a:lnTo>
                  <a:lnTo>
                    <a:pt x="504997" y="4950723"/>
                  </a:lnTo>
                  <a:lnTo>
                    <a:pt x="467178" y="5011014"/>
                  </a:lnTo>
                  <a:lnTo>
                    <a:pt x="431646" y="5068669"/>
                  </a:lnTo>
                  <a:lnTo>
                    <a:pt x="397639" y="5124570"/>
                  </a:lnTo>
                  <a:lnTo>
                    <a:pt x="365443" y="5175330"/>
                  </a:lnTo>
                  <a:lnTo>
                    <a:pt x="334454" y="5222664"/>
                  </a:lnTo>
                  <a:lnTo>
                    <a:pt x="304270" y="5267714"/>
                  </a:lnTo>
                  <a:lnTo>
                    <a:pt x="276210" y="5308859"/>
                  </a:lnTo>
                  <a:lnTo>
                    <a:pt x="249565" y="5347402"/>
                  </a:lnTo>
                  <a:lnTo>
                    <a:pt x="223865" y="5384210"/>
                  </a:lnTo>
                  <a:lnTo>
                    <a:pt x="200381" y="5417480"/>
                  </a:lnTo>
                  <a:lnTo>
                    <a:pt x="178375" y="5448390"/>
                  </a:lnTo>
                  <a:lnTo>
                    <a:pt x="157355" y="5477729"/>
                  </a:lnTo>
                  <a:lnTo>
                    <a:pt x="137785" y="5502845"/>
                  </a:lnTo>
                  <a:lnTo>
                    <a:pt x="119182" y="5525144"/>
                  </a:lnTo>
                  <a:lnTo>
                    <a:pt x="101224" y="5545567"/>
                  </a:lnTo>
                  <a:lnTo>
                    <a:pt x="68571" y="5574610"/>
                  </a:lnTo>
                  <a:lnTo>
                    <a:pt x="40564" y="5593073"/>
                  </a:lnTo>
                  <a:lnTo>
                    <a:pt x="20179" y="5601279"/>
                  </a:lnTo>
                  <a:lnTo>
                    <a:pt x="12997" y="5597118"/>
                  </a:lnTo>
                  <a:lnTo>
                    <a:pt x="2900" y="5575560"/>
                  </a:lnTo>
                  <a:lnTo>
                    <a:pt x="684" y="5556159"/>
                  </a:lnTo>
                  <a:lnTo>
                    <a:pt x="0" y="5532112"/>
                  </a:lnTo>
                  <a:lnTo>
                    <a:pt x="338" y="5504969"/>
                  </a:lnTo>
                  <a:lnTo>
                    <a:pt x="2151" y="5469411"/>
                  </a:lnTo>
                  <a:lnTo>
                    <a:pt x="4947" y="5428243"/>
                  </a:lnTo>
                  <a:lnTo>
                    <a:pt x="8398" y="5383334"/>
                  </a:lnTo>
                  <a:lnTo>
                    <a:pt x="10699" y="5353396"/>
                  </a:lnTo>
                  <a:lnTo>
                    <a:pt x="15302" y="52935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Symbol Tables</a:t>
            </a: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en-US" sz="2000"/>
              <a:t>#define ENDSTR 0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#define MAXSTR 100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#include &lt;stdio.h&gt;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  <a:p>
            <a:pPr>
              <a:lnSpc>
                <a:spcPct val="85000"/>
              </a:lnSpc>
            </a:pPr>
            <a:r>
              <a:rPr lang="en-US" altLang="en-US" sz="2000"/>
              <a:t>struct nlist { /* basic table entry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char *name;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struct nlist *next;     /*next entry in chain */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        int val;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};</a:t>
            </a:r>
          </a:p>
          <a:p>
            <a:pPr>
              <a:lnSpc>
                <a:spcPct val="85000"/>
              </a:lnSpc>
            </a:pPr>
            <a:r>
              <a:rPr lang="en-US" altLang="en-US" sz="2000"/>
              <a:t>#define HASHSIZE        100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  <a:p>
            <a:pPr>
              <a:lnSpc>
                <a:spcPct val="85000"/>
              </a:lnSpc>
            </a:pPr>
            <a:r>
              <a:rPr lang="en-US" altLang="en-US" sz="2000"/>
              <a:t>static struct nlist *hashtab[HASHSIZE]; /* pointer table */</a:t>
            </a:r>
          </a:p>
          <a:p>
            <a:pPr>
              <a:lnSpc>
                <a:spcPct val="85000"/>
              </a:lnSpc>
            </a:pPr>
            <a:endParaRPr lang="en-US" altLang="en-US" sz="2000"/>
          </a:p>
        </p:txBody>
      </p:sp>
      <p:grpSp>
        <p:nvGrpSpPr>
          <p:cNvPr id="4" name="SMARTInkShape-Group828"/>
          <p:cNvGrpSpPr/>
          <p:nvPr/>
        </p:nvGrpSpPr>
        <p:grpSpPr>
          <a:xfrm>
            <a:off x="4293402" y="742950"/>
            <a:ext cx="1614480" cy="1142868"/>
            <a:chOff x="4293402" y="742950"/>
            <a:chExt cx="1614480" cy="1142868"/>
          </a:xfrm>
        </p:grpSpPr>
        <p:sp>
          <p:nvSpPr>
            <p:cNvPr id="2" name="SMARTInkShape-3940"/>
            <p:cNvSpPr/>
            <p:nvPr/>
          </p:nvSpPr>
          <p:spPr bwMode="auto">
            <a:xfrm>
              <a:off x="4436269" y="742950"/>
              <a:ext cx="1471613" cy="1078707"/>
            </a:xfrm>
            <a:custGeom>
              <a:avLst/>
              <a:gdLst/>
              <a:ahLst/>
              <a:cxnLst/>
              <a:rect l="0" t="0" r="0" b="0"/>
              <a:pathLst>
                <a:path w="1471613" h="1078707">
                  <a:moveTo>
                    <a:pt x="0" y="1078706"/>
                  </a:moveTo>
                  <a:lnTo>
                    <a:pt x="28369" y="1064125"/>
                  </a:lnTo>
                  <a:lnTo>
                    <a:pt x="45900" y="1054698"/>
                  </a:lnTo>
                  <a:lnTo>
                    <a:pt x="66319" y="1043651"/>
                  </a:lnTo>
                  <a:lnTo>
                    <a:pt x="94219" y="1024380"/>
                  </a:lnTo>
                  <a:lnTo>
                    <a:pt x="127106" y="999626"/>
                  </a:lnTo>
                  <a:lnTo>
                    <a:pt x="163318" y="971217"/>
                  </a:lnTo>
                  <a:lnTo>
                    <a:pt x="212860" y="933228"/>
                  </a:lnTo>
                  <a:lnTo>
                    <a:pt x="271288" y="888852"/>
                  </a:lnTo>
                  <a:lnTo>
                    <a:pt x="335640" y="840218"/>
                  </a:lnTo>
                  <a:lnTo>
                    <a:pt x="412672" y="783189"/>
                  </a:lnTo>
                  <a:lnTo>
                    <a:pt x="498158" y="720564"/>
                  </a:lnTo>
                  <a:lnTo>
                    <a:pt x="589281" y="654207"/>
                  </a:lnTo>
                  <a:lnTo>
                    <a:pt x="688922" y="581394"/>
                  </a:lnTo>
                  <a:lnTo>
                    <a:pt x="794244" y="504277"/>
                  </a:lnTo>
                  <a:lnTo>
                    <a:pt x="903352" y="424291"/>
                  </a:lnTo>
                  <a:lnTo>
                    <a:pt x="1014985" y="341598"/>
                  </a:lnTo>
                  <a:lnTo>
                    <a:pt x="1128300" y="257101"/>
                  </a:lnTo>
                  <a:lnTo>
                    <a:pt x="1242738" y="171401"/>
                  </a:lnTo>
                  <a:lnTo>
                    <a:pt x="1319029" y="114267"/>
                  </a:lnTo>
                  <a:lnTo>
                    <a:pt x="14716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" name="SMARTInkShape-3941"/>
            <p:cNvSpPr/>
            <p:nvPr/>
          </p:nvSpPr>
          <p:spPr bwMode="auto">
            <a:xfrm>
              <a:off x="4293402" y="1414783"/>
              <a:ext cx="550062" cy="471035"/>
            </a:xfrm>
            <a:custGeom>
              <a:avLst/>
              <a:gdLst/>
              <a:ahLst/>
              <a:cxnLst/>
              <a:rect l="0" t="0" r="0" b="0"/>
              <a:pathLst>
                <a:path w="550062" h="471035">
                  <a:moveTo>
                    <a:pt x="35711" y="13967"/>
                  </a:moveTo>
                  <a:lnTo>
                    <a:pt x="31918" y="10175"/>
                  </a:lnTo>
                  <a:lnTo>
                    <a:pt x="27940" y="8313"/>
                  </a:lnTo>
                  <a:lnTo>
                    <a:pt x="25768" y="7816"/>
                  </a:lnTo>
                  <a:lnTo>
                    <a:pt x="14402" y="400"/>
                  </a:lnTo>
                  <a:lnTo>
                    <a:pt x="10894" y="0"/>
                  </a:lnTo>
                  <a:lnTo>
                    <a:pt x="9641" y="687"/>
                  </a:lnTo>
                  <a:lnTo>
                    <a:pt x="8806" y="1938"/>
                  </a:lnTo>
                  <a:lnTo>
                    <a:pt x="7630" y="7493"/>
                  </a:lnTo>
                  <a:lnTo>
                    <a:pt x="7139" y="43174"/>
                  </a:lnTo>
                  <a:lnTo>
                    <a:pt x="5019" y="73289"/>
                  </a:lnTo>
                  <a:lnTo>
                    <a:pt x="985" y="103913"/>
                  </a:lnTo>
                  <a:lnTo>
                    <a:pt x="286" y="134986"/>
                  </a:lnTo>
                  <a:lnTo>
                    <a:pt x="79" y="169328"/>
                  </a:lnTo>
                  <a:lnTo>
                    <a:pt x="18" y="204639"/>
                  </a:lnTo>
                  <a:lnTo>
                    <a:pt x="0" y="240237"/>
                  </a:lnTo>
                  <a:lnTo>
                    <a:pt x="3786" y="275920"/>
                  </a:lnTo>
                  <a:lnTo>
                    <a:pt x="9936" y="307835"/>
                  </a:lnTo>
                  <a:lnTo>
                    <a:pt x="20577" y="337400"/>
                  </a:lnTo>
                  <a:lnTo>
                    <a:pt x="32692" y="370925"/>
                  </a:lnTo>
                  <a:lnTo>
                    <a:pt x="40612" y="403065"/>
                  </a:lnTo>
                  <a:lnTo>
                    <a:pt x="44306" y="420032"/>
                  </a:lnTo>
                  <a:lnTo>
                    <a:pt x="48874" y="436195"/>
                  </a:lnTo>
                  <a:lnTo>
                    <a:pt x="50726" y="460884"/>
                  </a:lnTo>
                  <a:lnTo>
                    <a:pt x="57054" y="471034"/>
                  </a:lnTo>
                  <a:lnTo>
                    <a:pt x="57115" y="467335"/>
                  </a:lnTo>
                  <a:lnTo>
                    <a:pt x="63634" y="452477"/>
                  </a:lnTo>
                  <a:lnTo>
                    <a:pt x="83877" y="416789"/>
                  </a:lnTo>
                  <a:lnTo>
                    <a:pt x="101575" y="389615"/>
                  </a:lnTo>
                  <a:lnTo>
                    <a:pt x="119224" y="366659"/>
                  </a:lnTo>
                  <a:lnTo>
                    <a:pt x="141884" y="340582"/>
                  </a:lnTo>
                  <a:lnTo>
                    <a:pt x="170476" y="313117"/>
                  </a:lnTo>
                  <a:lnTo>
                    <a:pt x="203821" y="282918"/>
                  </a:lnTo>
                  <a:lnTo>
                    <a:pt x="221603" y="267087"/>
                  </a:lnTo>
                  <a:lnTo>
                    <a:pt x="242982" y="250976"/>
                  </a:lnTo>
                  <a:lnTo>
                    <a:pt x="266760" y="234679"/>
                  </a:lnTo>
                  <a:lnTo>
                    <a:pt x="292137" y="218258"/>
                  </a:lnTo>
                  <a:lnTo>
                    <a:pt x="320962" y="200168"/>
                  </a:lnTo>
                  <a:lnTo>
                    <a:pt x="352084" y="180963"/>
                  </a:lnTo>
                  <a:lnTo>
                    <a:pt x="384739" y="161017"/>
                  </a:lnTo>
                  <a:lnTo>
                    <a:pt x="417621" y="138194"/>
                  </a:lnTo>
                  <a:lnTo>
                    <a:pt x="450655" y="113454"/>
                  </a:lnTo>
                  <a:lnTo>
                    <a:pt x="483790" y="87435"/>
                  </a:lnTo>
                  <a:lnTo>
                    <a:pt x="505880" y="70089"/>
                  </a:lnTo>
                  <a:lnTo>
                    <a:pt x="550061" y="3539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52400"/>
            <a:ext cx="8716962" cy="590550"/>
          </a:xfrm>
        </p:spPr>
        <p:txBody>
          <a:bodyPr/>
          <a:lstStyle/>
          <a:p>
            <a:r>
              <a:rPr lang="en-US" altLang="en-US"/>
              <a:t>The Hash Function</a:t>
            </a:r>
          </a:p>
        </p:txBody>
      </p:sp>
      <p:sp>
        <p:nvSpPr>
          <p:cNvPr id="221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307387" cy="5867400"/>
          </a:xfrm>
        </p:spPr>
        <p:txBody>
          <a:bodyPr/>
          <a:lstStyle/>
          <a:p>
            <a:pPr>
              <a:lnSpc>
                <a:spcPct val="75000"/>
              </a:lnSpc>
            </a:pPr>
            <a:endParaRPr lang="en-US" altLang="en-US" sz="1800"/>
          </a:p>
          <a:p>
            <a:pPr>
              <a:lnSpc>
                <a:spcPct val="75000"/>
              </a:lnSpc>
            </a:pPr>
            <a:r>
              <a:rPr lang="en-US" altLang="en-US" sz="1800"/>
              <a:t>/* PURPOSE: Hash determines hash value based on the sum of the 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         character values in the string. 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USAGE:  n = hash(s);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DESCRIPTION OF PARAMETERS: s(array of char) string to be hashed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AUTHOR:  Kernighan and Ritchie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LAST REVISION: 12/11/83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*/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hash(char *s)           /* form hash value for string s */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{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        int hashval;</a:t>
            </a:r>
          </a:p>
          <a:p>
            <a:pPr>
              <a:lnSpc>
                <a:spcPct val="75000"/>
              </a:lnSpc>
            </a:pPr>
            <a:endParaRPr lang="en-US" altLang="en-US" sz="1800"/>
          </a:p>
          <a:p>
            <a:pPr>
              <a:lnSpc>
                <a:spcPct val="75000"/>
              </a:lnSpc>
            </a:pPr>
            <a:r>
              <a:rPr lang="en-US" altLang="en-US" sz="1800"/>
              <a:t>        for (hashval = 0;  *s != '\0'; )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                hashval += *s++;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        return (hashval % HASHSIZE);</a:t>
            </a:r>
          </a:p>
          <a:p>
            <a:pPr>
              <a:lnSpc>
                <a:spcPct val="75000"/>
              </a:lnSpc>
            </a:pPr>
            <a:r>
              <a:rPr lang="en-US" altLang="en-US" sz="1800"/>
              <a:t>}</a:t>
            </a:r>
          </a:p>
          <a:p>
            <a:pPr>
              <a:lnSpc>
                <a:spcPct val="75000"/>
              </a:lnSpc>
            </a:pPr>
            <a:endParaRPr lang="en-US" altLang="en-US" sz="1800"/>
          </a:p>
        </p:txBody>
      </p:sp>
      <p:sp>
        <p:nvSpPr>
          <p:cNvPr id="2" name="SMARTInkShape-3942"/>
          <p:cNvSpPr/>
          <p:nvPr/>
        </p:nvSpPr>
        <p:spPr bwMode="auto">
          <a:xfrm>
            <a:off x="4208207" y="2300288"/>
            <a:ext cx="1142463" cy="728677"/>
          </a:xfrm>
          <a:custGeom>
            <a:avLst/>
            <a:gdLst/>
            <a:ahLst/>
            <a:cxnLst/>
            <a:rect l="0" t="0" r="0" b="0"/>
            <a:pathLst>
              <a:path w="1142463" h="728677">
                <a:moveTo>
                  <a:pt x="63756" y="300037"/>
                </a:moveTo>
                <a:lnTo>
                  <a:pt x="53813" y="300037"/>
                </a:lnTo>
                <a:lnTo>
                  <a:pt x="43170" y="307622"/>
                </a:lnTo>
                <a:lnTo>
                  <a:pt x="29963" y="327508"/>
                </a:lnTo>
                <a:lnTo>
                  <a:pt x="20691" y="350875"/>
                </a:lnTo>
                <a:lnTo>
                  <a:pt x="12072" y="382163"/>
                </a:lnTo>
                <a:lnTo>
                  <a:pt x="8662" y="401619"/>
                </a:lnTo>
                <a:lnTo>
                  <a:pt x="5595" y="422527"/>
                </a:lnTo>
                <a:lnTo>
                  <a:pt x="3551" y="445197"/>
                </a:lnTo>
                <a:lnTo>
                  <a:pt x="2188" y="469041"/>
                </a:lnTo>
                <a:lnTo>
                  <a:pt x="1279" y="493669"/>
                </a:lnTo>
                <a:lnTo>
                  <a:pt x="673" y="518819"/>
                </a:lnTo>
                <a:lnTo>
                  <a:pt x="269" y="544317"/>
                </a:lnTo>
                <a:lnTo>
                  <a:pt x="0" y="570046"/>
                </a:lnTo>
                <a:lnTo>
                  <a:pt x="1408" y="594343"/>
                </a:lnTo>
                <a:lnTo>
                  <a:pt x="3934" y="617685"/>
                </a:lnTo>
                <a:lnTo>
                  <a:pt x="7206" y="640390"/>
                </a:lnTo>
                <a:lnTo>
                  <a:pt x="11768" y="660289"/>
                </a:lnTo>
                <a:lnTo>
                  <a:pt x="23187" y="695099"/>
                </a:lnTo>
                <a:lnTo>
                  <a:pt x="38317" y="717978"/>
                </a:lnTo>
                <a:lnTo>
                  <a:pt x="46797" y="726302"/>
                </a:lnTo>
                <a:lnTo>
                  <a:pt x="58800" y="728676"/>
                </a:lnTo>
                <a:lnTo>
                  <a:pt x="89069" y="722847"/>
                </a:lnTo>
                <a:lnTo>
                  <a:pt x="109207" y="712086"/>
                </a:lnTo>
                <a:lnTo>
                  <a:pt x="132156" y="696974"/>
                </a:lnTo>
                <a:lnTo>
                  <a:pt x="156981" y="678962"/>
                </a:lnTo>
                <a:lnTo>
                  <a:pt x="190993" y="653460"/>
                </a:lnTo>
                <a:lnTo>
                  <a:pt x="231131" y="622965"/>
                </a:lnTo>
                <a:lnTo>
                  <a:pt x="275351" y="589141"/>
                </a:lnTo>
                <a:lnTo>
                  <a:pt x="328644" y="549129"/>
                </a:lnTo>
                <a:lnTo>
                  <a:pt x="387986" y="504992"/>
                </a:lnTo>
                <a:lnTo>
                  <a:pt x="451359" y="458105"/>
                </a:lnTo>
                <a:lnTo>
                  <a:pt x="524564" y="407003"/>
                </a:lnTo>
                <a:lnTo>
                  <a:pt x="604324" y="353092"/>
                </a:lnTo>
                <a:lnTo>
                  <a:pt x="688453" y="297307"/>
                </a:lnTo>
                <a:lnTo>
                  <a:pt x="776290" y="239479"/>
                </a:lnTo>
                <a:lnTo>
                  <a:pt x="866596" y="180290"/>
                </a:lnTo>
                <a:lnTo>
                  <a:pt x="958552" y="120193"/>
                </a:lnTo>
                <a:lnTo>
                  <a:pt x="1019855" y="80129"/>
                </a:lnTo>
                <a:lnTo>
                  <a:pt x="114246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0"/>
            <a:ext cx="8716962" cy="685800"/>
          </a:xfrm>
        </p:spPr>
        <p:txBody>
          <a:bodyPr/>
          <a:lstStyle/>
          <a:p>
            <a:r>
              <a:rPr lang="en-US" altLang="en-US"/>
              <a:t>The lookup Function</a:t>
            </a:r>
          </a:p>
        </p:txBody>
      </p:sp>
      <p:sp>
        <p:nvSpPr>
          <p:cNvPr id="221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62000"/>
            <a:ext cx="8307387" cy="6096000"/>
          </a:xfrm>
        </p:spPr>
        <p:txBody>
          <a:bodyPr/>
          <a:lstStyle/>
          <a:p>
            <a:pPr>
              <a:lnSpc>
                <a:spcPct val="75000"/>
              </a:lnSpc>
            </a:pPr>
            <a:endParaRPr lang="en-US" altLang="en-US" sz="2000"/>
          </a:p>
          <a:p>
            <a:pPr>
              <a:lnSpc>
                <a:spcPct val="75000"/>
              </a:lnSpc>
            </a:pPr>
            <a:r>
              <a:rPr lang="en-US" altLang="en-US" sz="2000"/>
              <a:t>/*PURPOSE: Lookup searches for entry in symbol table and returns a pointer       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USAGE:  np= lookup(s);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DESCRIPTION OF PARAMETERS: s(array of char) string  searched for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AUTHOR:  Kernighan and Ritchie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LAST REVISION: 12/11/83*/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struct nlist *lookup(char *s)  /* look for s in hashtab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{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struct nlist *np;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for (np = hashtab[hash(s)]; np != NULL; np = np-&gt;next)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if (strcmp(s, np-&gt;name) == 0)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        return(np);             /* found it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return(NULL);           /* not found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}</a:t>
            </a:r>
          </a:p>
          <a:p>
            <a:pPr>
              <a:lnSpc>
                <a:spcPct val="75000"/>
              </a:lnSpc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install Function</a:t>
            </a:r>
          </a:p>
        </p:txBody>
      </p:sp>
      <p:sp>
        <p:nvSpPr>
          <p:cNvPr id="221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/>
              <a:t>PURPOSE: Install checks hash table using lookup and if entry not found,</a:t>
            </a:r>
          </a:p>
          <a:p>
            <a:r>
              <a:rPr lang="en-US" altLang="en-US" sz="2000"/>
              <a:t>         it "installs" the entry.</a:t>
            </a:r>
          </a:p>
          <a:p>
            <a:r>
              <a:rPr lang="en-US" altLang="en-US" sz="2000"/>
              <a:t>USAGE:  np = install(name); </a:t>
            </a:r>
          </a:p>
          <a:p>
            <a:r>
              <a:rPr lang="en-US" altLang="en-US" sz="2000"/>
              <a:t>   </a:t>
            </a:r>
          </a:p>
          <a:p>
            <a:r>
              <a:rPr lang="en-US" altLang="en-US" sz="2000"/>
              <a:t>DESCRIPTION OF PARAMETERS: name(array of char) name to install in </a:t>
            </a:r>
          </a:p>
          <a:p>
            <a:r>
              <a:rPr lang="en-US" altLang="en-US" sz="2000"/>
              <a:t>        symbol table</a:t>
            </a:r>
          </a:p>
          <a:p>
            <a:r>
              <a:rPr lang="en-US" altLang="en-US" sz="2000"/>
              <a:t>AUTHOR:  Kernighan and Ritchie, modified by Ron Sobczak</a:t>
            </a:r>
          </a:p>
          <a:p>
            <a:endParaRPr lang="en-US" altLang="en-US" sz="2000"/>
          </a:p>
          <a:p>
            <a:r>
              <a:rPr lang="en-US" altLang="en-US" sz="2000"/>
              <a:t>LAST REVISION: 12/11/83</a:t>
            </a:r>
          </a:p>
          <a:p>
            <a:r>
              <a:rPr lang="en-US" altLang="en-US" sz="2000"/>
              <a:t>*/</a:t>
            </a:r>
          </a:p>
          <a:p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52400"/>
            <a:ext cx="8307387" cy="6705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000"/>
              <a:t>struct nlist *install(char *name)       /* put (name) in hashtab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{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struct nlist *np, *lookup();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char *strdup(), *malloc();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int hashval;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if ((np = lookup(name))  == NULL) {     /* not found */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np = (struct nlist *) malloc(sizeof(*np));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if (np == NULL)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        return(NULL);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if ((np-&gt;name = strdup(name)) == NULL)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        return(NULL);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hashval = hash(np-&gt;name);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np-&gt;next = hashtab[hashval];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        hashtab[hashval] = np;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}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        return(np);</a:t>
            </a:r>
          </a:p>
          <a:p>
            <a:pPr>
              <a:lnSpc>
                <a:spcPct val="75000"/>
              </a:lnSpc>
            </a:pPr>
            <a:r>
              <a:rPr lang="en-US" altLang="en-US" sz="200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egEx</a:t>
            </a:r>
            <a:r>
              <a:rPr lang="en-US" dirty="0" smtClean="0"/>
              <a:t> Quick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http://rubular.com/r/11Z1trB1JI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494" y="1295400"/>
            <a:ext cx="9279294" cy="1943100"/>
          </a:xfrm>
          <a:prstGeom prst="rect">
            <a:avLst/>
          </a:prstGeom>
        </p:spPr>
      </p:pic>
      <p:sp>
        <p:nvSpPr>
          <p:cNvPr id="4" name="SMARTInkShape-2449"/>
          <p:cNvSpPr/>
          <p:nvPr/>
        </p:nvSpPr>
        <p:spPr bwMode="auto">
          <a:xfrm>
            <a:off x="3436238" y="1435894"/>
            <a:ext cx="582647" cy="1564444"/>
          </a:xfrm>
          <a:custGeom>
            <a:avLst/>
            <a:gdLst/>
            <a:ahLst/>
            <a:cxnLst/>
            <a:rect l="0" t="0" r="0" b="0"/>
            <a:pathLst>
              <a:path w="582647" h="1564444">
                <a:moveTo>
                  <a:pt x="435675" y="42862"/>
                </a:moveTo>
                <a:lnTo>
                  <a:pt x="442524" y="36013"/>
                </a:lnTo>
                <a:lnTo>
                  <a:pt x="438939" y="35806"/>
                </a:lnTo>
                <a:lnTo>
                  <a:pt x="437850" y="34983"/>
                </a:lnTo>
                <a:lnTo>
                  <a:pt x="436641" y="31952"/>
                </a:lnTo>
                <a:lnTo>
                  <a:pt x="437113" y="30826"/>
                </a:lnTo>
                <a:lnTo>
                  <a:pt x="438221" y="30076"/>
                </a:lnTo>
                <a:lnTo>
                  <a:pt x="441910" y="28871"/>
                </a:lnTo>
                <a:lnTo>
                  <a:pt x="431962" y="28577"/>
                </a:lnTo>
                <a:lnTo>
                  <a:pt x="430818" y="27783"/>
                </a:lnTo>
                <a:lnTo>
                  <a:pt x="430056" y="26459"/>
                </a:lnTo>
                <a:lnTo>
                  <a:pt x="428832" y="22424"/>
                </a:lnTo>
                <a:lnTo>
                  <a:pt x="426548" y="21872"/>
                </a:lnTo>
                <a:lnTo>
                  <a:pt x="411533" y="21439"/>
                </a:lnTo>
                <a:lnTo>
                  <a:pt x="406953" y="19318"/>
                </a:lnTo>
                <a:lnTo>
                  <a:pt x="404621" y="17641"/>
                </a:lnTo>
                <a:lnTo>
                  <a:pt x="393753" y="15281"/>
                </a:lnTo>
                <a:lnTo>
                  <a:pt x="361766" y="13511"/>
                </a:lnTo>
                <a:lnTo>
                  <a:pt x="347870" y="8139"/>
                </a:lnTo>
                <a:lnTo>
                  <a:pt x="336722" y="7438"/>
                </a:lnTo>
                <a:lnTo>
                  <a:pt x="301297" y="14001"/>
                </a:lnTo>
                <a:lnTo>
                  <a:pt x="268111" y="14282"/>
                </a:lnTo>
                <a:lnTo>
                  <a:pt x="255234" y="15079"/>
                </a:lnTo>
                <a:lnTo>
                  <a:pt x="220007" y="27495"/>
                </a:lnTo>
                <a:lnTo>
                  <a:pt x="214674" y="30211"/>
                </a:lnTo>
                <a:lnTo>
                  <a:pt x="209658" y="33271"/>
                </a:lnTo>
                <a:lnTo>
                  <a:pt x="202372" y="35787"/>
                </a:lnTo>
                <a:lnTo>
                  <a:pt x="166790" y="61137"/>
                </a:lnTo>
                <a:lnTo>
                  <a:pt x="157107" y="65787"/>
                </a:lnTo>
                <a:lnTo>
                  <a:pt x="145167" y="75603"/>
                </a:lnTo>
                <a:lnTo>
                  <a:pt x="140402" y="77257"/>
                </a:lnTo>
                <a:lnTo>
                  <a:pt x="138814" y="78492"/>
                </a:lnTo>
                <a:lnTo>
                  <a:pt x="137049" y="81981"/>
                </a:lnTo>
                <a:lnTo>
                  <a:pt x="135122" y="90689"/>
                </a:lnTo>
                <a:lnTo>
                  <a:pt x="124270" y="105586"/>
                </a:lnTo>
                <a:lnTo>
                  <a:pt x="115903" y="136158"/>
                </a:lnTo>
                <a:lnTo>
                  <a:pt x="109044" y="158893"/>
                </a:lnTo>
                <a:lnTo>
                  <a:pt x="107236" y="192406"/>
                </a:lnTo>
                <a:lnTo>
                  <a:pt x="106345" y="201401"/>
                </a:lnTo>
                <a:lnTo>
                  <a:pt x="101423" y="215760"/>
                </a:lnTo>
                <a:lnTo>
                  <a:pt x="99793" y="223687"/>
                </a:lnTo>
                <a:lnTo>
                  <a:pt x="95207" y="233406"/>
                </a:lnTo>
                <a:lnTo>
                  <a:pt x="87928" y="268219"/>
                </a:lnTo>
                <a:lnTo>
                  <a:pt x="80923" y="302614"/>
                </a:lnTo>
                <a:lnTo>
                  <a:pt x="78701" y="338217"/>
                </a:lnTo>
                <a:lnTo>
                  <a:pt x="76413" y="364817"/>
                </a:lnTo>
                <a:lnTo>
                  <a:pt x="71217" y="399320"/>
                </a:lnTo>
                <a:lnTo>
                  <a:pt x="64126" y="431527"/>
                </a:lnTo>
                <a:lnTo>
                  <a:pt x="54351" y="464726"/>
                </a:lnTo>
                <a:lnTo>
                  <a:pt x="49995" y="493788"/>
                </a:lnTo>
                <a:lnTo>
                  <a:pt x="42314" y="529279"/>
                </a:lnTo>
                <a:lnTo>
                  <a:pt x="37607" y="559519"/>
                </a:lnTo>
                <a:lnTo>
                  <a:pt x="36212" y="593614"/>
                </a:lnTo>
                <a:lnTo>
                  <a:pt x="35799" y="626736"/>
                </a:lnTo>
                <a:lnTo>
                  <a:pt x="33560" y="658774"/>
                </a:lnTo>
                <a:lnTo>
                  <a:pt x="29986" y="691286"/>
                </a:lnTo>
                <a:lnTo>
                  <a:pt x="28927" y="721027"/>
                </a:lnTo>
                <a:lnTo>
                  <a:pt x="26496" y="749948"/>
                </a:lnTo>
                <a:lnTo>
                  <a:pt x="22866" y="778625"/>
                </a:lnTo>
                <a:lnTo>
                  <a:pt x="19673" y="807231"/>
                </a:lnTo>
                <a:lnTo>
                  <a:pt x="15817" y="835815"/>
                </a:lnTo>
                <a:lnTo>
                  <a:pt x="14674" y="864392"/>
                </a:lnTo>
                <a:lnTo>
                  <a:pt x="14336" y="892968"/>
                </a:lnTo>
                <a:lnTo>
                  <a:pt x="14235" y="921543"/>
                </a:lnTo>
                <a:lnTo>
                  <a:pt x="14206" y="950119"/>
                </a:lnTo>
                <a:lnTo>
                  <a:pt x="14197" y="978694"/>
                </a:lnTo>
                <a:lnTo>
                  <a:pt x="12077" y="1007269"/>
                </a:lnTo>
                <a:lnTo>
                  <a:pt x="8539" y="1037960"/>
                </a:lnTo>
                <a:lnTo>
                  <a:pt x="5374" y="1070073"/>
                </a:lnTo>
                <a:lnTo>
                  <a:pt x="1526" y="1099696"/>
                </a:lnTo>
                <a:lnTo>
                  <a:pt x="386" y="1128581"/>
                </a:lnTo>
                <a:lnTo>
                  <a:pt x="0" y="1162994"/>
                </a:lnTo>
                <a:lnTo>
                  <a:pt x="3726" y="1189229"/>
                </a:lnTo>
                <a:lnTo>
                  <a:pt x="6065" y="1220903"/>
                </a:lnTo>
                <a:lnTo>
                  <a:pt x="10550" y="1251631"/>
                </a:lnTo>
                <a:lnTo>
                  <a:pt x="16906" y="1280844"/>
                </a:lnTo>
                <a:lnTo>
                  <a:pt x="26165" y="1313456"/>
                </a:lnTo>
                <a:lnTo>
                  <a:pt x="37754" y="1344945"/>
                </a:lnTo>
                <a:lnTo>
                  <a:pt x="54014" y="1380290"/>
                </a:lnTo>
                <a:lnTo>
                  <a:pt x="61952" y="1407624"/>
                </a:lnTo>
                <a:lnTo>
                  <a:pt x="64788" y="1421742"/>
                </a:lnTo>
                <a:lnTo>
                  <a:pt x="80162" y="1457343"/>
                </a:lnTo>
                <a:lnTo>
                  <a:pt x="98336" y="1493046"/>
                </a:lnTo>
                <a:lnTo>
                  <a:pt x="108710" y="1512359"/>
                </a:lnTo>
                <a:lnTo>
                  <a:pt x="135782" y="1546401"/>
                </a:lnTo>
                <a:lnTo>
                  <a:pt x="154716" y="1558969"/>
                </a:lnTo>
                <a:lnTo>
                  <a:pt x="168983" y="1562848"/>
                </a:lnTo>
                <a:lnTo>
                  <a:pt x="197550" y="1564338"/>
                </a:lnTo>
                <a:lnTo>
                  <a:pt x="231681" y="1557991"/>
                </a:lnTo>
                <a:lnTo>
                  <a:pt x="250084" y="1558325"/>
                </a:lnTo>
                <a:lnTo>
                  <a:pt x="285525" y="1564051"/>
                </a:lnTo>
                <a:lnTo>
                  <a:pt x="316336" y="1564443"/>
                </a:lnTo>
                <a:lnTo>
                  <a:pt x="328660" y="1563671"/>
                </a:lnTo>
                <a:lnTo>
                  <a:pt x="339429" y="1560681"/>
                </a:lnTo>
                <a:lnTo>
                  <a:pt x="372705" y="1541537"/>
                </a:lnTo>
                <a:lnTo>
                  <a:pt x="408209" y="1520306"/>
                </a:lnTo>
                <a:lnTo>
                  <a:pt x="429397" y="1509130"/>
                </a:lnTo>
                <a:lnTo>
                  <a:pt x="463741" y="1476774"/>
                </a:lnTo>
                <a:lnTo>
                  <a:pt x="469580" y="1469144"/>
                </a:lnTo>
                <a:lnTo>
                  <a:pt x="489761" y="1451970"/>
                </a:lnTo>
                <a:lnTo>
                  <a:pt x="512726" y="1419315"/>
                </a:lnTo>
                <a:lnTo>
                  <a:pt x="525960" y="1386379"/>
                </a:lnTo>
                <a:lnTo>
                  <a:pt x="538042" y="1356279"/>
                </a:lnTo>
                <a:lnTo>
                  <a:pt x="546794" y="1327739"/>
                </a:lnTo>
                <a:lnTo>
                  <a:pt x="551463" y="1294468"/>
                </a:lnTo>
                <a:lnTo>
                  <a:pt x="556001" y="1264730"/>
                </a:lnTo>
                <a:lnTo>
                  <a:pt x="557691" y="1235925"/>
                </a:lnTo>
                <a:lnTo>
                  <a:pt x="564846" y="1205188"/>
                </a:lnTo>
                <a:lnTo>
                  <a:pt x="569462" y="1173861"/>
                </a:lnTo>
                <a:lnTo>
                  <a:pt x="572946" y="1138650"/>
                </a:lnTo>
                <a:lnTo>
                  <a:pt x="576889" y="1105992"/>
                </a:lnTo>
                <a:lnTo>
                  <a:pt x="578058" y="1073297"/>
                </a:lnTo>
                <a:lnTo>
                  <a:pt x="578453" y="1037597"/>
                </a:lnTo>
                <a:lnTo>
                  <a:pt x="582646" y="1001912"/>
                </a:lnTo>
                <a:lnTo>
                  <a:pt x="580116" y="973755"/>
                </a:lnTo>
                <a:lnTo>
                  <a:pt x="579014" y="944510"/>
                </a:lnTo>
                <a:lnTo>
                  <a:pt x="577893" y="911062"/>
                </a:lnTo>
                <a:lnTo>
                  <a:pt x="573681" y="876016"/>
                </a:lnTo>
                <a:lnTo>
                  <a:pt x="572417" y="852361"/>
                </a:lnTo>
                <a:lnTo>
                  <a:pt x="569738" y="826502"/>
                </a:lnTo>
                <a:lnTo>
                  <a:pt x="566696" y="799134"/>
                </a:lnTo>
                <a:lnTo>
                  <a:pt x="565344" y="771096"/>
                </a:lnTo>
                <a:lnTo>
                  <a:pt x="562626" y="742759"/>
                </a:lnTo>
                <a:lnTo>
                  <a:pt x="559566" y="715084"/>
                </a:lnTo>
                <a:lnTo>
                  <a:pt x="558206" y="689555"/>
                </a:lnTo>
                <a:lnTo>
                  <a:pt x="557441" y="656662"/>
                </a:lnTo>
                <a:lnTo>
                  <a:pt x="557214" y="626807"/>
                </a:lnTo>
                <a:lnTo>
                  <a:pt x="557931" y="593978"/>
                </a:lnTo>
                <a:lnTo>
                  <a:pt x="563272" y="561143"/>
                </a:lnTo>
                <a:lnTo>
                  <a:pt x="564131" y="528214"/>
                </a:lnTo>
                <a:lnTo>
                  <a:pt x="563451" y="492863"/>
                </a:lnTo>
                <a:lnTo>
                  <a:pt x="558604" y="462216"/>
                </a:lnTo>
                <a:lnTo>
                  <a:pt x="555442" y="435138"/>
                </a:lnTo>
                <a:lnTo>
                  <a:pt x="547262" y="401336"/>
                </a:lnTo>
                <a:lnTo>
                  <a:pt x="538003" y="371729"/>
                </a:lnTo>
                <a:lnTo>
                  <a:pt x="529946" y="339582"/>
                </a:lnTo>
                <a:lnTo>
                  <a:pt x="527050" y="331371"/>
                </a:lnTo>
                <a:lnTo>
                  <a:pt x="523911" y="325076"/>
                </a:lnTo>
                <a:lnTo>
                  <a:pt x="521350" y="317069"/>
                </a:lnTo>
                <a:lnTo>
                  <a:pt x="516711" y="308876"/>
                </a:lnTo>
                <a:lnTo>
                  <a:pt x="514189" y="297541"/>
                </a:lnTo>
                <a:lnTo>
                  <a:pt x="495936" y="262511"/>
                </a:lnTo>
                <a:lnTo>
                  <a:pt x="486424" y="226810"/>
                </a:lnTo>
                <a:lnTo>
                  <a:pt x="485107" y="216781"/>
                </a:lnTo>
                <a:lnTo>
                  <a:pt x="479218" y="196002"/>
                </a:lnTo>
                <a:lnTo>
                  <a:pt x="478627" y="183453"/>
                </a:lnTo>
                <a:lnTo>
                  <a:pt x="476460" y="178637"/>
                </a:lnTo>
                <a:lnTo>
                  <a:pt x="473645" y="173850"/>
                </a:lnTo>
                <a:lnTo>
                  <a:pt x="471838" y="164310"/>
                </a:lnTo>
                <a:lnTo>
                  <a:pt x="471399" y="130837"/>
                </a:lnTo>
                <a:lnTo>
                  <a:pt x="471394" y="95152"/>
                </a:lnTo>
                <a:lnTo>
                  <a:pt x="469277" y="87798"/>
                </a:lnTo>
                <a:lnTo>
                  <a:pt x="466484" y="81884"/>
                </a:lnTo>
                <a:lnTo>
                  <a:pt x="464337" y="65741"/>
                </a:lnTo>
                <a:lnTo>
                  <a:pt x="464250" y="33221"/>
                </a:lnTo>
                <a:lnTo>
                  <a:pt x="465837" y="30879"/>
                </a:lnTo>
                <a:lnTo>
                  <a:pt x="491363" y="8554"/>
                </a:lnTo>
                <a:lnTo>
                  <a:pt x="492175" y="5654"/>
                </a:lnTo>
                <a:lnTo>
                  <a:pt x="49282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8" name="SMARTInkShape-Group463"/>
          <p:cNvGrpSpPr/>
          <p:nvPr/>
        </p:nvGrpSpPr>
        <p:grpSpPr>
          <a:xfrm>
            <a:off x="32838" y="2443163"/>
            <a:ext cx="245714" cy="442913"/>
            <a:chOff x="32838" y="2443163"/>
            <a:chExt cx="245714" cy="442913"/>
          </a:xfrm>
        </p:grpSpPr>
        <p:sp>
          <p:nvSpPr>
            <p:cNvPr id="6" name="SMARTInkShape-2450"/>
            <p:cNvSpPr/>
            <p:nvPr/>
          </p:nvSpPr>
          <p:spPr bwMode="auto">
            <a:xfrm>
              <a:off x="171450" y="2443163"/>
              <a:ext cx="107102" cy="442913"/>
            </a:xfrm>
            <a:custGeom>
              <a:avLst/>
              <a:gdLst/>
              <a:ahLst/>
              <a:cxnLst/>
              <a:rect l="0" t="0" r="0" b="0"/>
              <a:pathLst>
                <a:path w="107102" h="442913">
                  <a:moveTo>
                    <a:pt x="85725" y="0"/>
                  </a:moveTo>
                  <a:lnTo>
                    <a:pt x="81933" y="3792"/>
                  </a:lnTo>
                  <a:lnTo>
                    <a:pt x="75837" y="5654"/>
                  </a:lnTo>
                  <a:lnTo>
                    <a:pt x="60561" y="7136"/>
                  </a:lnTo>
                  <a:lnTo>
                    <a:pt x="59424" y="6344"/>
                  </a:lnTo>
                  <a:lnTo>
                    <a:pt x="58666" y="5023"/>
                  </a:lnTo>
                  <a:lnTo>
                    <a:pt x="57449" y="992"/>
                  </a:lnTo>
                  <a:lnTo>
                    <a:pt x="57239" y="4086"/>
                  </a:lnTo>
                  <a:lnTo>
                    <a:pt x="58003" y="5105"/>
                  </a:lnTo>
                  <a:lnTo>
                    <a:pt x="60969" y="6237"/>
                  </a:lnTo>
                  <a:lnTo>
                    <a:pt x="62077" y="7333"/>
                  </a:lnTo>
                  <a:lnTo>
                    <a:pt x="63309" y="10667"/>
                  </a:lnTo>
                  <a:lnTo>
                    <a:pt x="66281" y="29352"/>
                  </a:lnTo>
                  <a:lnTo>
                    <a:pt x="76462" y="58986"/>
                  </a:lnTo>
                  <a:lnTo>
                    <a:pt x="85777" y="93702"/>
                  </a:lnTo>
                  <a:lnTo>
                    <a:pt x="92884" y="123807"/>
                  </a:lnTo>
                  <a:lnTo>
                    <a:pt x="100017" y="155745"/>
                  </a:lnTo>
                  <a:lnTo>
                    <a:pt x="105041" y="187434"/>
                  </a:lnTo>
                  <a:lnTo>
                    <a:pt x="106529" y="219842"/>
                  </a:lnTo>
                  <a:lnTo>
                    <a:pt x="106971" y="249552"/>
                  </a:lnTo>
                  <a:lnTo>
                    <a:pt x="107101" y="278464"/>
                  </a:lnTo>
                  <a:lnTo>
                    <a:pt x="105023" y="307139"/>
                  </a:lnTo>
                  <a:lnTo>
                    <a:pt x="97264" y="335743"/>
                  </a:lnTo>
                  <a:lnTo>
                    <a:pt x="84212" y="370061"/>
                  </a:lnTo>
                  <a:lnTo>
                    <a:pt x="58127" y="404890"/>
                  </a:lnTo>
                  <a:lnTo>
                    <a:pt x="46472" y="415695"/>
                  </a:lnTo>
                  <a:lnTo>
                    <a:pt x="11568" y="436604"/>
                  </a:lnTo>
                  <a:lnTo>
                    <a:pt x="0" y="4429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7" name="SMARTInkShape-2451"/>
            <p:cNvSpPr/>
            <p:nvPr/>
          </p:nvSpPr>
          <p:spPr bwMode="auto">
            <a:xfrm>
              <a:off x="32838" y="2443252"/>
              <a:ext cx="231482" cy="35336"/>
            </a:xfrm>
            <a:custGeom>
              <a:avLst/>
              <a:gdLst/>
              <a:ahLst/>
              <a:cxnLst/>
              <a:rect l="0" t="0" r="0" b="0"/>
              <a:pathLst>
                <a:path w="231482" h="35336">
                  <a:moveTo>
                    <a:pt x="231481" y="28486"/>
                  </a:moveTo>
                  <a:lnTo>
                    <a:pt x="224631" y="35335"/>
                  </a:lnTo>
                  <a:lnTo>
                    <a:pt x="218212" y="29453"/>
                  </a:lnTo>
                  <a:lnTo>
                    <a:pt x="211132" y="28570"/>
                  </a:lnTo>
                  <a:lnTo>
                    <a:pt x="206578" y="24718"/>
                  </a:lnTo>
                  <a:lnTo>
                    <a:pt x="204538" y="20726"/>
                  </a:lnTo>
                  <a:lnTo>
                    <a:pt x="203994" y="18550"/>
                  </a:lnTo>
                  <a:lnTo>
                    <a:pt x="202044" y="17099"/>
                  </a:lnTo>
                  <a:lnTo>
                    <a:pt x="189624" y="12654"/>
                  </a:lnTo>
                  <a:lnTo>
                    <a:pt x="184303" y="9543"/>
                  </a:lnTo>
                  <a:lnTo>
                    <a:pt x="174419" y="7546"/>
                  </a:lnTo>
                  <a:lnTo>
                    <a:pt x="168814" y="6479"/>
                  </a:lnTo>
                  <a:lnTo>
                    <a:pt x="152280" y="1443"/>
                  </a:lnTo>
                  <a:lnTo>
                    <a:pt x="121884" y="0"/>
                  </a:lnTo>
                  <a:lnTo>
                    <a:pt x="86360" y="6398"/>
                  </a:lnTo>
                  <a:lnTo>
                    <a:pt x="52895" y="7016"/>
                  </a:lnTo>
                  <a:lnTo>
                    <a:pt x="43366" y="7831"/>
                  </a:lnTo>
                  <a:lnTo>
                    <a:pt x="13994" y="13534"/>
                  </a:lnTo>
                  <a:lnTo>
                    <a:pt x="0" y="13928"/>
                  </a:lnTo>
                  <a:lnTo>
                    <a:pt x="13994" y="135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8316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Python Regular Expressions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docs.python.org/3.4/library/re.html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hlinkClick r:id="rId2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>
                <a:hlinkClick r:id="rId2"/>
              </a:rPr>
              <a:t>Pythex</a:t>
            </a:r>
            <a:r>
              <a:rPr lang="en-US" dirty="0" smtClean="0">
                <a:hlinkClick r:id="rId2"/>
              </a:rPr>
              <a:t>: a Python regular expression editor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>
                <a:hlinkClick r:id="rId2"/>
              </a:rPr>
              <a:t>https://pythex.org/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POSIX: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https://www.regular-expressions.info/posix.html</a:t>
            </a:r>
            <a:endParaRPr lang="en-US" dirty="0"/>
          </a:p>
        </p:txBody>
      </p:sp>
      <p:sp>
        <p:nvSpPr>
          <p:cNvPr id="4" name="SMARTInkShape-2452"/>
          <p:cNvSpPr/>
          <p:nvPr/>
        </p:nvSpPr>
        <p:spPr bwMode="auto">
          <a:xfrm>
            <a:off x="1415455" y="2371725"/>
            <a:ext cx="499071" cy="342901"/>
          </a:xfrm>
          <a:custGeom>
            <a:avLst/>
            <a:gdLst/>
            <a:ahLst/>
            <a:cxnLst/>
            <a:rect l="0" t="0" r="0" b="0"/>
            <a:pathLst>
              <a:path w="499071" h="342901">
                <a:moveTo>
                  <a:pt x="6151" y="342900"/>
                </a:moveTo>
                <a:lnTo>
                  <a:pt x="0" y="336749"/>
                </a:lnTo>
                <a:lnTo>
                  <a:pt x="463" y="335624"/>
                </a:lnTo>
                <a:lnTo>
                  <a:pt x="12830" y="322108"/>
                </a:lnTo>
                <a:lnTo>
                  <a:pt x="40938" y="305254"/>
                </a:lnTo>
                <a:lnTo>
                  <a:pt x="72412" y="287804"/>
                </a:lnTo>
                <a:lnTo>
                  <a:pt x="90807" y="277594"/>
                </a:lnTo>
                <a:lnTo>
                  <a:pt x="112594" y="264438"/>
                </a:lnTo>
                <a:lnTo>
                  <a:pt x="136645" y="249317"/>
                </a:lnTo>
                <a:lnTo>
                  <a:pt x="162203" y="232886"/>
                </a:lnTo>
                <a:lnTo>
                  <a:pt x="190355" y="214789"/>
                </a:lnTo>
                <a:lnTo>
                  <a:pt x="220235" y="195580"/>
                </a:lnTo>
                <a:lnTo>
                  <a:pt x="251267" y="175631"/>
                </a:lnTo>
                <a:lnTo>
                  <a:pt x="283068" y="155187"/>
                </a:lnTo>
                <a:lnTo>
                  <a:pt x="315381" y="134414"/>
                </a:lnTo>
                <a:lnTo>
                  <a:pt x="348036" y="113422"/>
                </a:lnTo>
                <a:lnTo>
                  <a:pt x="379330" y="91490"/>
                </a:lnTo>
                <a:lnTo>
                  <a:pt x="409719" y="68931"/>
                </a:lnTo>
                <a:lnTo>
                  <a:pt x="439502" y="45954"/>
                </a:lnTo>
                <a:lnTo>
                  <a:pt x="49907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5" name="SMARTInkShape-2453"/>
          <p:cNvSpPr/>
          <p:nvPr/>
        </p:nvSpPr>
        <p:spPr bwMode="auto">
          <a:xfrm>
            <a:off x="579433" y="3829155"/>
            <a:ext cx="1494908" cy="877459"/>
          </a:xfrm>
          <a:custGeom>
            <a:avLst/>
            <a:gdLst/>
            <a:ahLst/>
            <a:cxnLst/>
            <a:rect l="0" t="0" r="0" b="0"/>
            <a:pathLst>
              <a:path w="1494908" h="877459">
                <a:moveTo>
                  <a:pt x="1242223" y="185633"/>
                </a:moveTo>
                <a:lnTo>
                  <a:pt x="1238431" y="181840"/>
                </a:lnTo>
                <a:lnTo>
                  <a:pt x="1234452" y="179978"/>
                </a:lnTo>
                <a:lnTo>
                  <a:pt x="1202696" y="169708"/>
                </a:lnTo>
                <a:lnTo>
                  <a:pt x="1191318" y="165061"/>
                </a:lnTo>
                <a:lnTo>
                  <a:pt x="1155688" y="139252"/>
                </a:lnTo>
                <a:lnTo>
                  <a:pt x="1125646" y="115617"/>
                </a:lnTo>
                <a:lnTo>
                  <a:pt x="1098674" y="98212"/>
                </a:lnTo>
                <a:lnTo>
                  <a:pt x="1068457" y="80090"/>
                </a:lnTo>
                <a:lnTo>
                  <a:pt x="1045137" y="69669"/>
                </a:lnTo>
                <a:lnTo>
                  <a:pt x="1018898" y="59745"/>
                </a:lnTo>
                <a:lnTo>
                  <a:pt x="991361" y="52160"/>
                </a:lnTo>
                <a:lnTo>
                  <a:pt x="961660" y="45349"/>
                </a:lnTo>
                <a:lnTo>
                  <a:pt x="927293" y="37030"/>
                </a:lnTo>
                <a:lnTo>
                  <a:pt x="892969" y="32274"/>
                </a:lnTo>
                <a:lnTo>
                  <a:pt x="858399" y="29367"/>
                </a:lnTo>
                <a:lnTo>
                  <a:pt x="840291" y="27481"/>
                </a:lnTo>
                <a:lnTo>
                  <a:pt x="821868" y="25429"/>
                </a:lnTo>
                <a:lnTo>
                  <a:pt x="802443" y="24062"/>
                </a:lnTo>
                <a:lnTo>
                  <a:pt x="782349" y="23150"/>
                </a:lnTo>
                <a:lnTo>
                  <a:pt x="761809" y="22542"/>
                </a:lnTo>
                <a:lnTo>
                  <a:pt x="740972" y="22930"/>
                </a:lnTo>
                <a:lnTo>
                  <a:pt x="719937" y="23983"/>
                </a:lnTo>
                <a:lnTo>
                  <a:pt x="698770" y="25479"/>
                </a:lnTo>
                <a:lnTo>
                  <a:pt x="678309" y="26476"/>
                </a:lnTo>
                <a:lnTo>
                  <a:pt x="658318" y="27141"/>
                </a:lnTo>
                <a:lnTo>
                  <a:pt x="638640" y="27584"/>
                </a:lnTo>
                <a:lnTo>
                  <a:pt x="618378" y="28673"/>
                </a:lnTo>
                <a:lnTo>
                  <a:pt x="597727" y="30193"/>
                </a:lnTo>
                <a:lnTo>
                  <a:pt x="576815" y="32000"/>
                </a:lnTo>
                <a:lnTo>
                  <a:pt x="556524" y="33998"/>
                </a:lnTo>
                <a:lnTo>
                  <a:pt x="536647" y="36124"/>
                </a:lnTo>
                <a:lnTo>
                  <a:pt x="517045" y="38335"/>
                </a:lnTo>
                <a:lnTo>
                  <a:pt x="497627" y="40603"/>
                </a:lnTo>
                <a:lnTo>
                  <a:pt x="478332" y="42909"/>
                </a:lnTo>
                <a:lnTo>
                  <a:pt x="459119" y="45240"/>
                </a:lnTo>
                <a:lnTo>
                  <a:pt x="439960" y="47587"/>
                </a:lnTo>
                <a:lnTo>
                  <a:pt x="420837" y="49946"/>
                </a:lnTo>
                <a:lnTo>
                  <a:pt x="401739" y="52312"/>
                </a:lnTo>
                <a:lnTo>
                  <a:pt x="382657" y="55477"/>
                </a:lnTo>
                <a:lnTo>
                  <a:pt x="363585" y="59175"/>
                </a:lnTo>
                <a:lnTo>
                  <a:pt x="344521" y="63228"/>
                </a:lnTo>
                <a:lnTo>
                  <a:pt x="326255" y="67517"/>
                </a:lnTo>
                <a:lnTo>
                  <a:pt x="291143" y="76516"/>
                </a:lnTo>
                <a:lnTo>
                  <a:pt x="257017" y="90040"/>
                </a:lnTo>
                <a:lnTo>
                  <a:pt x="224122" y="105841"/>
                </a:lnTo>
                <a:lnTo>
                  <a:pt x="193628" y="120801"/>
                </a:lnTo>
                <a:lnTo>
                  <a:pt x="166316" y="139621"/>
                </a:lnTo>
                <a:lnTo>
                  <a:pt x="140949" y="161214"/>
                </a:lnTo>
                <a:lnTo>
                  <a:pt x="116445" y="184040"/>
                </a:lnTo>
                <a:lnTo>
                  <a:pt x="94442" y="209531"/>
                </a:lnTo>
                <a:lnTo>
                  <a:pt x="75667" y="235942"/>
                </a:lnTo>
                <a:lnTo>
                  <a:pt x="62031" y="260909"/>
                </a:lnTo>
                <a:lnTo>
                  <a:pt x="48562" y="285235"/>
                </a:lnTo>
                <a:lnTo>
                  <a:pt x="31825" y="319126"/>
                </a:lnTo>
                <a:lnTo>
                  <a:pt x="19722" y="349276"/>
                </a:lnTo>
                <a:lnTo>
                  <a:pt x="8199" y="378317"/>
                </a:lnTo>
                <a:lnTo>
                  <a:pt x="1874" y="409147"/>
                </a:lnTo>
                <a:lnTo>
                  <a:pt x="0" y="443418"/>
                </a:lnTo>
                <a:lnTo>
                  <a:pt x="1561" y="478707"/>
                </a:lnTo>
                <a:lnTo>
                  <a:pt x="5812" y="504006"/>
                </a:lnTo>
                <a:lnTo>
                  <a:pt x="12992" y="533772"/>
                </a:lnTo>
                <a:lnTo>
                  <a:pt x="23592" y="563405"/>
                </a:lnTo>
                <a:lnTo>
                  <a:pt x="36241" y="593244"/>
                </a:lnTo>
                <a:lnTo>
                  <a:pt x="49800" y="625026"/>
                </a:lnTo>
                <a:lnTo>
                  <a:pt x="67997" y="655556"/>
                </a:lnTo>
                <a:lnTo>
                  <a:pt x="89314" y="684206"/>
                </a:lnTo>
                <a:lnTo>
                  <a:pt x="112017" y="710169"/>
                </a:lnTo>
                <a:lnTo>
                  <a:pt x="137453" y="732820"/>
                </a:lnTo>
                <a:lnTo>
                  <a:pt x="165427" y="752677"/>
                </a:lnTo>
                <a:lnTo>
                  <a:pt x="196380" y="769440"/>
                </a:lnTo>
                <a:lnTo>
                  <a:pt x="226542" y="782711"/>
                </a:lnTo>
                <a:lnTo>
                  <a:pt x="255822" y="794695"/>
                </a:lnTo>
                <a:lnTo>
                  <a:pt x="284710" y="807958"/>
                </a:lnTo>
                <a:lnTo>
                  <a:pt x="313424" y="817557"/>
                </a:lnTo>
                <a:lnTo>
                  <a:pt x="342855" y="825263"/>
                </a:lnTo>
                <a:lnTo>
                  <a:pt x="374456" y="833979"/>
                </a:lnTo>
                <a:lnTo>
                  <a:pt x="409139" y="841028"/>
                </a:lnTo>
                <a:lnTo>
                  <a:pt x="427277" y="844019"/>
                </a:lnTo>
                <a:lnTo>
                  <a:pt x="445720" y="846807"/>
                </a:lnTo>
                <a:lnTo>
                  <a:pt x="464365" y="849459"/>
                </a:lnTo>
                <a:lnTo>
                  <a:pt x="483145" y="852021"/>
                </a:lnTo>
                <a:lnTo>
                  <a:pt x="502015" y="854523"/>
                </a:lnTo>
                <a:lnTo>
                  <a:pt x="520945" y="856984"/>
                </a:lnTo>
                <a:lnTo>
                  <a:pt x="539915" y="859419"/>
                </a:lnTo>
                <a:lnTo>
                  <a:pt x="558911" y="861836"/>
                </a:lnTo>
                <a:lnTo>
                  <a:pt x="577926" y="864241"/>
                </a:lnTo>
                <a:lnTo>
                  <a:pt x="596952" y="866638"/>
                </a:lnTo>
                <a:lnTo>
                  <a:pt x="616780" y="868236"/>
                </a:lnTo>
                <a:lnTo>
                  <a:pt x="637142" y="869302"/>
                </a:lnTo>
                <a:lnTo>
                  <a:pt x="657861" y="870012"/>
                </a:lnTo>
                <a:lnTo>
                  <a:pt x="678817" y="871279"/>
                </a:lnTo>
                <a:lnTo>
                  <a:pt x="699932" y="872918"/>
                </a:lnTo>
                <a:lnTo>
                  <a:pt x="721152" y="874804"/>
                </a:lnTo>
                <a:lnTo>
                  <a:pt x="742442" y="876061"/>
                </a:lnTo>
                <a:lnTo>
                  <a:pt x="763780" y="876900"/>
                </a:lnTo>
                <a:lnTo>
                  <a:pt x="785148" y="877458"/>
                </a:lnTo>
                <a:lnTo>
                  <a:pt x="805744" y="876243"/>
                </a:lnTo>
                <a:lnTo>
                  <a:pt x="825825" y="873846"/>
                </a:lnTo>
                <a:lnTo>
                  <a:pt x="845562" y="870660"/>
                </a:lnTo>
                <a:lnTo>
                  <a:pt x="865070" y="866949"/>
                </a:lnTo>
                <a:lnTo>
                  <a:pt x="884425" y="862887"/>
                </a:lnTo>
                <a:lnTo>
                  <a:pt x="903679" y="858592"/>
                </a:lnTo>
                <a:lnTo>
                  <a:pt x="922864" y="854141"/>
                </a:lnTo>
                <a:lnTo>
                  <a:pt x="942005" y="849586"/>
                </a:lnTo>
                <a:lnTo>
                  <a:pt x="961115" y="844962"/>
                </a:lnTo>
                <a:lnTo>
                  <a:pt x="980205" y="838704"/>
                </a:lnTo>
                <a:lnTo>
                  <a:pt x="999282" y="831357"/>
                </a:lnTo>
                <a:lnTo>
                  <a:pt x="1018350" y="823285"/>
                </a:lnTo>
                <a:lnTo>
                  <a:pt x="1036618" y="815521"/>
                </a:lnTo>
                <a:lnTo>
                  <a:pt x="1071733" y="800545"/>
                </a:lnTo>
                <a:lnTo>
                  <a:pt x="1105860" y="783836"/>
                </a:lnTo>
                <a:lnTo>
                  <a:pt x="1139549" y="766619"/>
                </a:lnTo>
                <a:lnTo>
                  <a:pt x="1173042" y="751030"/>
                </a:lnTo>
                <a:lnTo>
                  <a:pt x="1204332" y="736164"/>
                </a:lnTo>
                <a:lnTo>
                  <a:pt x="1233320" y="722413"/>
                </a:lnTo>
                <a:lnTo>
                  <a:pt x="1259433" y="711010"/>
                </a:lnTo>
                <a:lnTo>
                  <a:pt x="1286385" y="700650"/>
                </a:lnTo>
                <a:lnTo>
                  <a:pt x="1313444" y="690754"/>
                </a:lnTo>
                <a:lnTo>
                  <a:pt x="1338700" y="681064"/>
                </a:lnTo>
                <a:lnTo>
                  <a:pt x="1371439" y="666684"/>
                </a:lnTo>
                <a:lnTo>
                  <a:pt x="1401248" y="652369"/>
                </a:lnTo>
                <a:lnTo>
                  <a:pt x="1430188" y="630489"/>
                </a:lnTo>
                <a:lnTo>
                  <a:pt x="1455079" y="603897"/>
                </a:lnTo>
                <a:lnTo>
                  <a:pt x="1473743" y="572117"/>
                </a:lnTo>
                <a:lnTo>
                  <a:pt x="1482175" y="547110"/>
                </a:lnTo>
                <a:lnTo>
                  <a:pt x="1488568" y="519327"/>
                </a:lnTo>
                <a:lnTo>
                  <a:pt x="1494056" y="488457"/>
                </a:lnTo>
                <a:lnTo>
                  <a:pt x="1494907" y="454101"/>
                </a:lnTo>
                <a:lnTo>
                  <a:pt x="1494023" y="436049"/>
                </a:lnTo>
                <a:lnTo>
                  <a:pt x="1492640" y="417664"/>
                </a:lnTo>
                <a:lnTo>
                  <a:pt x="1490924" y="399058"/>
                </a:lnTo>
                <a:lnTo>
                  <a:pt x="1488986" y="380304"/>
                </a:lnTo>
                <a:lnTo>
                  <a:pt x="1480483" y="344649"/>
                </a:lnTo>
                <a:lnTo>
                  <a:pt x="1468767" y="309488"/>
                </a:lnTo>
                <a:lnTo>
                  <a:pt x="1462308" y="291221"/>
                </a:lnTo>
                <a:lnTo>
                  <a:pt x="1447195" y="255580"/>
                </a:lnTo>
                <a:lnTo>
                  <a:pt x="1427249" y="223864"/>
                </a:lnTo>
                <a:lnTo>
                  <a:pt x="1405155" y="191776"/>
                </a:lnTo>
                <a:lnTo>
                  <a:pt x="1382106" y="158994"/>
                </a:lnTo>
                <a:lnTo>
                  <a:pt x="1358633" y="125904"/>
                </a:lnTo>
                <a:lnTo>
                  <a:pt x="1330738" y="96909"/>
                </a:lnTo>
                <a:lnTo>
                  <a:pt x="1299026" y="70794"/>
                </a:lnTo>
                <a:lnTo>
                  <a:pt x="1263765" y="45958"/>
                </a:lnTo>
                <a:lnTo>
                  <a:pt x="1244678" y="35366"/>
                </a:lnTo>
                <a:lnTo>
                  <a:pt x="1224810" y="25924"/>
                </a:lnTo>
                <a:lnTo>
                  <a:pt x="1204420" y="17247"/>
                </a:lnTo>
                <a:lnTo>
                  <a:pt x="1181303" y="10670"/>
                </a:lnTo>
                <a:lnTo>
                  <a:pt x="1156366" y="5490"/>
                </a:lnTo>
                <a:lnTo>
                  <a:pt x="1130216" y="1244"/>
                </a:lnTo>
                <a:lnTo>
                  <a:pt x="1101671" y="0"/>
                </a:lnTo>
                <a:lnTo>
                  <a:pt x="1071528" y="759"/>
                </a:lnTo>
                <a:lnTo>
                  <a:pt x="1040320" y="2852"/>
                </a:lnTo>
                <a:lnTo>
                  <a:pt x="977905" y="703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47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import re</a:t>
            </a:r>
          </a:p>
          <a:p>
            <a:r>
              <a:rPr lang="en-US" sz="2000" dirty="0"/>
              <a:t>import time</a:t>
            </a:r>
          </a:p>
          <a:p>
            <a:endParaRPr lang="en-US" sz="2000" dirty="0"/>
          </a:p>
          <a:p>
            <a:r>
              <a:rPr lang="en-US" sz="2000" dirty="0"/>
              <a:t>filename="../../513/513F16.txt"</a:t>
            </a:r>
          </a:p>
          <a:p>
            <a:r>
              <a:rPr lang="en-US" sz="2000" dirty="0"/>
              <a:t>f = open(filename, "r")</a:t>
            </a:r>
          </a:p>
          <a:p>
            <a:endParaRPr lang="en-US" sz="2000" dirty="0"/>
          </a:p>
          <a:p>
            <a:r>
              <a:rPr lang="pl-PL" sz="2000" dirty="0"/>
              <a:t>regexp=re.compile(r'Degree:\s*([A-Z].*)|[1-9][0-9]?.*([A-Z][a-zA-Z-]*)') #,\s*([A-Z][a-z]*)')</a:t>
            </a:r>
          </a:p>
          <a:p>
            <a:endParaRPr lang="en-US" sz="2000" dirty="0"/>
          </a:p>
          <a:p>
            <a:r>
              <a:rPr lang="en-US" sz="2000" dirty="0" err="1"/>
              <a:t>degreeRE</a:t>
            </a:r>
            <a:r>
              <a:rPr lang="en-US" sz="2000" dirty="0"/>
              <a:t>=</a:t>
            </a:r>
            <a:r>
              <a:rPr lang="en-US" sz="2000" dirty="0" err="1"/>
              <a:t>re.compile</a:t>
            </a:r>
            <a:r>
              <a:rPr lang="en-US" sz="2000" dirty="0"/>
              <a:t>(</a:t>
            </a:r>
            <a:r>
              <a:rPr lang="en-US" sz="2000" dirty="0" err="1"/>
              <a:t>r'Degree</a:t>
            </a:r>
            <a:r>
              <a:rPr lang="en-US" sz="2000" dirty="0"/>
              <a:t>:\s*([A-</a:t>
            </a:r>
            <a:r>
              <a:rPr lang="en-US" sz="2000" dirty="0" err="1"/>
              <a:t>Za</a:t>
            </a:r>
            <a:r>
              <a:rPr lang="en-US" sz="2000" dirty="0"/>
              <a:t>-z].*)')</a:t>
            </a:r>
          </a:p>
          <a:p>
            <a:endParaRPr lang="en-US" sz="2000" dirty="0"/>
          </a:p>
          <a:p>
            <a:r>
              <a:rPr lang="pl-PL" sz="2000" dirty="0"/>
              <a:t>nameRE=re.compile(r'[1-9][0-9]?\s*([A-Z][a-zA-Z-]*\,\s*[A-Za-z-]+)')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6481210"/>
            <a:ext cx="52578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https://docs.python.org/3.4/library/re.html</a:t>
            </a:r>
          </a:p>
        </p:txBody>
      </p:sp>
      <p:sp>
        <p:nvSpPr>
          <p:cNvPr id="36" name="SMARTInkShape-2480"/>
          <p:cNvSpPr/>
          <p:nvPr/>
        </p:nvSpPr>
        <p:spPr bwMode="auto">
          <a:xfrm>
            <a:off x="6315075" y="3893344"/>
            <a:ext cx="28576" cy="50007"/>
          </a:xfrm>
          <a:custGeom>
            <a:avLst/>
            <a:gdLst/>
            <a:ahLst/>
            <a:cxnLst/>
            <a:rect l="0" t="0" r="0" b="0"/>
            <a:pathLst>
              <a:path w="28576" h="50007">
                <a:moveTo>
                  <a:pt x="28575" y="50006"/>
                </a:moveTo>
                <a:lnTo>
                  <a:pt x="28575" y="46214"/>
                </a:lnTo>
                <a:lnTo>
                  <a:pt x="24783" y="36271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44" name="SMARTInkShape-Group475"/>
          <p:cNvGrpSpPr/>
          <p:nvPr/>
        </p:nvGrpSpPr>
        <p:grpSpPr>
          <a:xfrm>
            <a:off x="3957663" y="2915395"/>
            <a:ext cx="935808" cy="992237"/>
            <a:chOff x="3957663" y="2915395"/>
            <a:chExt cx="935808" cy="992237"/>
          </a:xfrm>
        </p:grpSpPr>
        <p:sp>
          <p:nvSpPr>
            <p:cNvPr id="37" name="SMARTInkShape-2481"/>
            <p:cNvSpPr/>
            <p:nvPr/>
          </p:nvSpPr>
          <p:spPr bwMode="auto">
            <a:xfrm>
              <a:off x="4186779" y="3086100"/>
              <a:ext cx="98601" cy="198103"/>
            </a:xfrm>
            <a:custGeom>
              <a:avLst/>
              <a:gdLst/>
              <a:ahLst/>
              <a:cxnLst/>
              <a:rect l="0" t="0" r="0" b="0"/>
              <a:pathLst>
                <a:path w="98601" h="198103">
                  <a:moveTo>
                    <a:pt x="85184" y="0"/>
                  </a:moveTo>
                  <a:lnTo>
                    <a:pt x="85184" y="3792"/>
                  </a:lnTo>
                  <a:lnTo>
                    <a:pt x="84390" y="4909"/>
                  </a:lnTo>
                  <a:lnTo>
                    <a:pt x="83067" y="5654"/>
                  </a:lnTo>
                  <a:lnTo>
                    <a:pt x="75241" y="6850"/>
                  </a:lnTo>
                  <a:lnTo>
                    <a:pt x="53262" y="7920"/>
                  </a:lnTo>
                  <a:lnTo>
                    <a:pt x="30288" y="17084"/>
                  </a:lnTo>
                  <a:lnTo>
                    <a:pt x="5621" y="37143"/>
                  </a:lnTo>
                  <a:lnTo>
                    <a:pt x="2197" y="44554"/>
                  </a:lnTo>
                  <a:lnTo>
                    <a:pt x="0" y="62247"/>
                  </a:lnTo>
                  <a:lnTo>
                    <a:pt x="1816" y="69469"/>
                  </a:lnTo>
                  <a:lnTo>
                    <a:pt x="3411" y="72507"/>
                  </a:lnTo>
                  <a:lnTo>
                    <a:pt x="11534" y="77998"/>
                  </a:lnTo>
                  <a:lnTo>
                    <a:pt x="42971" y="90411"/>
                  </a:lnTo>
                  <a:lnTo>
                    <a:pt x="74333" y="102384"/>
                  </a:lnTo>
                  <a:lnTo>
                    <a:pt x="89553" y="113327"/>
                  </a:lnTo>
                  <a:lnTo>
                    <a:pt x="95063" y="124186"/>
                  </a:lnTo>
                  <a:lnTo>
                    <a:pt x="98600" y="146768"/>
                  </a:lnTo>
                  <a:lnTo>
                    <a:pt x="92734" y="158893"/>
                  </a:lnTo>
                  <a:lnTo>
                    <a:pt x="73357" y="182287"/>
                  </a:lnTo>
                  <a:lnTo>
                    <a:pt x="55221" y="193534"/>
                  </a:lnTo>
                  <a:lnTo>
                    <a:pt x="38559" y="198102"/>
                  </a:lnTo>
                  <a:lnTo>
                    <a:pt x="28478" y="197053"/>
                  </a:lnTo>
                  <a:lnTo>
                    <a:pt x="23567" y="195663"/>
                  </a:lnTo>
                  <a:lnTo>
                    <a:pt x="20294" y="192354"/>
                  </a:lnTo>
                  <a:lnTo>
                    <a:pt x="16656" y="182328"/>
                  </a:lnTo>
                  <a:lnTo>
                    <a:pt x="17274" y="177115"/>
                  </a:lnTo>
                  <a:lnTo>
                    <a:pt x="33888" y="144934"/>
                  </a:lnTo>
                  <a:lnTo>
                    <a:pt x="42321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8" name="SMARTInkShape-2482"/>
            <p:cNvSpPr/>
            <p:nvPr/>
          </p:nvSpPr>
          <p:spPr bwMode="auto">
            <a:xfrm>
              <a:off x="3957663" y="3343275"/>
              <a:ext cx="214288" cy="564357"/>
            </a:xfrm>
            <a:custGeom>
              <a:avLst/>
              <a:gdLst/>
              <a:ahLst/>
              <a:cxnLst/>
              <a:rect l="0" t="0" r="0" b="0"/>
              <a:pathLst>
                <a:path w="214288" h="564357">
                  <a:moveTo>
                    <a:pt x="7118" y="564356"/>
                  </a:moveTo>
                  <a:lnTo>
                    <a:pt x="7118" y="560564"/>
                  </a:lnTo>
                  <a:lnTo>
                    <a:pt x="6325" y="559447"/>
                  </a:lnTo>
                  <a:lnTo>
                    <a:pt x="5002" y="558702"/>
                  </a:lnTo>
                  <a:lnTo>
                    <a:pt x="0" y="557220"/>
                  </a:lnTo>
                  <a:lnTo>
                    <a:pt x="3775" y="553423"/>
                  </a:lnTo>
                  <a:lnTo>
                    <a:pt x="5632" y="549443"/>
                  </a:lnTo>
                  <a:lnTo>
                    <a:pt x="10824" y="521986"/>
                  </a:lnTo>
                  <a:lnTo>
                    <a:pt x="17035" y="492624"/>
                  </a:lnTo>
                  <a:lnTo>
                    <a:pt x="21580" y="463948"/>
                  </a:lnTo>
                  <a:lnTo>
                    <a:pt x="27833" y="429243"/>
                  </a:lnTo>
                  <a:lnTo>
                    <a:pt x="32835" y="409987"/>
                  </a:lnTo>
                  <a:lnTo>
                    <a:pt x="38550" y="390006"/>
                  </a:lnTo>
                  <a:lnTo>
                    <a:pt x="45535" y="368748"/>
                  </a:lnTo>
                  <a:lnTo>
                    <a:pt x="53367" y="346638"/>
                  </a:lnTo>
                  <a:lnTo>
                    <a:pt x="61763" y="323961"/>
                  </a:lnTo>
                  <a:lnTo>
                    <a:pt x="70536" y="300111"/>
                  </a:lnTo>
                  <a:lnTo>
                    <a:pt x="79559" y="275480"/>
                  </a:lnTo>
                  <a:lnTo>
                    <a:pt x="88750" y="250329"/>
                  </a:lnTo>
                  <a:lnTo>
                    <a:pt x="98051" y="226417"/>
                  </a:lnTo>
                  <a:lnTo>
                    <a:pt x="107428" y="203332"/>
                  </a:lnTo>
                  <a:lnTo>
                    <a:pt x="116854" y="180799"/>
                  </a:lnTo>
                  <a:lnTo>
                    <a:pt x="127107" y="158633"/>
                  </a:lnTo>
                  <a:lnTo>
                    <a:pt x="137911" y="136711"/>
                  </a:lnTo>
                  <a:lnTo>
                    <a:pt x="149082" y="114953"/>
                  </a:lnTo>
                  <a:lnTo>
                    <a:pt x="158911" y="95686"/>
                  </a:lnTo>
                  <a:lnTo>
                    <a:pt x="176182" y="61577"/>
                  </a:lnTo>
                  <a:lnTo>
                    <a:pt x="191795" y="34776"/>
                  </a:lnTo>
                  <a:lnTo>
                    <a:pt x="2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9" name="SMARTInkShape-2483"/>
            <p:cNvSpPr/>
            <p:nvPr/>
          </p:nvSpPr>
          <p:spPr bwMode="auto">
            <a:xfrm>
              <a:off x="3964782" y="3829050"/>
              <a:ext cx="7144" cy="28576"/>
            </a:xfrm>
            <a:custGeom>
              <a:avLst/>
              <a:gdLst/>
              <a:ahLst/>
              <a:cxnLst/>
              <a:rect l="0" t="0" r="0" b="0"/>
              <a:pathLst>
                <a:path w="7144" h="28576">
                  <a:moveTo>
                    <a:pt x="7143" y="0"/>
                  </a:moveTo>
                  <a:lnTo>
                    <a:pt x="7143" y="6151"/>
                  </a:lnTo>
                  <a:lnTo>
                    <a:pt x="6349" y="6482"/>
                  </a:lnTo>
                  <a:lnTo>
                    <a:pt x="3351" y="6850"/>
                  </a:lnTo>
                  <a:lnTo>
                    <a:pt x="2234" y="7741"/>
                  </a:lnTo>
                  <a:lnTo>
                    <a:pt x="1" y="14282"/>
                  </a:lnTo>
                  <a:lnTo>
                    <a:pt x="0" y="14285"/>
                  </a:lnTo>
                  <a:lnTo>
                    <a:pt x="7117" y="14288"/>
                  </a:lnTo>
                  <a:lnTo>
                    <a:pt x="7143" y="28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0" name="SMARTInkShape-2484"/>
            <p:cNvSpPr/>
            <p:nvPr/>
          </p:nvSpPr>
          <p:spPr bwMode="auto">
            <a:xfrm>
              <a:off x="4652311" y="2922787"/>
              <a:ext cx="55421" cy="116141"/>
            </a:xfrm>
            <a:custGeom>
              <a:avLst/>
              <a:gdLst/>
              <a:ahLst/>
              <a:cxnLst/>
              <a:rect l="0" t="0" r="0" b="0"/>
              <a:pathLst>
                <a:path w="55421" h="116141">
                  <a:moveTo>
                    <a:pt x="55420" y="6151"/>
                  </a:moveTo>
                  <a:lnTo>
                    <a:pt x="51628" y="2358"/>
                  </a:lnTo>
                  <a:lnTo>
                    <a:pt x="47649" y="496"/>
                  </a:lnTo>
                  <a:lnTo>
                    <a:pt x="45477" y="0"/>
                  </a:lnTo>
                  <a:lnTo>
                    <a:pt x="34835" y="3093"/>
                  </a:lnTo>
                  <a:lnTo>
                    <a:pt x="28280" y="9025"/>
                  </a:lnTo>
                  <a:lnTo>
                    <a:pt x="4110" y="43449"/>
                  </a:lnTo>
                  <a:lnTo>
                    <a:pt x="0" y="59976"/>
                  </a:lnTo>
                  <a:lnTo>
                    <a:pt x="2575" y="78720"/>
                  </a:lnTo>
                  <a:lnTo>
                    <a:pt x="8365" y="95562"/>
                  </a:lnTo>
                  <a:lnTo>
                    <a:pt x="14928" y="103568"/>
                  </a:lnTo>
                  <a:lnTo>
                    <a:pt x="28284" y="115175"/>
                  </a:lnTo>
                  <a:lnTo>
                    <a:pt x="32567" y="116140"/>
                  </a:lnTo>
                  <a:lnTo>
                    <a:pt x="55420" y="113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1" name="SMARTInkShape-2485"/>
            <p:cNvSpPr/>
            <p:nvPr/>
          </p:nvSpPr>
          <p:spPr bwMode="auto">
            <a:xfrm>
              <a:off x="4743450" y="2915395"/>
              <a:ext cx="150021" cy="92882"/>
            </a:xfrm>
            <a:custGeom>
              <a:avLst/>
              <a:gdLst/>
              <a:ahLst/>
              <a:cxnLst/>
              <a:rect l="0" t="0" r="0" b="0"/>
              <a:pathLst>
                <a:path w="150021" h="92882">
                  <a:moveTo>
                    <a:pt x="0" y="49261"/>
                  </a:moveTo>
                  <a:lnTo>
                    <a:pt x="0" y="62262"/>
                  </a:lnTo>
                  <a:lnTo>
                    <a:pt x="794" y="62691"/>
                  </a:lnTo>
                  <a:lnTo>
                    <a:pt x="14434" y="63515"/>
                  </a:lnTo>
                  <a:lnTo>
                    <a:pt x="20438" y="61417"/>
                  </a:lnTo>
                  <a:lnTo>
                    <a:pt x="25753" y="58633"/>
                  </a:lnTo>
                  <a:lnTo>
                    <a:pt x="34001" y="57065"/>
                  </a:lnTo>
                  <a:lnTo>
                    <a:pt x="46146" y="55807"/>
                  </a:lnTo>
                  <a:lnTo>
                    <a:pt x="55170" y="52699"/>
                  </a:lnTo>
                  <a:lnTo>
                    <a:pt x="62355" y="46556"/>
                  </a:lnTo>
                  <a:lnTo>
                    <a:pt x="80849" y="19558"/>
                  </a:lnTo>
                  <a:lnTo>
                    <a:pt x="83558" y="11983"/>
                  </a:lnTo>
                  <a:lnTo>
                    <a:pt x="85297" y="1769"/>
                  </a:lnTo>
                  <a:lnTo>
                    <a:pt x="84646" y="931"/>
                  </a:lnTo>
                  <a:lnTo>
                    <a:pt x="81806" y="0"/>
                  </a:lnTo>
                  <a:lnTo>
                    <a:pt x="71952" y="3268"/>
                  </a:lnTo>
                  <a:lnTo>
                    <a:pt x="58978" y="13056"/>
                  </a:lnTo>
                  <a:lnTo>
                    <a:pt x="48872" y="26010"/>
                  </a:lnTo>
                  <a:lnTo>
                    <a:pt x="44643" y="43695"/>
                  </a:lnTo>
                  <a:lnTo>
                    <a:pt x="45770" y="54989"/>
                  </a:lnTo>
                  <a:lnTo>
                    <a:pt x="49711" y="65301"/>
                  </a:lnTo>
                  <a:lnTo>
                    <a:pt x="61649" y="80031"/>
                  </a:lnTo>
                  <a:lnTo>
                    <a:pt x="73437" y="89660"/>
                  </a:lnTo>
                  <a:lnTo>
                    <a:pt x="90847" y="92881"/>
                  </a:lnTo>
                  <a:lnTo>
                    <a:pt x="120845" y="90231"/>
                  </a:lnTo>
                  <a:lnTo>
                    <a:pt x="150020" y="849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2" name="SMARTInkShape-2486"/>
            <p:cNvSpPr/>
            <p:nvPr/>
          </p:nvSpPr>
          <p:spPr bwMode="auto">
            <a:xfrm>
              <a:off x="4330513" y="3031783"/>
              <a:ext cx="141977" cy="284385"/>
            </a:xfrm>
            <a:custGeom>
              <a:avLst/>
              <a:gdLst/>
              <a:ahLst/>
              <a:cxnLst/>
              <a:rect l="0" t="0" r="0" b="0"/>
              <a:pathLst>
                <a:path w="141977" h="284385">
                  <a:moveTo>
                    <a:pt x="27175" y="40030"/>
                  </a:moveTo>
                  <a:lnTo>
                    <a:pt x="21024" y="40030"/>
                  </a:lnTo>
                  <a:lnTo>
                    <a:pt x="16533" y="43822"/>
                  </a:lnTo>
                  <a:lnTo>
                    <a:pt x="14507" y="47800"/>
                  </a:lnTo>
                  <a:lnTo>
                    <a:pt x="13207" y="60615"/>
                  </a:lnTo>
                  <a:lnTo>
                    <a:pt x="18583" y="90865"/>
                  </a:lnTo>
                  <a:lnTo>
                    <a:pt x="23537" y="122567"/>
                  </a:lnTo>
                  <a:lnTo>
                    <a:pt x="26097" y="153826"/>
                  </a:lnTo>
                  <a:lnTo>
                    <a:pt x="26855" y="184431"/>
                  </a:lnTo>
                  <a:lnTo>
                    <a:pt x="27080" y="213608"/>
                  </a:lnTo>
                  <a:lnTo>
                    <a:pt x="27147" y="242361"/>
                  </a:lnTo>
                  <a:lnTo>
                    <a:pt x="21466" y="273230"/>
                  </a:lnTo>
                  <a:lnTo>
                    <a:pt x="17229" y="282051"/>
                  </a:lnTo>
                  <a:lnTo>
                    <a:pt x="14988" y="283927"/>
                  </a:lnTo>
                  <a:lnTo>
                    <a:pt x="12700" y="284384"/>
                  </a:lnTo>
                  <a:lnTo>
                    <a:pt x="10381" y="283895"/>
                  </a:lnTo>
                  <a:lnTo>
                    <a:pt x="5688" y="279118"/>
                  </a:lnTo>
                  <a:lnTo>
                    <a:pt x="3325" y="275622"/>
                  </a:lnTo>
                  <a:lnTo>
                    <a:pt x="0" y="259324"/>
                  </a:lnTo>
                  <a:lnTo>
                    <a:pt x="2807" y="228037"/>
                  </a:lnTo>
                  <a:lnTo>
                    <a:pt x="8671" y="202170"/>
                  </a:lnTo>
                  <a:lnTo>
                    <a:pt x="16570" y="174004"/>
                  </a:lnTo>
                  <a:lnTo>
                    <a:pt x="25372" y="142966"/>
                  </a:lnTo>
                  <a:lnTo>
                    <a:pt x="36692" y="112767"/>
                  </a:lnTo>
                  <a:lnTo>
                    <a:pt x="49661" y="84263"/>
                  </a:lnTo>
                  <a:lnTo>
                    <a:pt x="63362" y="58366"/>
                  </a:lnTo>
                  <a:lnTo>
                    <a:pt x="84463" y="25266"/>
                  </a:lnTo>
                  <a:lnTo>
                    <a:pt x="98674" y="11508"/>
                  </a:lnTo>
                  <a:lnTo>
                    <a:pt x="112927" y="3541"/>
                  </a:lnTo>
                  <a:lnTo>
                    <a:pt x="127199" y="0"/>
                  </a:lnTo>
                  <a:lnTo>
                    <a:pt x="132751" y="1437"/>
                  </a:lnTo>
                  <a:lnTo>
                    <a:pt x="137246" y="4776"/>
                  </a:lnTo>
                  <a:lnTo>
                    <a:pt x="141037" y="9383"/>
                  </a:lnTo>
                  <a:lnTo>
                    <a:pt x="141976" y="14836"/>
                  </a:lnTo>
                  <a:lnTo>
                    <a:pt x="131859" y="47619"/>
                  </a:lnTo>
                  <a:lnTo>
                    <a:pt x="111000" y="75836"/>
                  </a:lnTo>
                  <a:lnTo>
                    <a:pt x="80723" y="103894"/>
                  </a:lnTo>
                  <a:lnTo>
                    <a:pt x="69411" y="109223"/>
                  </a:lnTo>
                  <a:lnTo>
                    <a:pt x="66445" y="108384"/>
                  </a:lnTo>
                  <a:lnTo>
                    <a:pt x="55750" y="9718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3" name="SMARTInkShape-2487"/>
            <p:cNvSpPr/>
            <p:nvPr/>
          </p:nvSpPr>
          <p:spPr bwMode="auto">
            <a:xfrm>
              <a:off x="4472103" y="3000375"/>
              <a:ext cx="128473" cy="126618"/>
            </a:xfrm>
            <a:custGeom>
              <a:avLst/>
              <a:gdLst/>
              <a:ahLst/>
              <a:cxnLst/>
              <a:rect l="0" t="0" r="0" b="0"/>
              <a:pathLst>
                <a:path w="128473" h="126618">
                  <a:moveTo>
                    <a:pt x="49891" y="0"/>
                  </a:moveTo>
                  <a:lnTo>
                    <a:pt x="29773" y="0"/>
                  </a:lnTo>
                  <a:lnTo>
                    <a:pt x="25056" y="3792"/>
                  </a:lnTo>
                  <a:lnTo>
                    <a:pt x="18631" y="13736"/>
                  </a:lnTo>
                  <a:lnTo>
                    <a:pt x="10771" y="46792"/>
                  </a:lnTo>
                  <a:lnTo>
                    <a:pt x="2858" y="77123"/>
                  </a:lnTo>
                  <a:lnTo>
                    <a:pt x="276" y="110316"/>
                  </a:lnTo>
                  <a:lnTo>
                    <a:pt x="0" y="121939"/>
                  </a:lnTo>
                  <a:lnTo>
                    <a:pt x="756" y="124155"/>
                  </a:lnTo>
                  <a:lnTo>
                    <a:pt x="2053" y="125633"/>
                  </a:lnTo>
                  <a:lnTo>
                    <a:pt x="3711" y="126617"/>
                  </a:lnTo>
                  <a:lnTo>
                    <a:pt x="5611" y="126480"/>
                  </a:lnTo>
                  <a:lnTo>
                    <a:pt x="36914" y="111921"/>
                  </a:lnTo>
                  <a:lnTo>
                    <a:pt x="70701" y="85265"/>
                  </a:lnTo>
                  <a:lnTo>
                    <a:pt x="96312" y="61434"/>
                  </a:lnTo>
                  <a:lnTo>
                    <a:pt x="101743" y="59054"/>
                  </a:lnTo>
                  <a:lnTo>
                    <a:pt x="104303" y="59213"/>
                  </a:lnTo>
                  <a:lnTo>
                    <a:pt x="109263" y="61507"/>
                  </a:lnTo>
                  <a:lnTo>
                    <a:pt x="110904" y="64023"/>
                  </a:lnTo>
                  <a:lnTo>
                    <a:pt x="112726" y="71053"/>
                  </a:lnTo>
                  <a:lnTo>
                    <a:pt x="111420" y="79468"/>
                  </a:lnTo>
                  <a:lnTo>
                    <a:pt x="107906" y="94014"/>
                  </a:lnTo>
                  <a:lnTo>
                    <a:pt x="109542" y="99463"/>
                  </a:lnTo>
                  <a:lnTo>
                    <a:pt x="113268" y="105637"/>
                  </a:lnTo>
                  <a:lnTo>
                    <a:pt x="114367" y="105349"/>
                  </a:lnTo>
                  <a:lnTo>
                    <a:pt x="117705" y="102913"/>
                  </a:lnTo>
                  <a:lnTo>
                    <a:pt x="128472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45" name="SMARTInkShape-2488"/>
          <p:cNvSpPr/>
          <p:nvPr/>
        </p:nvSpPr>
        <p:spPr bwMode="auto">
          <a:xfrm>
            <a:off x="1771650" y="6257925"/>
            <a:ext cx="964407" cy="114301"/>
          </a:xfrm>
          <a:custGeom>
            <a:avLst/>
            <a:gdLst/>
            <a:ahLst/>
            <a:cxnLst/>
            <a:rect l="0" t="0" r="0" b="0"/>
            <a:pathLst>
              <a:path w="964407" h="114301">
                <a:moveTo>
                  <a:pt x="0" y="0"/>
                </a:moveTo>
                <a:lnTo>
                  <a:pt x="3792" y="3792"/>
                </a:lnTo>
                <a:lnTo>
                  <a:pt x="7771" y="5654"/>
                </a:lnTo>
                <a:lnTo>
                  <a:pt x="39145" y="12667"/>
                </a:lnTo>
                <a:lnTo>
                  <a:pt x="74495" y="17759"/>
                </a:lnTo>
                <a:lnTo>
                  <a:pt x="110179" y="20344"/>
                </a:lnTo>
                <a:lnTo>
                  <a:pt x="137075" y="23064"/>
                </a:lnTo>
                <a:lnTo>
                  <a:pt x="165697" y="26126"/>
                </a:lnTo>
                <a:lnTo>
                  <a:pt x="196939" y="27487"/>
                </a:lnTo>
                <a:lnTo>
                  <a:pt x="231462" y="25974"/>
                </a:lnTo>
                <a:lnTo>
                  <a:pt x="249558" y="24460"/>
                </a:lnTo>
                <a:lnTo>
                  <a:pt x="269560" y="23451"/>
                </a:lnTo>
                <a:lnTo>
                  <a:pt x="290831" y="22778"/>
                </a:lnTo>
                <a:lnTo>
                  <a:pt x="312950" y="22329"/>
                </a:lnTo>
                <a:lnTo>
                  <a:pt x="336427" y="22030"/>
                </a:lnTo>
                <a:lnTo>
                  <a:pt x="360810" y="21830"/>
                </a:lnTo>
                <a:lnTo>
                  <a:pt x="385796" y="21698"/>
                </a:lnTo>
                <a:lnTo>
                  <a:pt x="412772" y="21609"/>
                </a:lnTo>
                <a:lnTo>
                  <a:pt x="441075" y="21550"/>
                </a:lnTo>
                <a:lnTo>
                  <a:pt x="470263" y="21510"/>
                </a:lnTo>
                <a:lnTo>
                  <a:pt x="500834" y="23071"/>
                </a:lnTo>
                <a:lnTo>
                  <a:pt x="532326" y="25700"/>
                </a:lnTo>
                <a:lnTo>
                  <a:pt x="564434" y="29039"/>
                </a:lnTo>
                <a:lnTo>
                  <a:pt x="596952" y="33648"/>
                </a:lnTo>
                <a:lnTo>
                  <a:pt x="629743" y="39100"/>
                </a:lnTo>
                <a:lnTo>
                  <a:pt x="662716" y="45117"/>
                </a:lnTo>
                <a:lnTo>
                  <a:pt x="695811" y="51509"/>
                </a:lnTo>
                <a:lnTo>
                  <a:pt x="728986" y="58151"/>
                </a:lnTo>
                <a:lnTo>
                  <a:pt x="762216" y="64961"/>
                </a:lnTo>
                <a:lnTo>
                  <a:pt x="793100" y="72676"/>
                </a:lnTo>
                <a:lnTo>
                  <a:pt x="822421" y="80994"/>
                </a:lnTo>
                <a:lnTo>
                  <a:pt x="850699" y="89715"/>
                </a:lnTo>
                <a:lnTo>
                  <a:pt x="875902" y="96323"/>
                </a:lnTo>
                <a:lnTo>
                  <a:pt x="899053" y="101521"/>
                </a:lnTo>
                <a:lnTo>
                  <a:pt x="920838" y="105781"/>
                </a:lnTo>
                <a:lnTo>
                  <a:pt x="964406" y="11430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46" name="SMARTInkShape-2489"/>
          <p:cNvSpPr/>
          <p:nvPr/>
        </p:nvSpPr>
        <p:spPr bwMode="auto">
          <a:xfrm>
            <a:off x="1864813" y="5394637"/>
            <a:ext cx="992688" cy="63094"/>
          </a:xfrm>
          <a:custGeom>
            <a:avLst/>
            <a:gdLst/>
            <a:ahLst/>
            <a:cxnLst/>
            <a:rect l="0" t="0" r="0" b="0"/>
            <a:pathLst>
              <a:path w="992688" h="63094">
                <a:moveTo>
                  <a:pt x="6850" y="20326"/>
                </a:moveTo>
                <a:lnTo>
                  <a:pt x="3057" y="16533"/>
                </a:lnTo>
                <a:lnTo>
                  <a:pt x="1195" y="12555"/>
                </a:lnTo>
                <a:lnTo>
                  <a:pt x="0" y="7325"/>
                </a:lnTo>
                <a:lnTo>
                  <a:pt x="3585" y="2627"/>
                </a:lnTo>
                <a:lnTo>
                  <a:pt x="7515" y="553"/>
                </a:lnTo>
                <a:lnTo>
                  <a:pt x="9675" y="0"/>
                </a:lnTo>
                <a:lnTo>
                  <a:pt x="44607" y="7028"/>
                </a:lnTo>
                <a:lnTo>
                  <a:pt x="70866" y="16474"/>
                </a:lnTo>
                <a:lnTo>
                  <a:pt x="104222" y="24652"/>
                </a:lnTo>
                <a:lnTo>
                  <a:pt x="130295" y="29657"/>
                </a:lnTo>
                <a:lnTo>
                  <a:pt x="159874" y="34527"/>
                </a:lnTo>
                <a:lnTo>
                  <a:pt x="192335" y="38544"/>
                </a:lnTo>
                <a:lnTo>
                  <a:pt x="227929" y="40329"/>
                </a:lnTo>
                <a:lnTo>
                  <a:pt x="247105" y="41599"/>
                </a:lnTo>
                <a:lnTo>
                  <a:pt x="267032" y="43239"/>
                </a:lnTo>
                <a:lnTo>
                  <a:pt x="287461" y="45126"/>
                </a:lnTo>
                <a:lnTo>
                  <a:pt x="308224" y="46384"/>
                </a:lnTo>
                <a:lnTo>
                  <a:pt x="329209" y="47223"/>
                </a:lnTo>
                <a:lnTo>
                  <a:pt x="350344" y="47782"/>
                </a:lnTo>
                <a:lnTo>
                  <a:pt x="373958" y="48949"/>
                </a:lnTo>
                <a:lnTo>
                  <a:pt x="399226" y="50520"/>
                </a:lnTo>
                <a:lnTo>
                  <a:pt x="425596" y="52362"/>
                </a:lnTo>
                <a:lnTo>
                  <a:pt x="452702" y="53589"/>
                </a:lnTo>
                <a:lnTo>
                  <a:pt x="480297" y="54408"/>
                </a:lnTo>
                <a:lnTo>
                  <a:pt x="508219" y="54953"/>
                </a:lnTo>
                <a:lnTo>
                  <a:pt x="537152" y="56111"/>
                </a:lnTo>
                <a:lnTo>
                  <a:pt x="566759" y="57676"/>
                </a:lnTo>
                <a:lnTo>
                  <a:pt x="596816" y="59513"/>
                </a:lnTo>
                <a:lnTo>
                  <a:pt x="626380" y="60738"/>
                </a:lnTo>
                <a:lnTo>
                  <a:pt x="655613" y="61555"/>
                </a:lnTo>
                <a:lnTo>
                  <a:pt x="684627" y="62099"/>
                </a:lnTo>
                <a:lnTo>
                  <a:pt x="713495" y="62462"/>
                </a:lnTo>
                <a:lnTo>
                  <a:pt x="742265" y="62704"/>
                </a:lnTo>
                <a:lnTo>
                  <a:pt x="770970" y="62866"/>
                </a:lnTo>
                <a:lnTo>
                  <a:pt x="798045" y="62973"/>
                </a:lnTo>
                <a:lnTo>
                  <a:pt x="824032" y="63045"/>
                </a:lnTo>
                <a:lnTo>
                  <a:pt x="849294" y="63093"/>
                </a:lnTo>
                <a:lnTo>
                  <a:pt x="872485" y="61537"/>
                </a:lnTo>
                <a:lnTo>
                  <a:pt x="894296" y="58912"/>
                </a:lnTo>
                <a:lnTo>
                  <a:pt x="915187" y="55575"/>
                </a:lnTo>
                <a:lnTo>
                  <a:pt x="948982" y="45517"/>
                </a:lnTo>
                <a:lnTo>
                  <a:pt x="992687" y="2746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54" name="SMARTInkShape-Group478"/>
          <p:cNvGrpSpPr/>
          <p:nvPr/>
        </p:nvGrpSpPr>
        <p:grpSpPr>
          <a:xfrm>
            <a:off x="2274314" y="3140499"/>
            <a:ext cx="1140056" cy="697927"/>
            <a:chOff x="2274314" y="3140499"/>
            <a:chExt cx="1140056" cy="697927"/>
          </a:xfrm>
        </p:grpSpPr>
        <p:sp>
          <p:nvSpPr>
            <p:cNvPr id="47" name="SMARTInkShape-2490"/>
            <p:cNvSpPr/>
            <p:nvPr/>
          </p:nvSpPr>
          <p:spPr bwMode="auto">
            <a:xfrm>
              <a:off x="2274314" y="3140499"/>
              <a:ext cx="1140056" cy="697927"/>
            </a:xfrm>
            <a:custGeom>
              <a:avLst/>
              <a:gdLst/>
              <a:ahLst/>
              <a:cxnLst/>
              <a:rect l="0" t="0" r="0" b="0"/>
              <a:pathLst>
                <a:path w="1140056" h="697927">
                  <a:moveTo>
                    <a:pt x="947517" y="145626"/>
                  </a:moveTo>
                  <a:lnTo>
                    <a:pt x="941814" y="139129"/>
                  </a:lnTo>
                  <a:lnTo>
                    <a:pt x="926797" y="107811"/>
                  </a:lnTo>
                  <a:lnTo>
                    <a:pt x="909099" y="83181"/>
                  </a:lnTo>
                  <a:lnTo>
                    <a:pt x="883305" y="59655"/>
                  </a:lnTo>
                  <a:lnTo>
                    <a:pt x="850087" y="34516"/>
                  </a:lnTo>
                  <a:lnTo>
                    <a:pt x="824046" y="21896"/>
                  </a:lnTo>
                  <a:lnTo>
                    <a:pt x="796597" y="13112"/>
                  </a:lnTo>
                  <a:lnTo>
                    <a:pt x="766936" y="6562"/>
                  </a:lnTo>
                  <a:lnTo>
                    <a:pt x="732586" y="1005"/>
                  </a:lnTo>
                  <a:lnTo>
                    <a:pt x="713742" y="0"/>
                  </a:lnTo>
                  <a:lnTo>
                    <a:pt x="694036" y="123"/>
                  </a:lnTo>
                  <a:lnTo>
                    <a:pt x="673755" y="999"/>
                  </a:lnTo>
                  <a:lnTo>
                    <a:pt x="653090" y="2377"/>
                  </a:lnTo>
                  <a:lnTo>
                    <a:pt x="632170" y="4089"/>
                  </a:lnTo>
                  <a:lnTo>
                    <a:pt x="611080" y="6024"/>
                  </a:lnTo>
                  <a:lnTo>
                    <a:pt x="588288" y="9696"/>
                  </a:lnTo>
                  <a:lnTo>
                    <a:pt x="564362" y="14524"/>
                  </a:lnTo>
                  <a:lnTo>
                    <a:pt x="539681" y="20125"/>
                  </a:lnTo>
                  <a:lnTo>
                    <a:pt x="514495" y="27034"/>
                  </a:lnTo>
                  <a:lnTo>
                    <a:pt x="488973" y="34815"/>
                  </a:lnTo>
                  <a:lnTo>
                    <a:pt x="463227" y="43177"/>
                  </a:lnTo>
                  <a:lnTo>
                    <a:pt x="437332" y="51926"/>
                  </a:lnTo>
                  <a:lnTo>
                    <a:pt x="411338" y="60935"/>
                  </a:lnTo>
                  <a:lnTo>
                    <a:pt x="385277" y="70115"/>
                  </a:lnTo>
                  <a:lnTo>
                    <a:pt x="359171" y="80998"/>
                  </a:lnTo>
                  <a:lnTo>
                    <a:pt x="333037" y="93016"/>
                  </a:lnTo>
                  <a:lnTo>
                    <a:pt x="306882" y="105790"/>
                  </a:lnTo>
                  <a:lnTo>
                    <a:pt x="281508" y="118275"/>
                  </a:lnTo>
                  <a:lnTo>
                    <a:pt x="256655" y="130567"/>
                  </a:lnTo>
                  <a:lnTo>
                    <a:pt x="232149" y="142730"/>
                  </a:lnTo>
                  <a:lnTo>
                    <a:pt x="208667" y="156395"/>
                  </a:lnTo>
                  <a:lnTo>
                    <a:pt x="185869" y="171062"/>
                  </a:lnTo>
                  <a:lnTo>
                    <a:pt x="163527" y="186396"/>
                  </a:lnTo>
                  <a:lnTo>
                    <a:pt x="143076" y="202968"/>
                  </a:lnTo>
                  <a:lnTo>
                    <a:pt x="123886" y="220367"/>
                  </a:lnTo>
                  <a:lnTo>
                    <a:pt x="105536" y="238316"/>
                  </a:lnTo>
                  <a:lnTo>
                    <a:pt x="88540" y="257425"/>
                  </a:lnTo>
                  <a:lnTo>
                    <a:pt x="72447" y="277309"/>
                  </a:lnTo>
                  <a:lnTo>
                    <a:pt x="56956" y="297709"/>
                  </a:lnTo>
                  <a:lnTo>
                    <a:pt x="44247" y="318452"/>
                  </a:lnTo>
                  <a:lnTo>
                    <a:pt x="33393" y="339425"/>
                  </a:lnTo>
                  <a:lnTo>
                    <a:pt x="23776" y="360550"/>
                  </a:lnTo>
                  <a:lnTo>
                    <a:pt x="15777" y="382571"/>
                  </a:lnTo>
                  <a:lnTo>
                    <a:pt x="8857" y="405190"/>
                  </a:lnTo>
                  <a:lnTo>
                    <a:pt x="2657" y="428206"/>
                  </a:lnTo>
                  <a:lnTo>
                    <a:pt x="110" y="449900"/>
                  </a:lnTo>
                  <a:lnTo>
                    <a:pt x="0" y="470713"/>
                  </a:lnTo>
                  <a:lnTo>
                    <a:pt x="1514" y="490938"/>
                  </a:lnTo>
                  <a:lnTo>
                    <a:pt x="6492" y="511565"/>
                  </a:lnTo>
                  <a:lnTo>
                    <a:pt x="13780" y="532461"/>
                  </a:lnTo>
                  <a:lnTo>
                    <a:pt x="22607" y="553534"/>
                  </a:lnTo>
                  <a:lnTo>
                    <a:pt x="34048" y="572346"/>
                  </a:lnTo>
                  <a:lnTo>
                    <a:pt x="61577" y="605948"/>
                  </a:lnTo>
                  <a:lnTo>
                    <a:pt x="96566" y="634641"/>
                  </a:lnTo>
                  <a:lnTo>
                    <a:pt x="115898" y="647848"/>
                  </a:lnTo>
                  <a:lnTo>
                    <a:pt x="138310" y="659828"/>
                  </a:lnTo>
                  <a:lnTo>
                    <a:pt x="162777" y="670990"/>
                  </a:lnTo>
                  <a:lnTo>
                    <a:pt x="188614" y="681606"/>
                  </a:lnTo>
                  <a:lnTo>
                    <a:pt x="216156" y="688684"/>
                  </a:lnTo>
                  <a:lnTo>
                    <a:pt x="244837" y="693402"/>
                  </a:lnTo>
                  <a:lnTo>
                    <a:pt x="274276" y="696547"/>
                  </a:lnTo>
                  <a:lnTo>
                    <a:pt x="305809" y="697851"/>
                  </a:lnTo>
                  <a:lnTo>
                    <a:pt x="338737" y="697926"/>
                  </a:lnTo>
                  <a:lnTo>
                    <a:pt x="372595" y="697182"/>
                  </a:lnTo>
                  <a:lnTo>
                    <a:pt x="408661" y="693511"/>
                  </a:lnTo>
                  <a:lnTo>
                    <a:pt x="446198" y="687889"/>
                  </a:lnTo>
                  <a:lnTo>
                    <a:pt x="484717" y="680966"/>
                  </a:lnTo>
                  <a:lnTo>
                    <a:pt x="523096" y="672382"/>
                  </a:lnTo>
                  <a:lnTo>
                    <a:pt x="561382" y="662690"/>
                  </a:lnTo>
                  <a:lnTo>
                    <a:pt x="599607" y="652261"/>
                  </a:lnTo>
                  <a:lnTo>
                    <a:pt x="638583" y="639751"/>
                  </a:lnTo>
                  <a:lnTo>
                    <a:pt x="678061" y="625855"/>
                  </a:lnTo>
                  <a:lnTo>
                    <a:pt x="717874" y="611035"/>
                  </a:lnTo>
                  <a:lnTo>
                    <a:pt x="755528" y="595599"/>
                  </a:lnTo>
                  <a:lnTo>
                    <a:pt x="791743" y="579751"/>
                  </a:lnTo>
                  <a:lnTo>
                    <a:pt x="826999" y="563630"/>
                  </a:lnTo>
                  <a:lnTo>
                    <a:pt x="860822" y="545740"/>
                  </a:lnTo>
                  <a:lnTo>
                    <a:pt x="893689" y="526668"/>
                  </a:lnTo>
                  <a:lnTo>
                    <a:pt x="925919" y="506810"/>
                  </a:lnTo>
                  <a:lnTo>
                    <a:pt x="956137" y="486428"/>
                  </a:lnTo>
                  <a:lnTo>
                    <a:pt x="985014" y="465696"/>
                  </a:lnTo>
                  <a:lnTo>
                    <a:pt x="1012996" y="444731"/>
                  </a:lnTo>
                  <a:lnTo>
                    <a:pt x="1037208" y="424404"/>
                  </a:lnTo>
                  <a:lnTo>
                    <a:pt x="1058904" y="404503"/>
                  </a:lnTo>
                  <a:lnTo>
                    <a:pt x="1078925" y="384886"/>
                  </a:lnTo>
                  <a:lnTo>
                    <a:pt x="1095447" y="364664"/>
                  </a:lnTo>
                  <a:lnTo>
                    <a:pt x="1109638" y="344039"/>
                  </a:lnTo>
                  <a:lnTo>
                    <a:pt x="1122272" y="323145"/>
                  </a:lnTo>
                  <a:lnTo>
                    <a:pt x="1130696" y="303659"/>
                  </a:lnTo>
                  <a:lnTo>
                    <a:pt x="1136311" y="285113"/>
                  </a:lnTo>
                  <a:lnTo>
                    <a:pt x="1140055" y="267192"/>
                  </a:lnTo>
                  <a:lnTo>
                    <a:pt x="1135748" y="234580"/>
                  </a:lnTo>
                  <a:lnTo>
                    <a:pt x="1130154" y="219216"/>
                  </a:lnTo>
                  <a:lnTo>
                    <a:pt x="1104889" y="191562"/>
                  </a:lnTo>
                  <a:lnTo>
                    <a:pt x="1088151" y="178631"/>
                  </a:lnTo>
                  <a:lnTo>
                    <a:pt x="1066673" y="167630"/>
                  </a:lnTo>
                  <a:lnTo>
                    <a:pt x="1042036" y="157914"/>
                  </a:lnTo>
                  <a:lnTo>
                    <a:pt x="1015292" y="149055"/>
                  </a:lnTo>
                  <a:lnTo>
                    <a:pt x="983969" y="142356"/>
                  </a:lnTo>
                  <a:lnTo>
                    <a:pt x="949593" y="137096"/>
                  </a:lnTo>
                  <a:lnTo>
                    <a:pt x="913183" y="132795"/>
                  </a:lnTo>
                  <a:lnTo>
                    <a:pt x="873828" y="130722"/>
                  </a:lnTo>
                  <a:lnTo>
                    <a:pt x="832510" y="130134"/>
                  </a:lnTo>
                  <a:lnTo>
                    <a:pt x="789883" y="130535"/>
                  </a:lnTo>
                  <a:lnTo>
                    <a:pt x="745590" y="133184"/>
                  </a:lnTo>
                  <a:lnTo>
                    <a:pt x="700187" y="137332"/>
                  </a:lnTo>
                  <a:lnTo>
                    <a:pt x="654043" y="142478"/>
                  </a:lnTo>
                  <a:lnTo>
                    <a:pt x="623280" y="145908"/>
                  </a:lnTo>
                  <a:lnTo>
                    <a:pt x="561755" y="1527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8" name="SMARTInkShape-2491"/>
            <p:cNvSpPr/>
            <p:nvPr/>
          </p:nvSpPr>
          <p:spPr bwMode="auto">
            <a:xfrm>
              <a:off x="2857500" y="3529013"/>
              <a:ext cx="142876" cy="40841"/>
            </a:xfrm>
            <a:custGeom>
              <a:avLst/>
              <a:gdLst/>
              <a:ahLst/>
              <a:cxnLst/>
              <a:rect l="0" t="0" r="0" b="0"/>
              <a:pathLst>
                <a:path w="142876" h="40841">
                  <a:moveTo>
                    <a:pt x="0" y="0"/>
                  </a:moveTo>
                  <a:lnTo>
                    <a:pt x="0" y="11377"/>
                  </a:lnTo>
                  <a:lnTo>
                    <a:pt x="4233" y="21195"/>
                  </a:lnTo>
                  <a:lnTo>
                    <a:pt x="7585" y="26036"/>
                  </a:lnTo>
                  <a:lnTo>
                    <a:pt x="17659" y="33532"/>
                  </a:lnTo>
                  <a:lnTo>
                    <a:pt x="30867" y="38715"/>
                  </a:lnTo>
                  <a:lnTo>
                    <a:pt x="55360" y="40840"/>
                  </a:lnTo>
                  <a:lnTo>
                    <a:pt x="70642" y="38524"/>
                  </a:lnTo>
                  <a:lnTo>
                    <a:pt x="105559" y="19956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49" name="SMARTInkShape-2492"/>
            <p:cNvSpPr/>
            <p:nvPr/>
          </p:nvSpPr>
          <p:spPr bwMode="auto">
            <a:xfrm>
              <a:off x="2857515" y="3360272"/>
              <a:ext cx="142567" cy="256364"/>
            </a:xfrm>
            <a:custGeom>
              <a:avLst/>
              <a:gdLst/>
              <a:ahLst/>
              <a:cxnLst/>
              <a:rect l="0" t="0" r="0" b="0"/>
              <a:pathLst>
                <a:path w="142567" h="256364">
                  <a:moveTo>
                    <a:pt x="14273" y="47297"/>
                  </a:moveTo>
                  <a:lnTo>
                    <a:pt x="14273" y="80202"/>
                  </a:lnTo>
                  <a:lnTo>
                    <a:pt x="12156" y="115033"/>
                  </a:lnTo>
                  <a:lnTo>
                    <a:pt x="6502" y="148329"/>
                  </a:lnTo>
                  <a:lnTo>
                    <a:pt x="1916" y="181214"/>
                  </a:lnTo>
                  <a:lnTo>
                    <a:pt x="557" y="211065"/>
                  </a:lnTo>
                  <a:lnTo>
                    <a:pt x="98" y="242012"/>
                  </a:lnTo>
                  <a:lnTo>
                    <a:pt x="0" y="256363"/>
                  </a:lnTo>
                  <a:lnTo>
                    <a:pt x="780" y="235858"/>
                  </a:lnTo>
                  <a:lnTo>
                    <a:pt x="7756" y="206516"/>
                  </a:lnTo>
                  <a:lnTo>
                    <a:pt x="14458" y="174377"/>
                  </a:lnTo>
                  <a:lnTo>
                    <a:pt x="19911" y="150608"/>
                  </a:lnTo>
                  <a:lnTo>
                    <a:pt x="27627" y="124169"/>
                  </a:lnTo>
                  <a:lnTo>
                    <a:pt x="36347" y="98660"/>
                  </a:lnTo>
                  <a:lnTo>
                    <a:pt x="52299" y="64103"/>
                  </a:lnTo>
                  <a:lnTo>
                    <a:pt x="72106" y="33756"/>
                  </a:lnTo>
                  <a:lnTo>
                    <a:pt x="90940" y="11006"/>
                  </a:lnTo>
                  <a:lnTo>
                    <a:pt x="96340" y="6434"/>
                  </a:lnTo>
                  <a:lnTo>
                    <a:pt x="108691" y="1354"/>
                  </a:lnTo>
                  <a:lnTo>
                    <a:pt x="115318" y="0"/>
                  </a:lnTo>
                  <a:lnTo>
                    <a:pt x="121324" y="684"/>
                  </a:lnTo>
                  <a:lnTo>
                    <a:pt x="132230" y="5678"/>
                  </a:lnTo>
                  <a:lnTo>
                    <a:pt x="135773" y="9232"/>
                  </a:lnTo>
                  <a:lnTo>
                    <a:pt x="139710" y="17414"/>
                  </a:lnTo>
                  <a:lnTo>
                    <a:pt x="142238" y="52712"/>
                  </a:lnTo>
                  <a:lnTo>
                    <a:pt x="141882" y="87090"/>
                  </a:lnTo>
                  <a:lnTo>
                    <a:pt x="138986" y="113401"/>
                  </a:lnTo>
                  <a:lnTo>
                    <a:pt x="137169" y="138854"/>
                  </a:lnTo>
                  <a:lnTo>
                    <a:pt x="136362" y="163395"/>
                  </a:lnTo>
                  <a:lnTo>
                    <a:pt x="135908" y="197936"/>
                  </a:lnTo>
                  <a:lnTo>
                    <a:pt x="135754" y="229629"/>
                  </a:lnTo>
                  <a:lnTo>
                    <a:pt x="136527" y="240252"/>
                  </a:lnTo>
                  <a:lnTo>
                    <a:pt x="141869" y="252437"/>
                  </a:lnTo>
                  <a:lnTo>
                    <a:pt x="142200" y="251525"/>
                  </a:lnTo>
                  <a:lnTo>
                    <a:pt x="142566" y="246280"/>
                  </a:lnTo>
                  <a:lnTo>
                    <a:pt x="126740" y="210884"/>
                  </a:lnTo>
                  <a:lnTo>
                    <a:pt x="107141" y="1687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0" name="SMARTInkShape-2493"/>
            <p:cNvSpPr/>
            <p:nvPr/>
          </p:nvSpPr>
          <p:spPr bwMode="auto">
            <a:xfrm>
              <a:off x="2614907" y="3521869"/>
              <a:ext cx="242594" cy="56769"/>
            </a:xfrm>
            <a:custGeom>
              <a:avLst/>
              <a:gdLst/>
              <a:ahLst/>
              <a:cxnLst/>
              <a:rect l="0" t="0" r="0" b="0"/>
              <a:pathLst>
                <a:path w="242594" h="56769">
                  <a:moveTo>
                    <a:pt x="6849" y="42862"/>
                  </a:moveTo>
                  <a:lnTo>
                    <a:pt x="3057" y="46654"/>
                  </a:lnTo>
                  <a:lnTo>
                    <a:pt x="1195" y="50633"/>
                  </a:lnTo>
                  <a:lnTo>
                    <a:pt x="0" y="55863"/>
                  </a:lnTo>
                  <a:lnTo>
                    <a:pt x="695" y="56292"/>
                  </a:lnTo>
                  <a:lnTo>
                    <a:pt x="3585" y="56768"/>
                  </a:lnTo>
                  <a:lnTo>
                    <a:pt x="33965" y="47212"/>
                  </a:lnTo>
                  <a:lnTo>
                    <a:pt x="65684" y="37007"/>
                  </a:lnTo>
                  <a:lnTo>
                    <a:pt x="100217" y="26840"/>
                  </a:lnTo>
                  <a:lnTo>
                    <a:pt x="124546" y="19072"/>
                  </a:lnTo>
                  <a:lnTo>
                    <a:pt x="151234" y="12975"/>
                  </a:lnTo>
                  <a:lnTo>
                    <a:pt x="185449" y="5079"/>
                  </a:lnTo>
                  <a:lnTo>
                    <a:pt x="219488" y="1505"/>
                  </a:lnTo>
                  <a:lnTo>
                    <a:pt x="2425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1" name="SMARTInkShape-2494"/>
            <p:cNvSpPr/>
            <p:nvPr/>
          </p:nvSpPr>
          <p:spPr bwMode="auto">
            <a:xfrm>
              <a:off x="2616317" y="3414713"/>
              <a:ext cx="241184" cy="297558"/>
            </a:xfrm>
            <a:custGeom>
              <a:avLst/>
              <a:gdLst/>
              <a:ahLst/>
              <a:cxnLst/>
              <a:rect l="0" t="0" r="0" b="0"/>
              <a:pathLst>
                <a:path w="241184" h="297558">
                  <a:moveTo>
                    <a:pt x="55446" y="35718"/>
                  </a:moveTo>
                  <a:lnTo>
                    <a:pt x="47861" y="35718"/>
                  </a:lnTo>
                  <a:lnTo>
                    <a:pt x="42020" y="37835"/>
                  </a:lnTo>
                  <a:lnTo>
                    <a:pt x="39352" y="39510"/>
                  </a:lnTo>
                  <a:lnTo>
                    <a:pt x="31803" y="49453"/>
                  </a:lnTo>
                  <a:lnTo>
                    <a:pt x="24540" y="66246"/>
                  </a:lnTo>
                  <a:lnTo>
                    <a:pt x="20677" y="100545"/>
                  </a:lnTo>
                  <a:lnTo>
                    <a:pt x="20149" y="124855"/>
                  </a:lnTo>
                  <a:lnTo>
                    <a:pt x="22031" y="151534"/>
                  </a:lnTo>
                  <a:lnTo>
                    <a:pt x="24720" y="179267"/>
                  </a:lnTo>
                  <a:lnTo>
                    <a:pt x="25915" y="207467"/>
                  </a:lnTo>
                  <a:lnTo>
                    <a:pt x="28562" y="233760"/>
                  </a:lnTo>
                  <a:lnTo>
                    <a:pt x="34516" y="266641"/>
                  </a:lnTo>
                  <a:lnTo>
                    <a:pt x="41306" y="287232"/>
                  </a:lnTo>
                  <a:lnTo>
                    <a:pt x="46920" y="297508"/>
                  </a:lnTo>
                  <a:lnTo>
                    <a:pt x="47380" y="297557"/>
                  </a:lnTo>
                  <a:lnTo>
                    <a:pt x="47687" y="296796"/>
                  </a:lnTo>
                  <a:lnTo>
                    <a:pt x="47892" y="295495"/>
                  </a:lnTo>
                  <a:lnTo>
                    <a:pt x="40477" y="267806"/>
                  </a:lnTo>
                  <a:lnTo>
                    <a:pt x="33813" y="237571"/>
                  </a:lnTo>
                  <a:lnTo>
                    <a:pt x="29162" y="212743"/>
                  </a:lnTo>
                  <a:lnTo>
                    <a:pt x="24449" y="188479"/>
                  </a:lnTo>
                  <a:lnTo>
                    <a:pt x="17592" y="162350"/>
                  </a:lnTo>
                  <a:lnTo>
                    <a:pt x="10047" y="135655"/>
                  </a:lnTo>
                  <a:lnTo>
                    <a:pt x="4047" y="110562"/>
                  </a:lnTo>
                  <a:lnTo>
                    <a:pt x="0" y="81707"/>
                  </a:lnTo>
                  <a:lnTo>
                    <a:pt x="2593" y="61868"/>
                  </a:lnTo>
                  <a:lnTo>
                    <a:pt x="5129" y="57914"/>
                  </a:lnTo>
                  <a:lnTo>
                    <a:pt x="8407" y="55278"/>
                  </a:lnTo>
                  <a:lnTo>
                    <a:pt x="17077" y="52349"/>
                  </a:lnTo>
                  <a:lnTo>
                    <a:pt x="36933" y="51494"/>
                  </a:lnTo>
                  <a:lnTo>
                    <a:pt x="67247" y="55121"/>
                  </a:lnTo>
                  <a:lnTo>
                    <a:pt x="101364" y="56548"/>
                  </a:lnTo>
                  <a:lnTo>
                    <a:pt x="135814" y="56178"/>
                  </a:lnTo>
                  <a:lnTo>
                    <a:pt x="166483" y="51393"/>
                  </a:lnTo>
                  <a:lnTo>
                    <a:pt x="194884" y="44155"/>
                  </a:lnTo>
                  <a:lnTo>
                    <a:pt x="224100" y="27889"/>
                  </a:lnTo>
                  <a:lnTo>
                    <a:pt x="233591" y="18745"/>
                  </a:lnTo>
                  <a:lnTo>
                    <a:pt x="24118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2" name="SMARTInkShape-2495"/>
            <p:cNvSpPr/>
            <p:nvPr/>
          </p:nvSpPr>
          <p:spPr bwMode="auto">
            <a:xfrm>
              <a:off x="2350294" y="3457776"/>
              <a:ext cx="280686" cy="247512"/>
            </a:xfrm>
            <a:custGeom>
              <a:avLst/>
              <a:gdLst/>
              <a:ahLst/>
              <a:cxnLst/>
              <a:rect l="0" t="0" r="0" b="0"/>
              <a:pathLst>
                <a:path w="280686" h="247512">
                  <a:moveTo>
                    <a:pt x="0" y="14087"/>
                  </a:moveTo>
                  <a:lnTo>
                    <a:pt x="0" y="7237"/>
                  </a:lnTo>
                  <a:lnTo>
                    <a:pt x="3792" y="3238"/>
                  </a:lnTo>
                  <a:lnTo>
                    <a:pt x="12004" y="1327"/>
                  </a:lnTo>
                  <a:lnTo>
                    <a:pt x="45884" y="0"/>
                  </a:lnTo>
                  <a:lnTo>
                    <a:pt x="81593" y="652"/>
                  </a:lnTo>
                  <a:lnTo>
                    <a:pt x="108495" y="3618"/>
                  </a:lnTo>
                  <a:lnTo>
                    <a:pt x="138443" y="7582"/>
                  </a:lnTo>
                  <a:lnTo>
                    <a:pt x="169480" y="13577"/>
                  </a:lnTo>
                  <a:lnTo>
                    <a:pt x="199149" y="24179"/>
                  </a:lnTo>
                  <a:lnTo>
                    <a:pt x="226094" y="38945"/>
                  </a:lnTo>
                  <a:lnTo>
                    <a:pt x="259343" y="65108"/>
                  </a:lnTo>
                  <a:lnTo>
                    <a:pt x="268145" y="74295"/>
                  </a:lnTo>
                  <a:lnTo>
                    <a:pt x="277925" y="95085"/>
                  </a:lnTo>
                  <a:lnTo>
                    <a:pt x="280685" y="117555"/>
                  </a:lnTo>
                  <a:lnTo>
                    <a:pt x="276619" y="140770"/>
                  </a:lnTo>
                  <a:lnTo>
                    <a:pt x="254028" y="176153"/>
                  </a:lnTo>
                  <a:lnTo>
                    <a:pt x="222200" y="204188"/>
                  </a:lnTo>
                  <a:lnTo>
                    <a:pt x="187633" y="227575"/>
                  </a:lnTo>
                  <a:lnTo>
                    <a:pt x="152256" y="242002"/>
                  </a:lnTo>
                  <a:lnTo>
                    <a:pt x="120431" y="247511"/>
                  </a:lnTo>
                  <a:lnTo>
                    <a:pt x="94685" y="245351"/>
                  </a:lnTo>
                  <a:lnTo>
                    <a:pt x="89317" y="242081"/>
                  </a:lnTo>
                  <a:lnTo>
                    <a:pt x="85738" y="237521"/>
                  </a:lnTo>
                  <a:lnTo>
                    <a:pt x="83352" y="232099"/>
                  </a:lnTo>
                  <a:lnTo>
                    <a:pt x="83350" y="226103"/>
                  </a:lnTo>
                  <a:lnTo>
                    <a:pt x="87580" y="213091"/>
                  </a:lnTo>
                  <a:lnTo>
                    <a:pt x="102678" y="192378"/>
                  </a:lnTo>
                  <a:lnTo>
                    <a:pt x="133611" y="171159"/>
                  </a:lnTo>
                  <a:lnTo>
                    <a:pt x="161512" y="154805"/>
                  </a:lnTo>
                  <a:lnTo>
                    <a:pt x="207169" y="1283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3" name="SMARTInkShape-2496"/>
            <p:cNvSpPr/>
            <p:nvPr/>
          </p:nvSpPr>
          <p:spPr bwMode="auto">
            <a:xfrm>
              <a:off x="2436019" y="3494313"/>
              <a:ext cx="42863" cy="266509"/>
            </a:xfrm>
            <a:custGeom>
              <a:avLst/>
              <a:gdLst/>
              <a:ahLst/>
              <a:cxnLst/>
              <a:rect l="0" t="0" r="0" b="0"/>
              <a:pathLst>
                <a:path w="42863" h="266509">
                  <a:moveTo>
                    <a:pt x="7144" y="13268"/>
                  </a:moveTo>
                  <a:lnTo>
                    <a:pt x="294" y="6419"/>
                  </a:lnTo>
                  <a:lnTo>
                    <a:pt x="26" y="0"/>
                  </a:lnTo>
                  <a:lnTo>
                    <a:pt x="0" y="33328"/>
                  </a:lnTo>
                  <a:lnTo>
                    <a:pt x="0" y="63309"/>
                  </a:lnTo>
                  <a:lnTo>
                    <a:pt x="2116" y="90013"/>
                  </a:lnTo>
                  <a:lnTo>
                    <a:pt x="4909" y="120402"/>
                  </a:lnTo>
                  <a:lnTo>
                    <a:pt x="6151" y="152429"/>
                  </a:lnTo>
                  <a:lnTo>
                    <a:pt x="8819" y="183068"/>
                  </a:lnTo>
                  <a:lnTo>
                    <a:pt x="12651" y="210972"/>
                  </a:lnTo>
                  <a:lnTo>
                    <a:pt x="19270" y="242944"/>
                  </a:lnTo>
                  <a:lnTo>
                    <a:pt x="26259" y="261590"/>
                  </a:lnTo>
                  <a:lnTo>
                    <a:pt x="30985" y="266508"/>
                  </a:lnTo>
                  <a:lnTo>
                    <a:pt x="33357" y="265439"/>
                  </a:lnTo>
                  <a:lnTo>
                    <a:pt x="38108" y="257901"/>
                  </a:lnTo>
                  <a:lnTo>
                    <a:pt x="41923" y="226367"/>
                  </a:lnTo>
                  <a:lnTo>
                    <a:pt x="42584" y="194148"/>
                  </a:lnTo>
                  <a:lnTo>
                    <a:pt x="42862" y="1775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0" name="SMARTInkShape-Group479"/>
          <p:cNvGrpSpPr/>
          <p:nvPr/>
        </p:nvGrpSpPr>
        <p:grpSpPr>
          <a:xfrm>
            <a:off x="802688" y="3458004"/>
            <a:ext cx="7269751" cy="1119733"/>
            <a:chOff x="802688" y="3458004"/>
            <a:chExt cx="7269751" cy="1119733"/>
          </a:xfrm>
        </p:grpSpPr>
        <p:sp>
          <p:nvSpPr>
            <p:cNvPr id="55" name="SMARTInkShape-2497"/>
            <p:cNvSpPr/>
            <p:nvPr/>
          </p:nvSpPr>
          <p:spPr bwMode="auto">
            <a:xfrm>
              <a:off x="802688" y="3721894"/>
              <a:ext cx="361744" cy="156585"/>
            </a:xfrm>
            <a:custGeom>
              <a:avLst/>
              <a:gdLst/>
              <a:ahLst/>
              <a:cxnLst/>
              <a:rect l="0" t="0" r="0" b="0"/>
              <a:pathLst>
                <a:path w="361744" h="156585">
                  <a:moveTo>
                    <a:pt x="97425" y="0"/>
                  </a:moveTo>
                  <a:lnTo>
                    <a:pt x="65503" y="31921"/>
                  </a:lnTo>
                  <a:lnTo>
                    <a:pt x="52688" y="46323"/>
                  </a:lnTo>
                  <a:lnTo>
                    <a:pt x="30689" y="79037"/>
                  </a:lnTo>
                  <a:lnTo>
                    <a:pt x="10516" y="114360"/>
                  </a:lnTo>
                  <a:lnTo>
                    <a:pt x="3236" y="127820"/>
                  </a:lnTo>
                  <a:lnTo>
                    <a:pt x="0" y="139094"/>
                  </a:lnTo>
                  <a:lnTo>
                    <a:pt x="679" y="147280"/>
                  </a:lnTo>
                  <a:lnTo>
                    <a:pt x="1971" y="150574"/>
                  </a:lnTo>
                  <a:lnTo>
                    <a:pt x="5214" y="152770"/>
                  </a:lnTo>
                  <a:lnTo>
                    <a:pt x="15167" y="155210"/>
                  </a:lnTo>
                  <a:lnTo>
                    <a:pt x="45535" y="156584"/>
                  </a:lnTo>
                  <a:lnTo>
                    <a:pt x="77538" y="154788"/>
                  </a:lnTo>
                  <a:lnTo>
                    <a:pt x="96073" y="153199"/>
                  </a:lnTo>
                  <a:lnTo>
                    <a:pt x="117161" y="151345"/>
                  </a:lnTo>
                  <a:lnTo>
                    <a:pt x="139951" y="149315"/>
                  </a:lnTo>
                  <a:lnTo>
                    <a:pt x="163875" y="147168"/>
                  </a:lnTo>
                  <a:lnTo>
                    <a:pt x="188556" y="144943"/>
                  </a:lnTo>
                  <a:lnTo>
                    <a:pt x="213742" y="142666"/>
                  </a:lnTo>
                  <a:lnTo>
                    <a:pt x="239263" y="140355"/>
                  </a:lnTo>
                  <a:lnTo>
                    <a:pt x="264215" y="137226"/>
                  </a:lnTo>
                  <a:lnTo>
                    <a:pt x="288787" y="133552"/>
                  </a:lnTo>
                  <a:lnTo>
                    <a:pt x="313106" y="129516"/>
                  </a:lnTo>
                  <a:lnTo>
                    <a:pt x="361743" y="1214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6" name="SMARTInkShape-2498"/>
            <p:cNvSpPr/>
            <p:nvPr/>
          </p:nvSpPr>
          <p:spPr bwMode="auto">
            <a:xfrm>
              <a:off x="878976" y="3900488"/>
              <a:ext cx="13994" cy="6850"/>
            </a:xfrm>
            <a:custGeom>
              <a:avLst/>
              <a:gdLst/>
              <a:ahLst/>
              <a:cxnLst/>
              <a:rect l="0" t="0" r="0" b="0"/>
              <a:pathLst>
                <a:path w="13994" h="6850">
                  <a:moveTo>
                    <a:pt x="6849" y="0"/>
                  </a:moveTo>
                  <a:lnTo>
                    <a:pt x="0" y="6849"/>
                  </a:lnTo>
                  <a:lnTo>
                    <a:pt x="1399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7" name="SMARTInkShape-2499"/>
            <p:cNvSpPr/>
            <p:nvPr/>
          </p:nvSpPr>
          <p:spPr bwMode="auto">
            <a:xfrm>
              <a:off x="914400" y="3458004"/>
              <a:ext cx="1414464" cy="413910"/>
            </a:xfrm>
            <a:custGeom>
              <a:avLst/>
              <a:gdLst/>
              <a:ahLst/>
              <a:cxnLst/>
              <a:rect l="0" t="0" r="0" b="0"/>
              <a:pathLst>
                <a:path w="1414464" h="413910">
                  <a:moveTo>
                    <a:pt x="1414463" y="263890"/>
                  </a:moveTo>
                  <a:lnTo>
                    <a:pt x="1408312" y="263890"/>
                  </a:lnTo>
                  <a:lnTo>
                    <a:pt x="1407981" y="263096"/>
                  </a:lnTo>
                  <a:lnTo>
                    <a:pt x="1407613" y="260098"/>
                  </a:lnTo>
                  <a:lnTo>
                    <a:pt x="1405333" y="256119"/>
                  </a:lnTo>
                  <a:lnTo>
                    <a:pt x="1380591" y="226305"/>
                  </a:lnTo>
                  <a:lnTo>
                    <a:pt x="1360780" y="192207"/>
                  </a:lnTo>
                  <a:lnTo>
                    <a:pt x="1338947" y="160036"/>
                  </a:lnTo>
                  <a:lnTo>
                    <a:pt x="1307941" y="128811"/>
                  </a:lnTo>
                  <a:lnTo>
                    <a:pt x="1280595" y="106921"/>
                  </a:lnTo>
                  <a:lnTo>
                    <a:pt x="1251590" y="85353"/>
                  </a:lnTo>
                  <a:lnTo>
                    <a:pt x="1218214" y="65469"/>
                  </a:lnTo>
                  <a:lnTo>
                    <a:pt x="1194949" y="57169"/>
                  </a:lnTo>
                  <a:lnTo>
                    <a:pt x="1169264" y="48718"/>
                  </a:lnTo>
                  <a:lnTo>
                    <a:pt x="1141973" y="39670"/>
                  </a:lnTo>
                  <a:lnTo>
                    <a:pt x="1113968" y="30357"/>
                  </a:lnTo>
                  <a:lnTo>
                    <a:pt x="1083530" y="23044"/>
                  </a:lnTo>
                  <a:lnTo>
                    <a:pt x="1051482" y="17147"/>
                  </a:lnTo>
                  <a:lnTo>
                    <a:pt x="1018717" y="11881"/>
                  </a:lnTo>
                  <a:lnTo>
                    <a:pt x="983517" y="6894"/>
                  </a:lnTo>
                  <a:lnTo>
                    <a:pt x="965241" y="4453"/>
                  </a:lnTo>
                  <a:lnTo>
                    <a:pt x="946706" y="2826"/>
                  </a:lnTo>
                  <a:lnTo>
                    <a:pt x="928000" y="1741"/>
                  </a:lnTo>
                  <a:lnTo>
                    <a:pt x="909179" y="1018"/>
                  </a:lnTo>
                  <a:lnTo>
                    <a:pt x="889488" y="535"/>
                  </a:lnTo>
                  <a:lnTo>
                    <a:pt x="869217" y="214"/>
                  </a:lnTo>
                  <a:lnTo>
                    <a:pt x="848559" y="0"/>
                  </a:lnTo>
                  <a:lnTo>
                    <a:pt x="828437" y="651"/>
                  </a:lnTo>
                  <a:lnTo>
                    <a:pt x="808673" y="1878"/>
                  </a:lnTo>
                  <a:lnTo>
                    <a:pt x="789147" y="3491"/>
                  </a:lnTo>
                  <a:lnTo>
                    <a:pt x="768985" y="6153"/>
                  </a:lnTo>
                  <a:lnTo>
                    <a:pt x="748401" y="9515"/>
                  </a:lnTo>
                  <a:lnTo>
                    <a:pt x="727534" y="13344"/>
                  </a:lnTo>
                  <a:lnTo>
                    <a:pt x="706479" y="18278"/>
                  </a:lnTo>
                  <a:lnTo>
                    <a:pt x="685298" y="23949"/>
                  </a:lnTo>
                  <a:lnTo>
                    <a:pt x="664034" y="30110"/>
                  </a:lnTo>
                  <a:lnTo>
                    <a:pt x="642715" y="36599"/>
                  </a:lnTo>
                  <a:lnTo>
                    <a:pt x="621358" y="43306"/>
                  </a:lnTo>
                  <a:lnTo>
                    <a:pt x="599976" y="50159"/>
                  </a:lnTo>
                  <a:lnTo>
                    <a:pt x="579371" y="57903"/>
                  </a:lnTo>
                  <a:lnTo>
                    <a:pt x="559285" y="66240"/>
                  </a:lnTo>
                  <a:lnTo>
                    <a:pt x="539544" y="74973"/>
                  </a:lnTo>
                  <a:lnTo>
                    <a:pt x="519240" y="84764"/>
                  </a:lnTo>
                  <a:lnTo>
                    <a:pt x="498560" y="95260"/>
                  </a:lnTo>
                  <a:lnTo>
                    <a:pt x="477630" y="106226"/>
                  </a:lnTo>
                  <a:lnTo>
                    <a:pt x="456532" y="118299"/>
                  </a:lnTo>
                  <a:lnTo>
                    <a:pt x="435324" y="131111"/>
                  </a:lnTo>
                  <a:lnTo>
                    <a:pt x="414041" y="144414"/>
                  </a:lnTo>
                  <a:lnTo>
                    <a:pt x="391915" y="157252"/>
                  </a:lnTo>
                  <a:lnTo>
                    <a:pt x="369226" y="169779"/>
                  </a:lnTo>
                  <a:lnTo>
                    <a:pt x="346163" y="182099"/>
                  </a:lnTo>
                  <a:lnTo>
                    <a:pt x="323644" y="195869"/>
                  </a:lnTo>
                  <a:lnTo>
                    <a:pt x="301488" y="210605"/>
                  </a:lnTo>
                  <a:lnTo>
                    <a:pt x="279573" y="225985"/>
                  </a:lnTo>
                  <a:lnTo>
                    <a:pt x="257820" y="240208"/>
                  </a:lnTo>
                  <a:lnTo>
                    <a:pt x="236173" y="253658"/>
                  </a:lnTo>
                  <a:lnTo>
                    <a:pt x="214599" y="266593"/>
                  </a:lnTo>
                  <a:lnTo>
                    <a:pt x="193866" y="279980"/>
                  </a:lnTo>
                  <a:lnTo>
                    <a:pt x="173694" y="293666"/>
                  </a:lnTo>
                  <a:lnTo>
                    <a:pt x="153896" y="307553"/>
                  </a:lnTo>
                  <a:lnTo>
                    <a:pt x="135141" y="319986"/>
                  </a:lnTo>
                  <a:lnTo>
                    <a:pt x="99486" y="342268"/>
                  </a:lnTo>
                  <a:lnTo>
                    <a:pt x="69351" y="362753"/>
                  </a:lnTo>
                  <a:lnTo>
                    <a:pt x="43523" y="381648"/>
                  </a:lnTo>
                  <a:lnTo>
                    <a:pt x="0" y="4139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8" name="SMARTInkShape-2500"/>
            <p:cNvSpPr/>
            <p:nvPr/>
          </p:nvSpPr>
          <p:spPr bwMode="auto">
            <a:xfrm>
              <a:off x="1014413" y="4514850"/>
              <a:ext cx="2414588" cy="62887"/>
            </a:xfrm>
            <a:custGeom>
              <a:avLst/>
              <a:gdLst/>
              <a:ahLst/>
              <a:cxnLst/>
              <a:rect l="0" t="0" r="0" b="0"/>
              <a:pathLst>
                <a:path w="2414588" h="62887">
                  <a:moveTo>
                    <a:pt x="0" y="0"/>
                  </a:moveTo>
                  <a:lnTo>
                    <a:pt x="27470" y="0"/>
                  </a:lnTo>
                  <a:lnTo>
                    <a:pt x="57263" y="0"/>
                  </a:lnTo>
                  <a:lnTo>
                    <a:pt x="83923" y="0"/>
                  </a:lnTo>
                  <a:lnTo>
                    <a:pt x="114293" y="0"/>
                  </a:lnTo>
                  <a:lnTo>
                    <a:pt x="146311" y="0"/>
                  </a:lnTo>
                  <a:lnTo>
                    <a:pt x="164215" y="0"/>
                  </a:lnTo>
                  <a:lnTo>
                    <a:pt x="183296" y="0"/>
                  </a:lnTo>
                  <a:lnTo>
                    <a:pt x="203159" y="0"/>
                  </a:lnTo>
                  <a:lnTo>
                    <a:pt x="222752" y="794"/>
                  </a:lnTo>
                  <a:lnTo>
                    <a:pt x="242164" y="2117"/>
                  </a:lnTo>
                  <a:lnTo>
                    <a:pt x="261455" y="3792"/>
                  </a:lnTo>
                  <a:lnTo>
                    <a:pt x="282253" y="5703"/>
                  </a:lnTo>
                  <a:lnTo>
                    <a:pt x="304056" y="7771"/>
                  </a:lnTo>
                  <a:lnTo>
                    <a:pt x="326529" y="9943"/>
                  </a:lnTo>
                  <a:lnTo>
                    <a:pt x="348655" y="12185"/>
                  </a:lnTo>
                  <a:lnTo>
                    <a:pt x="370549" y="14473"/>
                  </a:lnTo>
                  <a:lnTo>
                    <a:pt x="392289" y="16793"/>
                  </a:lnTo>
                  <a:lnTo>
                    <a:pt x="414719" y="19926"/>
                  </a:lnTo>
                  <a:lnTo>
                    <a:pt x="437611" y="23603"/>
                  </a:lnTo>
                  <a:lnTo>
                    <a:pt x="460809" y="27641"/>
                  </a:lnTo>
                  <a:lnTo>
                    <a:pt x="484212" y="31128"/>
                  </a:lnTo>
                  <a:lnTo>
                    <a:pt x="507752" y="34246"/>
                  </a:lnTo>
                  <a:lnTo>
                    <a:pt x="531382" y="37118"/>
                  </a:lnTo>
                  <a:lnTo>
                    <a:pt x="555867" y="40620"/>
                  </a:lnTo>
                  <a:lnTo>
                    <a:pt x="580922" y="44543"/>
                  </a:lnTo>
                  <a:lnTo>
                    <a:pt x="606356" y="48745"/>
                  </a:lnTo>
                  <a:lnTo>
                    <a:pt x="633631" y="51547"/>
                  </a:lnTo>
                  <a:lnTo>
                    <a:pt x="662133" y="53415"/>
                  </a:lnTo>
                  <a:lnTo>
                    <a:pt x="691453" y="54660"/>
                  </a:lnTo>
                  <a:lnTo>
                    <a:pt x="721319" y="54696"/>
                  </a:lnTo>
                  <a:lnTo>
                    <a:pt x="751548" y="53927"/>
                  </a:lnTo>
                  <a:lnTo>
                    <a:pt x="782019" y="52620"/>
                  </a:lnTo>
                  <a:lnTo>
                    <a:pt x="812652" y="51749"/>
                  </a:lnTo>
                  <a:lnTo>
                    <a:pt x="843393" y="51168"/>
                  </a:lnTo>
                  <a:lnTo>
                    <a:pt x="874206" y="50781"/>
                  </a:lnTo>
                  <a:lnTo>
                    <a:pt x="905860" y="49729"/>
                  </a:lnTo>
                  <a:lnTo>
                    <a:pt x="938075" y="48234"/>
                  </a:lnTo>
                  <a:lnTo>
                    <a:pt x="970664" y="46443"/>
                  </a:lnTo>
                  <a:lnTo>
                    <a:pt x="1004297" y="44456"/>
                  </a:lnTo>
                  <a:lnTo>
                    <a:pt x="1038625" y="42337"/>
                  </a:lnTo>
                  <a:lnTo>
                    <a:pt x="1073416" y="40131"/>
                  </a:lnTo>
                  <a:lnTo>
                    <a:pt x="1107723" y="38660"/>
                  </a:lnTo>
                  <a:lnTo>
                    <a:pt x="1141707" y="37680"/>
                  </a:lnTo>
                  <a:lnTo>
                    <a:pt x="1175475" y="37026"/>
                  </a:lnTo>
                  <a:lnTo>
                    <a:pt x="1209894" y="35797"/>
                  </a:lnTo>
                  <a:lnTo>
                    <a:pt x="1244746" y="34183"/>
                  </a:lnTo>
                  <a:lnTo>
                    <a:pt x="1279886" y="32314"/>
                  </a:lnTo>
                  <a:lnTo>
                    <a:pt x="1314426" y="31067"/>
                  </a:lnTo>
                  <a:lnTo>
                    <a:pt x="1348565" y="30237"/>
                  </a:lnTo>
                  <a:lnTo>
                    <a:pt x="1382437" y="29683"/>
                  </a:lnTo>
                  <a:lnTo>
                    <a:pt x="1416924" y="29313"/>
                  </a:lnTo>
                  <a:lnTo>
                    <a:pt x="1451823" y="29067"/>
                  </a:lnTo>
                  <a:lnTo>
                    <a:pt x="1486994" y="28903"/>
                  </a:lnTo>
                  <a:lnTo>
                    <a:pt x="1521554" y="28794"/>
                  </a:lnTo>
                  <a:lnTo>
                    <a:pt x="1555707" y="28721"/>
                  </a:lnTo>
                  <a:lnTo>
                    <a:pt x="1589588" y="28672"/>
                  </a:lnTo>
                  <a:lnTo>
                    <a:pt x="1623288" y="28640"/>
                  </a:lnTo>
                  <a:lnTo>
                    <a:pt x="1656867" y="28618"/>
                  </a:lnTo>
                  <a:lnTo>
                    <a:pt x="1690365" y="28604"/>
                  </a:lnTo>
                  <a:lnTo>
                    <a:pt x="1723016" y="29388"/>
                  </a:lnTo>
                  <a:lnTo>
                    <a:pt x="1755102" y="30704"/>
                  </a:lnTo>
                  <a:lnTo>
                    <a:pt x="1786812" y="32376"/>
                  </a:lnTo>
                  <a:lnTo>
                    <a:pt x="1819064" y="34284"/>
                  </a:lnTo>
                  <a:lnTo>
                    <a:pt x="1851678" y="36350"/>
                  </a:lnTo>
                  <a:lnTo>
                    <a:pt x="1884533" y="38521"/>
                  </a:lnTo>
                  <a:lnTo>
                    <a:pt x="1916755" y="40762"/>
                  </a:lnTo>
                  <a:lnTo>
                    <a:pt x="1948555" y="43049"/>
                  </a:lnTo>
                  <a:lnTo>
                    <a:pt x="1980074" y="45368"/>
                  </a:lnTo>
                  <a:lnTo>
                    <a:pt x="2010612" y="47708"/>
                  </a:lnTo>
                  <a:lnTo>
                    <a:pt x="2040495" y="50062"/>
                  </a:lnTo>
                  <a:lnTo>
                    <a:pt x="2069943" y="52424"/>
                  </a:lnTo>
                  <a:lnTo>
                    <a:pt x="2099099" y="54794"/>
                  </a:lnTo>
                  <a:lnTo>
                    <a:pt x="2128062" y="57166"/>
                  </a:lnTo>
                  <a:lnTo>
                    <a:pt x="2156895" y="59542"/>
                  </a:lnTo>
                  <a:lnTo>
                    <a:pt x="2184055" y="61126"/>
                  </a:lnTo>
                  <a:lnTo>
                    <a:pt x="2210099" y="62182"/>
                  </a:lnTo>
                  <a:lnTo>
                    <a:pt x="2235399" y="62886"/>
                  </a:lnTo>
                  <a:lnTo>
                    <a:pt x="2260203" y="62561"/>
                  </a:lnTo>
                  <a:lnTo>
                    <a:pt x="2284677" y="61551"/>
                  </a:lnTo>
                  <a:lnTo>
                    <a:pt x="2308930" y="60084"/>
                  </a:lnTo>
                  <a:lnTo>
                    <a:pt x="2331449" y="58312"/>
                  </a:lnTo>
                  <a:lnTo>
                    <a:pt x="2352812" y="56337"/>
                  </a:lnTo>
                  <a:lnTo>
                    <a:pt x="2387131" y="52820"/>
                  </a:lnTo>
                  <a:lnTo>
                    <a:pt x="2414587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9" name="SMARTInkShape-2501"/>
            <p:cNvSpPr/>
            <p:nvPr/>
          </p:nvSpPr>
          <p:spPr bwMode="auto">
            <a:xfrm>
              <a:off x="3307556" y="4121973"/>
              <a:ext cx="4764883" cy="131754"/>
            </a:xfrm>
            <a:custGeom>
              <a:avLst/>
              <a:gdLst/>
              <a:ahLst/>
              <a:cxnLst/>
              <a:rect l="0" t="0" r="0" b="0"/>
              <a:pathLst>
                <a:path w="4764883" h="131754">
                  <a:moveTo>
                    <a:pt x="0" y="107127"/>
                  </a:moveTo>
                  <a:lnTo>
                    <a:pt x="31063" y="105010"/>
                  </a:lnTo>
                  <a:lnTo>
                    <a:pt x="64621" y="100645"/>
                  </a:lnTo>
                  <a:lnTo>
                    <a:pt x="100056" y="100070"/>
                  </a:lnTo>
                  <a:lnTo>
                    <a:pt x="135737" y="102111"/>
                  </a:lnTo>
                  <a:lnTo>
                    <a:pt x="171451" y="107260"/>
                  </a:lnTo>
                  <a:lnTo>
                    <a:pt x="202142" y="114767"/>
                  </a:lnTo>
                  <a:lnTo>
                    <a:pt x="229227" y="121562"/>
                  </a:lnTo>
                  <a:lnTo>
                    <a:pt x="259478" y="128602"/>
                  </a:lnTo>
                  <a:lnTo>
                    <a:pt x="282011" y="131753"/>
                  </a:lnTo>
                  <a:lnTo>
                    <a:pt x="305255" y="130507"/>
                  </a:lnTo>
                  <a:lnTo>
                    <a:pt x="330932" y="129424"/>
                  </a:lnTo>
                  <a:lnTo>
                    <a:pt x="358218" y="127356"/>
                  </a:lnTo>
                  <a:lnTo>
                    <a:pt x="386221" y="121145"/>
                  </a:lnTo>
                  <a:lnTo>
                    <a:pt x="414541" y="115209"/>
                  </a:lnTo>
                  <a:lnTo>
                    <a:pt x="443003" y="109925"/>
                  </a:lnTo>
                  <a:lnTo>
                    <a:pt x="471528" y="104931"/>
                  </a:lnTo>
                  <a:lnTo>
                    <a:pt x="502198" y="100065"/>
                  </a:lnTo>
                  <a:lnTo>
                    <a:pt x="533555" y="95257"/>
                  </a:lnTo>
                  <a:lnTo>
                    <a:pt x="563367" y="90475"/>
                  </a:lnTo>
                  <a:lnTo>
                    <a:pt x="594609" y="87820"/>
                  </a:lnTo>
                  <a:lnTo>
                    <a:pt x="627014" y="86639"/>
                  </a:lnTo>
                  <a:lnTo>
                    <a:pt x="659938" y="86115"/>
                  </a:lnTo>
                  <a:lnTo>
                    <a:pt x="695208" y="87999"/>
                  </a:lnTo>
                  <a:lnTo>
                    <a:pt x="713503" y="89613"/>
                  </a:lnTo>
                  <a:lnTo>
                    <a:pt x="748648" y="91405"/>
                  </a:lnTo>
                  <a:lnTo>
                    <a:pt x="782789" y="92996"/>
                  </a:lnTo>
                  <a:lnTo>
                    <a:pt x="816484" y="96349"/>
                  </a:lnTo>
                  <a:lnTo>
                    <a:pt x="849980" y="98368"/>
                  </a:lnTo>
                  <a:lnTo>
                    <a:pt x="884182" y="99265"/>
                  </a:lnTo>
                  <a:lnTo>
                    <a:pt x="902192" y="99505"/>
                  </a:lnTo>
                  <a:lnTo>
                    <a:pt x="920549" y="99664"/>
                  </a:lnTo>
                  <a:lnTo>
                    <a:pt x="939137" y="99770"/>
                  </a:lnTo>
                  <a:lnTo>
                    <a:pt x="957879" y="99841"/>
                  </a:lnTo>
                  <a:lnTo>
                    <a:pt x="976723" y="99889"/>
                  </a:lnTo>
                  <a:lnTo>
                    <a:pt x="994843" y="99920"/>
                  </a:lnTo>
                  <a:lnTo>
                    <a:pt x="1029792" y="99955"/>
                  </a:lnTo>
                  <a:lnTo>
                    <a:pt x="1047684" y="99171"/>
                  </a:lnTo>
                  <a:lnTo>
                    <a:pt x="1065963" y="97854"/>
                  </a:lnTo>
                  <a:lnTo>
                    <a:pt x="1084498" y="96183"/>
                  </a:lnTo>
                  <a:lnTo>
                    <a:pt x="1103999" y="94275"/>
                  </a:lnTo>
                  <a:lnTo>
                    <a:pt x="1124143" y="92209"/>
                  </a:lnTo>
                  <a:lnTo>
                    <a:pt x="1144716" y="90038"/>
                  </a:lnTo>
                  <a:lnTo>
                    <a:pt x="1164782" y="87003"/>
                  </a:lnTo>
                  <a:lnTo>
                    <a:pt x="1184509" y="83392"/>
                  </a:lnTo>
                  <a:lnTo>
                    <a:pt x="1204010" y="79397"/>
                  </a:lnTo>
                  <a:lnTo>
                    <a:pt x="1224155" y="75941"/>
                  </a:lnTo>
                  <a:lnTo>
                    <a:pt x="1244728" y="72842"/>
                  </a:lnTo>
                  <a:lnTo>
                    <a:pt x="1265587" y="69983"/>
                  </a:lnTo>
                  <a:lnTo>
                    <a:pt x="1285844" y="66489"/>
                  </a:lnTo>
                  <a:lnTo>
                    <a:pt x="1305698" y="62573"/>
                  </a:lnTo>
                  <a:lnTo>
                    <a:pt x="1325284" y="58374"/>
                  </a:lnTo>
                  <a:lnTo>
                    <a:pt x="1344692" y="55575"/>
                  </a:lnTo>
                  <a:lnTo>
                    <a:pt x="1363980" y="53709"/>
                  </a:lnTo>
                  <a:lnTo>
                    <a:pt x="1383189" y="52465"/>
                  </a:lnTo>
                  <a:lnTo>
                    <a:pt x="1402344" y="51636"/>
                  </a:lnTo>
                  <a:lnTo>
                    <a:pt x="1421465" y="51083"/>
                  </a:lnTo>
                  <a:lnTo>
                    <a:pt x="1440562" y="50714"/>
                  </a:lnTo>
                  <a:lnTo>
                    <a:pt x="1459644" y="50468"/>
                  </a:lnTo>
                  <a:lnTo>
                    <a:pt x="1478715" y="50304"/>
                  </a:lnTo>
                  <a:lnTo>
                    <a:pt x="1497779" y="50195"/>
                  </a:lnTo>
                  <a:lnTo>
                    <a:pt x="1516044" y="50123"/>
                  </a:lnTo>
                  <a:lnTo>
                    <a:pt x="1551156" y="50041"/>
                  </a:lnTo>
                  <a:lnTo>
                    <a:pt x="1569885" y="49226"/>
                  </a:lnTo>
                  <a:lnTo>
                    <a:pt x="1589516" y="47889"/>
                  </a:lnTo>
                  <a:lnTo>
                    <a:pt x="1609745" y="46204"/>
                  </a:lnTo>
                  <a:lnTo>
                    <a:pt x="1629583" y="45080"/>
                  </a:lnTo>
                  <a:lnTo>
                    <a:pt x="1649157" y="44331"/>
                  </a:lnTo>
                  <a:lnTo>
                    <a:pt x="1668557" y="43832"/>
                  </a:lnTo>
                  <a:lnTo>
                    <a:pt x="1687840" y="42705"/>
                  </a:lnTo>
                  <a:lnTo>
                    <a:pt x="1707046" y="41160"/>
                  </a:lnTo>
                  <a:lnTo>
                    <a:pt x="1726200" y="39337"/>
                  </a:lnTo>
                  <a:lnTo>
                    <a:pt x="1745318" y="37327"/>
                  </a:lnTo>
                  <a:lnTo>
                    <a:pt x="1764414" y="35194"/>
                  </a:lnTo>
                  <a:lnTo>
                    <a:pt x="1783495" y="32978"/>
                  </a:lnTo>
                  <a:lnTo>
                    <a:pt x="1803359" y="29913"/>
                  </a:lnTo>
                  <a:lnTo>
                    <a:pt x="1823746" y="26282"/>
                  </a:lnTo>
                  <a:lnTo>
                    <a:pt x="1844481" y="22274"/>
                  </a:lnTo>
                  <a:lnTo>
                    <a:pt x="1864654" y="18808"/>
                  </a:lnTo>
                  <a:lnTo>
                    <a:pt x="1884453" y="15704"/>
                  </a:lnTo>
                  <a:lnTo>
                    <a:pt x="1904002" y="12841"/>
                  </a:lnTo>
                  <a:lnTo>
                    <a:pt x="1924178" y="10932"/>
                  </a:lnTo>
                  <a:lnTo>
                    <a:pt x="1944773" y="9660"/>
                  </a:lnTo>
                  <a:lnTo>
                    <a:pt x="1965647" y="8811"/>
                  </a:lnTo>
                  <a:lnTo>
                    <a:pt x="1985912" y="7452"/>
                  </a:lnTo>
                  <a:lnTo>
                    <a:pt x="2005772" y="5752"/>
                  </a:lnTo>
                  <a:lnTo>
                    <a:pt x="2025363" y="3825"/>
                  </a:lnTo>
                  <a:lnTo>
                    <a:pt x="2044774" y="2540"/>
                  </a:lnTo>
                  <a:lnTo>
                    <a:pt x="2064064" y="1684"/>
                  </a:lnTo>
                  <a:lnTo>
                    <a:pt x="2083274" y="1113"/>
                  </a:lnTo>
                  <a:lnTo>
                    <a:pt x="2102431" y="732"/>
                  </a:lnTo>
                  <a:lnTo>
                    <a:pt x="2121551" y="478"/>
                  </a:lnTo>
                  <a:lnTo>
                    <a:pt x="2140649" y="309"/>
                  </a:lnTo>
                  <a:lnTo>
                    <a:pt x="2159730" y="196"/>
                  </a:lnTo>
                  <a:lnTo>
                    <a:pt x="2178801" y="121"/>
                  </a:lnTo>
                  <a:lnTo>
                    <a:pt x="2197866" y="71"/>
                  </a:lnTo>
                  <a:lnTo>
                    <a:pt x="2216925" y="37"/>
                  </a:lnTo>
                  <a:lnTo>
                    <a:pt x="2235982" y="15"/>
                  </a:lnTo>
                  <a:lnTo>
                    <a:pt x="2255036" y="0"/>
                  </a:lnTo>
                  <a:lnTo>
                    <a:pt x="2273295" y="784"/>
                  </a:lnTo>
                  <a:lnTo>
                    <a:pt x="2308399" y="3772"/>
                  </a:lnTo>
                  <a:lnTo>
                    <a:pt x="2342522" y="7745"/>
                  </a:lnTo>
                  <a:lnTo>
                    <a:pt x="2376209" y="12158"/>
                  </a:lnTo>
                  <a:lnTo>
                    <a:pt x="2409701" y="16764"/>
                  </a:lnTo>
                  <a:lnTo>
                    <a:pt x="2445224" y="21457"/>
                  </a:lnTo>
                  <a:lnTo>
                    <a:pt x="2463587" y="23820"/>
                  </a:lnTo>
                  <a:lnTo>
                    <a:pt x="2498807" y="26445"/>
                  </a:lnTo>
                  <a:lnTo>
                    <a:pt x="2533775" y="27612"/>
                  </a:lnTo>
                  <a:lnTo>
                    <a:pt x="2551989" y="27923"/>
                  </a:lnTo>
                  <a:lnTo>
                    <a:pt x="2570483" y="28131"/>
                  </a:lnTo>
                  <a:lnTo>
                    <a:pt x="2605847" y="28361"/>
                  </a:lnTo>
                  <a:lnTo>
                    <a:pt x="2640880" y="28464"/>
                  </a:lnTo>
                  <a:lnTo>
                    <a:pt x="2659112" y="28491"/>
                  </a:lnTo>
                  <a:lnTo>
                    <a:pt x="2677616" y="28509"/>
                  </a:lnTo>
                  <a:lnTo>
                    <a:pt x="2696302" y="27728"/>
                  </a:lnTo>
                  <a:lnTo>
                    <a:pt x="2715110" y="26413"/>
                  </a:lnTo>
                  <a:lnTo>
                    <a:pt x="2733998" y="24742"/>
                  </a:lnTo>
                  <a:lnTo>
                    <a:pt x="2752941" y="23629"/>
                  </a:lnTo>
                  <a:lnTo>
                    <a:pt x="2771919" y="22887"/>
                  </a:lnTo>
                  <a:lnTo>
                    <a:pt x="2790921" y="22392"/>
                  </a:lnTo>
                  <a:lnTo>
                    <a:pt x="2809146" y="22856"/>
                  </a:lnTo>
                  <a:lnTo>
                    <a:pt x="2844212" y="25487"/>
                  </a:lnTo>
                  <a:lnTo>
                    <a:pt x="2862135" y="26507"/>
                  </a:lnTo>
                  <a:lnTo>
                    <a:pt x="2880435" y="27187"/>
                  </a:lnTo>
                  <a:lnTo>
                    <a:pt x="2898983" y="27640"/>
                  </a:lnTo>
                  <a:lnTo>
                    <a:pt x="2934410" y="28143"/>
                  </a:lnTo>
                  <a:lnTo>
                    <a:pt x="2969469" y="28367"/>
                  </a:lnTo>
                  <a:lnTo>
                    <a:pt x="2987709" y="28426"/>
                  </a:lnTo>
                  <a:lnTo>
                    <a:pt x="3006218" y="28466"/>
                  </a:lnTo>
                  <a:lnTo>
                    <a:pt x="3024908" y="29286"/>
                  </a:lnTo>
                  <a:lnTo>
                    <a:pt x="3043718" y="30627"/>
                  </a:lnTo>
                  <a:lnTo>
                    <a:pt x="3062608" y="32315"/>
                  </a:lnTo>
                  <a:lnTo>
                    <a:pt x="3081551" y="33440"/>
                  </a:lnTo>
                  <a:lnTo>
                    <a:pt x="3100530" y="34190"/>
                  </a:lnTo>
                  <a:lnTo>
                    <a:pt x="3119532" y="34690"/>
                  </a:lnTo>
                  <a:lnTo>
                    <a:pt x="3138551" y="35023"/>
                  </a:lnTo>
                  <a:lnTo>
                    <a:pt x="3157580" y="35245"/>
                  </a:lnTo>
                  <a:lnTo>
                    <a:pt x="3176616" y="35393"/>
                  </a:lnTo>
                  <a:lnTo>
                    <a:pt x="3195656" y="35492"/>
                  </a:lnTo>
                  <a:lnTo>
                    <a:pt x="3214700" y="35558"/>
                  </a:lnTo>
                  <a:lnTo>
                    <a:pt x="3233746" y="35602"/>
                  </a:lnTo>
                  <a:lnTo>
                    <a:pt x="3253587" y="35631"/>
                  </a:lnTo>
                  <a:lnTo>
                    <a:pt x="3273958" y="35650"/>
                  </a:lnTo>
                  <a:lnTo>
                    <a:pt x="3294682" y="35663"/>
                  </a:lnTo>
                  <a:lnTo>
                    <a:pt x="3315643" y="34878"/>
                  </a:lnTo>
                  <a:lnTo>
                    <a:pt x="3336759" y="33561"/>
                  </a:lnTo>
                  <a:lnTo>
                    <a:pt x="3357981" y="31889"/>
                  </a:lnTo>
                  <a:lnTo>
                    <a:pt x="3379273" y="30775"/>
                  </a:lnTo>
                  <a:lnTo>
                    <a:pt x="3400611" y="30032"/>
                  </a:lnTo>
                  <a:lnTo>
                    <a:pt x="3421981" y="29536"/>
                  </a:lnTo>
                  <a:lnTo>
                    <a:pt x="3444958" y="29206"/>
                  </a:lnTo>
                  <a:lnTo>
                    <a:pt x="3469007" y="28986"/>
                  </a:lnTo>
                  <a:lnTo>
                    <a:pt x="3493771" y="28840"/>
                  </a:lnTo>
                  <a:lnTo>
                    <a:pt x="3518219" y="28741"/>
                  </a:lnTo>
                  <a:lnTo>
                    <a:pt x="3542454" y="28676"/>
                  </a:lnTo>
                  <a:lnTo>
                    <a:pt x="3566548" y="28633"/>
                  </a:lnTo>
                  <a:lnTo>
                    <a:pt x="3591342" y="28604"/>
                  </a:lnTo>
                  <a:lnTo>
                    <a:pt x="3616604" y="28585"/>
                  </a:lnTo>
                  <a:lnTo>
                    <a:pt x="3642176" y="28572"/>
                  </a:lnTo>
                  <a:lnTo>
                    <a:pt x="3668748" y="28563"/>
                  </a:lnTo>
                  <a:lnTo>
                    <a:pt x="3695989" y="28557"/>
                  </a:lnTo>
                  <a:lnTo>
                    <a:pt x="3723674" y="28554"/>
                  </a:lnTo>
                  <a:lnTo>
                    <a:pt x="3751656" y="29345"/>
                  </a:lnTo>
                  <a:lnTo>
                    <a:pt x="3779835" y="30666"/>
                  </a:lnTo>
                  <a:lnTo>
                    <a:pt x="3808146" y="32340"/>
                  </a:lnTo>
                  <a:lnTo>
                    <a:pt x="3836545" y="33457"/>
                  </a:lnTo>
                  <a:lnTo>
                    <a:pt x="3865003" y="34201"/>
                  </a:lnTo>
                  <a:lnTo>
                    <a:pt x="3893500" y="34697"/>
                  </a:lnTo>
                  <a:lnTo>
                    <a:pt x="3922023" y="35028"/>
                  </a:lnTo>
                  <a:lnTo>
                    <a:pt x="3950563" y="35248"/>
                  </a:lnTo>
                  <a:lnTo>
                    <a:pt x="3979115" y="35395"/>
                  </a:lnTo>
                  <a:lnTo>
                    <a:pt x="4008469" y="36287"/>
                  </a:lnTo>
                  <a:lnTo>
                    <a:pt x="4038356" y="37675"/>
                  </a:lnTo>
                  <a:lnTo>
                    <a:pt x="4068600" y="39395"/>
                  </a:lnTo>
                  <a:lnTo>
                    <a:pt x="4099082" y="40541"/>
                  </a:lnTo>
                  <a:lnTo>
                    <a:pt x="4129721" y="41305"/>
                  </a:lnTo>
                  <a:lnTo>
                    <a:pt x="4160466" y="41814"/>
                  </a:lnTo>
                  <a:lnTo>
                    <a:pt x="4191282" y="42948"/>
                  </a:lnTo>
                  <a:lnTo>
                    <a:pt x="4222144" y="44497"/>
                  </a:lnTo>
                  <a:lnTo>
                    <a:pt x="4253038" y="46324"/>
                  </a:lnTo>
                  <a:lnTo>
                    <a:pt x="4283952" y="49129"/>
                  </a:lnTo>
                  <a:lnTo>
                    <a:pt x="4314881" y="52587"/>
                  </a:lnTo>
                  <a:lnTo>
                    <a:pt x="4345819" y="56479"/>
                  </a:lnTo>
                  <a:lnTo>
                    <a:pt x="4377556" y="59868"/>
                  </a:lnTo>
                  <a:lnTo>
                    <a:pt x="4409827" y="62921"/>
                  </a:lnTo>
                  <a:lnTo>
                    <a:pt x="4442453" y="65750"/>
                  </a:lnTo>
                  <a:lnTo>
                    <a:pt x="4473730" y="68430"/>
                  </a:lnTo>
                  <a:lnTo>
                    <a:pt x="4504105" y="71010"/>
                  </a:lnTo>
                  <a:lnTo>
                    <a:pt x="4533880" y="73524"/>
                  </a:lnTo>
                  <a:lnTo>
                    <a:pt x="4563256" y="76788"/>
                  </a:lnTo>
                  <a:lnTo>
                    <a:pt x="4592364" y="80551"/>
                  </a:lnTo>
                  <a:lnTo>
                    <a:pt x="4621295" y="84647"/>
                  </a:lnTo>
                  <a:lnTo>
                    <a:pt x="4650107" y="87378"/>
                  </a:lnTo>
                  <a:lnTo>
                    <a:pt x="4678840" y="89198"/>
                  </a:lnTo>
                  <a:lnTo>
                    <a:pt x="4707521" y="90412"/>
                  </a:lnTo>
                  <a:lnTo>
                    <a:pt x="4764882" y="9284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3" name="SMARTInkShape-Group480"/>
          <p:cNvGrpSpPr/>
          <p:nvPr/>
        </p:nvGrpSpPr>
        <p:grpSpPr>
          <a:xfrm>
            <a:off x="1457325" y="4153607"/>
            <a:ext cx="1150145" cy="39775"/>
            <a:chOff x="1457325" y="4153607"/>
            <a:chExt cx="1150145" cy="39775"/>
          </a:xfrm>
        </p:grpSpPr>
        <p:sp>
          <p:nvSpPr>
            <p:cNvPr id="61" name="SMARTInkShape-2502"/>
            <p:cNvSpPr/>
            <p:nvPr/>
          </p:nvSpPr>
          <p:spPr bwMode="auto">
            <a:xfrm>
              <a:off x="1550194" y="4153607"/>
              <a:ext cx="1057276" cy="39775"/>
            </a:xfrm>
            <a:custGeom>
              <a:avLst/>
              <a:gdLst/>
              <a:ahLst/>
              <a:cxnLst/>
              <a:rect l="0" t="0" r="0" b="0"/>
              <a:pathLst>
                <a:path w="1057276" h="39775">
                  <a:moveTo>
                    <a:pt x="0" y="32631"/>
                  </a:moveTo>
                  <a:lnTo>
                    <a:pt x="11406" y="31837"/>
                  </a:lnTo>
                  <a:lnTo>
                    <a:pt x="42972" y="23811"/>
                  </a:lnTo>
                  <a:lnTo>
                    <a:pt x="71447" y="13169"/>
                  </a:lnTo>
                  <a:lnTo>
                    <a:pt x="94457" y="10665"/>
                  </a:lnTo>
                  <a:lnTo>
                    <a:pt x="105422" y="6367"/>
                  </a:lnTo>
                  <a:lnTo>
                    <a:pt x="137646" y="3464"/>
                  </a:lnTo>
                  <a:lnTo>
                    <a:pt x="152262" y="0"/>
                  </a:lnTo>
                  <a:lnTo>
                    <a:pt x="186702" y="3851"/>
                  </a:lnTo>
                  <a:lnTo>
                    <a:pt x="198157" y="4809"/>
                  </a:lnTo>
                  <a:lnTo>
                    <a:pt x="214884" y="9702"/>
                  </a:lnTo>
                  <a:lnTo>
                    <a:pt x="250487" y="11160"/>
                  </a:lnTo>
                  <a:lnTo>
                    <a:pt x="268994" y="10400"/>
                  </a:lnTo>
                  <a:lnTo>
                    <a:pt x="290814" y="5048"/>
                  </a:lnTo>
                  <a:lnTo>
                    <a:pt x="315322" y="4143"/>
                  </a:lnTo>
                  <a:lnTo>
                    <a:pt x="349897" y="11069"/>
                  </a:lnTo>
                  <a:lnTo>
                    <a:pt x="384495" y="11197"/>
                  </a:lnTo>
                  <a:lnTo>
                    <a:pt x="408261" y="11199"/>
                  </a:lnTo>
                  <a:lnTo>
                    <a:pt x="413754" y="9082"/>
                  </a:lnTo>
                  <a:lnTo>
                    <a:pt x="418840" y="6289"/>
                  </a:lnTo>
                  <a:lnTo>
                    <a:pt x="428574" y="4497"/>
                  </a:lnTo>
                  <a:lnTo>
                    <a:pt x="459286" y="4063"/>
                  </a:lnTo>
                  <a:lnTo>
                    <a:pt x="491646" y="14697"/>
                  </a:lnTo>
                  <a:lnTo>
                    <a:pt x="505153" y="17263"/>
                  </a:lnTo>
                  <a:lnTo>
                    <a:pt x="538181" y="11798"/>
                  </a:lnTo>
                  <a:lnTo>
                    <a:pt x="566739" y="10458"/>
                  </a:lnTo>
                  <a:lnTo>
                    <a:pt x="594342" y="5055"/>
                  </a:lnTo>
                  <a:lnTo>
                    <a:pt x="625974" y="10294"/>
                  </a:lnTo>
                  <a:lnTo>
                    <a:pt x="658610" y="17270"/>
                  </a:lnTo>
                  <a:lnTo>
                    <a:pt x="690266" y="24400"/>
                  </a:lnTo>
                  <a:lnTo>
                    <a:pt x="725486" y="25445"/>
                  </a:lnTo>
                  <a:lnTo>
                    <a:pt x="732807" y="24674"/>
                  </a:lnTo>
                  <a:lnTo>
                    <a:pt x="764484" y="16666"/>
                  </a:lnTo>
                  <a:lnTo>
                    <a:pt x="778699" y="12819"/>
                  </a:lnTo>
                  <a:lnTo>
                    <a:pt x="788207" y="12713"/>
                  </a:lnTo>
                  <a:lnTo>
                    <a:pt x="820143" y="21869"/>
                  </a:lnTo>
                  <a:lnTo>
                    <a:pt x="835322" y="30665"/>
                  </a:lnTo>
                  <a:lnTo>
                    <a:pt x="848453" y="32372"/>
                  </a:lnTo>
                  <a:lnTo>
                    <a:pt x="883385" y="32629"/>
                  </a:lnTo>
                  <a:lnTo>
                    <a:pt x="913076" y="32631"/>
                  </a:lnTo>
                  <a:lnTo>
                    <a:pt x="919842" y="37540"/>
                  </a:lnTo>
                  <a:lnTo>
                    <a:pt x="926507" y="39112"/>
                  </a:lnTo>
                  <a:lnTo>
                    <a:pt x="938239" y="39687"/>
                  </a:lnTo>
                  <a:lnTo>
                    <a:pt x="942987" y="37619"/>
                  </a:lnTo>
                  <a:lnTo>
                    <a:pt x="947742" y="34847"/>
                  </a:lnTo>
                  <a:lnTo>
                    <a:pt x="954883" y="32494"/>
                  </a:lnTo>
                  <a:lnTo>
                    <a:pt x="962025" y="27916"/>
                  </a:lnTo>
                  <a:lnTo>
                    <a:pt x="969169" y="26206"/>
                  </a:lnTo>
                  <a:lnTo>
                    <a:pt x="973931" y="25806"/>
                  </a:lnTo>
                  <a:lnTo>
                    <a:pt x="978694" y="27746"/>
                  </a:lnTo>
                  <a:lnTo>
                    <a:pt x="983456" y="30459"/>
                  </a:lnTo>
                  <a:lnTo>
                    <a:pt x="990600" y="32781"/>
                  </a:lnTo>
                  <a:lnTo>
                    <a:pt x="997744" y="37350"/>
                  </a:lnTo>
                  <a:lnTo>
                    <a:pt x="1004887" y="39056"/>
                  </a:lnTo>
                  <a:lnTo>
                    <a:pt x="1028699" y="39774"/>
                  </a:lnTo>
                  <a:lnTo>
                    <a:pt x="1034851" y="33623"/>
                  </a:lnTo>
                  <a:lnTo>
                    <a:pt x="1041907" y="32718"/>
                  </a:lnTo>
                  <a:lnTo>
                    <a:pt x="1053601" y="21991"/>
                  </a:lnTo>
                  <a:lnTo>
                    <a:pt x="1055642" y="17848"/>
                  </a:lnTo>
                  <a:lnTo>
                    <a:pt x="1057275" y="111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2" name="SMARTInkShape-2503"/>
            <p:cNvSpPr/>
            <p:nvPr/>
          </p:nvSpPr>
          <p:spPr bwMode="auto">
            <a:xfrm>
              <a:off x="1457325" y="4171950"/>
              <a:ext cx="64295" cy="20439"/>
            </a:xfrm>
            <a:custGeom>
              <a:avLst/>
              <a:gdLst/>
              <a:ahLst/>
              <a:cxnLst/>
              <a:rect l="0" t="0" r="0" b="0"/>
              <a:pathLst>
                <a:path w="64295" h="20439">
                  <a:moveTo>
                    <a:pt x="0" y="0"/>
                  </a:moveTo>
                  <a:lnTo>
                    <a:pt x="7136" y="7136"/>
                  </a:lnTo>
                  <a:lnTo>
                    <a:pt x="7144" y="14280"/>
                  </a:lnTo>
                  <a:lnTo>
                    <a:pt x="17087" y="14287"/>
                  </a:lnTo>
                  <a:lnTo>
                    <a:pt x="21617" y="16404"/>
                  </a:lnTo>
                  <a:lnTo>
                    <a:pt x="26276" y="19197"/>
                  </a:lnTo>
                  <a:lnTo>
                    <a:pt x="30993" y="20438"/>
                  </a:lnTo>
                  <a:lnTo>
                    <a:pt x="33362" y="19975"/>
                  </a:lnTo>
                  <a:lnTo>
                    <a:pt x="42867" y="15646"/>
                  </a:lnTo>
                  <a:lnTo>
                    <a:pt x="54769" y="13673"/>
                  </a:lnTo>
                  <a:lnTo>
                    <a:pt x="64294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66" name="SMARTInkShape-Group481"/>
          <p:cNvGrpSpPr/>
          <p:nvPr/>
        </p:nvGrpSpPr>
        <p:grpSpPr>
          <a:xfrm>
            <a:off x="188033" y="1037263"/>
            <a:ext cx="1768885" cy="682830"/>
            <a:chOff x="188033" y="1037263"/>
            <a:chExt cx="1768885" cy="682830"/>
          </a:xfrm>
        </p:grpSpPr>
        <p:sp>
          <p:nvSpPr>
            <p:cNvPr id="64" name="SMARTInkShape-2504"/>
            <p:cNvSpPr/>
            <p:nvPr/>
          </p:nvSpPr>
          <p:spPr bwMode="auto">
            <a:xfrm>
              <a:off x="1614488" y="1135856"/>
              <a:ext cx="100013" cy="78583"/>
            </a:xfrm>
            <a:custGeom>
              <a:avLst/>
              <a:gdLst/>
              <a:ahLst/>
              <a:cxnLst/>
              <a:rect l="0" t="0" r="0" b="0"/>
              <a:pathLst>
                <a:path w="100013" h="78583">
                  <a:moveTo>
                    <a:pt x="100012" y="78582"/>
                  </a:moveTo>
                  <a:lnTo>
                    <a:pt x="100012" y="72431"/>
                  </a:lnTo>
                  <a:lnTo>
                    <a:pt x="80086" y="47413"/>
                  </a:lnTo>
                  <a:lnTo>
                    <a:pt x="67297" y="38743"/>
                  </a:lnTo>
                  <a:lnTo>
                    <a:pt x="44161" y="26586"/>
                  </a:lnTo>
                  <a:lnTo>
                    <a:pt x="10989" y="6088"/>
                  </a:ln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65" name="SMARTInkShape-2505"/>
            <p:cNvSpPr/>
            <p:nvPr/>
          </p:nvSpPr>
          <p:spPr bwMode="auto">
            <a:xfrm>
              <a:off x="188033" y="1037263"/>
              <a:ext cx="1768885" cy="682830"/>
            </a:xfrm>
            <a:custGeom>
              <a:avLst/>
              <a:gdLst/>
              <a:ahLst/>
              <a:cxnLst/>
              <a:rect l="0" t="0" r="0" b="0"/>
              <a:pathLst>
                <a:path w="1768885" h="682830">
                  <a:moveTo>
                    <a:pt x="1347873" y="77162"/>
                  </a:moveTo>
                  <a:lnTo>
                    <a:pt x="1317770" y="66549"/>
                  </a:lnTo>
                  <a:lnTo>
                    <a:pt x="1290573" y="61068"/>
                  </a:lnTo>
                  <a:lnTo>
                    <a:pt x="1257848" y="55986"/>
                  </a:lnTo>
                  <a:lnTo>
                    <a:pt x="1222137" y="51082"/>
                  </a:lnTo>
                  <a:lnTo>
                    <a:pt x="1203724" y="48663"/>
                  </a:lnTo>
                  <a:lnTo>
                    <a:pt x="1185099" y="46256"/>
                  </a:lnTo>
                  <a:lnTo>
                    <a:pt x="1166332" y="43064"/>
                  </a:lnTo>
                  <a:lnTo>
                    <a:pt x="1147471" y="39349"/>
                  </a:lnTo>
                  <a:lnTo>
                    <a:pt x="1128547" y="35285"/>
                  </a:lnTo>
                  <a:lnTo>
                    <a:pt x="1108787" y="31781"/>
                  </a:lnTo>
                  <a:lnTo>
                    <a:pt x="1088470" y="28652"/>
                  </a:lnTo>
                  <a:lnTo>
                    <a:pt x="1067781" y="25772"/>
                  </a:lnTo>
                  <a:lnTo>
                    <a:pt x="1046845" y="23058"/>
                  </a:lnTo>
                  <a:lnTo>
                    <a:pt x="1025744" y="20455"/>
                  </a:lnTo>
                  <a:lnTo>
                    <a:pt x="1004533" y="17926"/>
                  </a:lnTo>
                  <a:lnTo>
                    <a:pt x="982455" y="15446"/>
                  </a:lnTo>
                  <a:lnTo>
                    <a:pt x="959798" y="13000"/>
                  </a:lnTo>
                  <a:lnTo>
                    <a:pt x="936757" y="10575"/>
                  </a:lnTo>
                  <a:lnTo>
                    <a:pt x="913458" y="8164"/>
                  </a:lnTo>
                  <a:lnTo>
                    <a:pt x="889988" y="5763"/>
                  </a:lnTo>
                  <a:lnTo>
                    <a:pt x="866404" y="3369"/>
                  </a:lnTo>
                  <a:lnTo>
                    <a:pt x="841950" y="1773"/>
                  </a:lnTo>
                  <a:lnTo>
                    <a:pt x="816916" y="709"/>
                  </a:lnTo>
                  <a:lnTo>
                    <a:pt x="791496" y="0"/>
                  </a:lnTo>
                  <a:lnTo>
                    <a:pt x="765817" y="320"/>
                  </a:lnTo>
                  <a:lnTo>
                    <a:pt x="739967" y="1328"/>
                  </a:lnTo>
                  <a:lnTo>
                    <a:pt x="714003" y="2793"/>
                  </a:lnTo>
                  <a:lnTo>
                    <a:pt x="687962" y="5358"/>
                  </a:lnTo>
                  <a:lnTo>
                    <a:pt x="661870" y="8655"/>
                  </a:lnTo>
                  <a:lnTo>
                    <a:pt x="635744" y="12441"/>
                  </a:lnTo>
                  <a:lnTo>
                    <a:pt x="611183" y="16552"/>
                  </a:lnTo>
                  <a:lnTo>
                    <a:pt x="587665" y="20880"/>
                  </a:lnTo>
                  <a:lnTo>
                    <a:pt x="564843" y="25353"/>
                  </a:lnTo>
                  <a:lnTo>
                    <a:pt x="541690" y="29923"/>
                  </a:lnTo>
                  <a:lnTo>
                    <a:pt x="518318" y="34557"/>
                  </a:lnTo>
                  <a:lnTo>
                    <a:pt x="494799" y="39234"/>
                  </a:lnTo>
                  <a:lnTo>
                    <a:pt x="471976" y="44733"/>
                  </a:lnTo>
                  <a:lnTo>
                    <a:pt x="449617" y="50780"/>
                  </a:lnTo>
                  <a:lnTo>
                    <a:pt x="427567" y="57193"/>
                  </a:lnTo>
                  <a:lnTo>
                    <a:pt x="406517" y="63849"/>
                  </a:lnTo>
                  <a:lnTo>
                    <a:pt x="386134" y="70668"/>
                  </a:lnTo>
                  <a:lnTo>
                    <a:pt x="366195" y="77595"/>
                  </a:lnTo>
                  <a:lnTo>
                    <a:pt x="347346" y="84594"/>
                  </a:lnTo>
                  <a:lnTo>
                    <a:pt x="329224" y="91642"/>
                  </a:lnTo>
                  <a:lnTo>
                    <a:pt x="295859" y="105029"/>
                  </a:lnTo>
                  <a:lnTo>
                    <a:pt x="267801" y="116270"/>
                  </a:lnTo>
                  <a:lnTo>
                    <a:pt x="233484" y="131524"/>
                  </a:lnTo>
                  <a:lnTo>
                    <a:pt x="207001" y="146098"/>
                  </a:lnTo>
                  <a:lnTo>
                    <a:pt x="172695" y="164262"/>
                  </a:lnTo>
                  <a:lnTo>
                    <a:pt x="148239" y="179902"/>
                  </a:lnTo>
                  <a:lnTo>
                    <a:pt x="124140" y="197437"/>
                  </a:lnTo>
                  <a:lnTo>
                    <a:pt x="89054" y="225953"/>
                  </a:lnTo>
                  <a:lnTo>
                    <a:pt x="58990" y="259184"/>
                  </a:lnTo>
                  <a:lnTo>
                    <a:pt x="34649" y="294166"/>
                  </a:lnTo>
                  <a:lnTo>
                    <a:pt x="13943" y="328079"/>
                  </a:lnTo>
                  <a:lnTo>
                    <a:pt x="2869" y="353914"/>
                  </a:lnTo>
                  <a:lnTo>
                    <a:pt x="0" y="369232"/>
                  </a:lnTo>
                  <a:lnTo>
                    <a:pt x="7191" y="394560"/>
                  </a:lnTo>
                  <a:lnTo>
                    <a:pt x="21765" y="426984"/>
                  </a:lnTo>
                  <a:lnTo>
                    <a:pt x="41471" y="462561"/>
                  </a:lnTo>
                  <a:lnTo>
                    <a:pt x="69808" y="497424"/>
                  </a:lnTo>
                  <a:lnTo>
                    <a:pt x="105157" y="530645"/>
                  </a:lnTo>
                  <a:lnTo>
                    <a:pt x="125696" y="546171"/>
                  </a:lnTo>
                  <a:lnTo>
                    <a:pt x="147326" y="561285"/>
                  </a:lnTo>
                  <a:lnTo>
                    <a:pt x="169683" y="574536"/>
                  </a:lnTo>
                  <a:lnTo>
                    <a:pt x="192526" y="586544"/>
                  </a:lnTo>
                  <a:lnTo>
                    <a:pt x="215692" y="597725"/>
                  </a:lnTo>
                  <a:lnTo>
                    <a:pt x="238279" y="607560"/>
                  </a:lnTo>
                  <a:lnTo>
                    <a:pt x="260481" y="616498"/>
                  </a:lnTo>
                  <a:lnTo>
                    <a:pt x="282427" y="624838"/>
                  </a:lnTo>
                  <a:lnTo>
                    <a:pt x="306582" y="631986"/>
                  </a:lnTo>
                  <a:lnTo>
                    <a:pt x="332210" y="638338"/>
                  </a:lnTo>
                  <a:lnTo>
                    <a:pt x="358821" y="644161"/>
                  </a:lnTo>
                  <a:lnTo>
                    <a:pt x="385292" y="649630"/>
                  </a:lnTo>
                  <a:lnTo>
                    <a:pt x="411671" y="654864"/>
                  </a:lnTo>
                  <a:lnTo>
                    <a:pt x="437989" y="659940"/>
                  </a:lnTo>
                  <a:lnTo>
                    <a:pt x="465059" y="664118"/>
                  </a:lnTo>
                  <a:lnTo>
                    <a:pt x="492630" y="667697"/>
                  </a:lnTo>
                  <a:lnTo>
                    <a:pt x="520536" y="670877"/>
                  </a:lnTo>
                  <a:lnTo>
                    <a:pt x="549459" y="673791"/>
                  </a:lnTo>
                  <a:lnTo>
                    <a:pt x="579060" y="676527"/>
                  </a:lnTo>
                  <a:lnTo>
                    <a:pt x="609112" y="679145"/>
                  </a:lnTo>
                  <a:lnTo>
                    <a:pt x="639466" y="680890"/>
                  </a:lnTo>
                  <a:lnTo>
                    <a:pt x="670020" y="682054"/>
                  </a:lnTo>
                  <a:lnTo>
                    <a:pt x="700709" y="682829"/>
                  </a:lnTo>
                  <a:lnTo>
                    <a:pt x="731487" y="682553"/>
                  </a:lnTo>
                  <a:lnTo>
                    <a:pt x="762324" y="681575"/>
                  </a:lnTo>
                  <a:lnTo>
                    <a:pt x="793201" y="680129"/>
                  </a:lnTo>
                  <a:lnTo>
                    <a:pt x="824898" y="678371"/>
                  </a:lnTo>
                  <a:lnTo>
                    <a:pt x="857142" y="676405"/>
                  </a:lnTo>
                  <a:lnTo>
                    <a:pt x="889750" y="674302"/>
                  </a:lnTo>
                  <a:lnTo>
                    <a:pt x="921808" y="671311"/>
                  </a:lnTo>
                  <a:lnTo>
                    <a:pt x="953498" y="667730"/>
                  </a:lnTo>
                  <a:lnTo>
                    <a:pt x="984944" y="663755"/>
                  </a:lnTo>
                  <a:lnTo>
                    <a:pt x="1017021" y="659518"/>
                  </a:lnTo>
                  <a:lnTo>
                    <a:pt x="1049517" y="655106"/>
                  </a:lnTo>
                  <a:lnTo>
                    <a:pt x="1082294" y="650576"/>
                  </a:lnTo>
                  <a:lnTo>
                    <a:pt x="1114464" y="645176"/>
                  </a:lnTo>
                  <a:lnTo>
                    <a:pt x="1146230" y="639194"/>
                  </a:lnTo>
                  <a:lnTo>
                    <a:pt x="1177725" y="632825"/>
                  </a:lnTo>
                  <a:lnTo>
                    <a:pt x="1209041" y="626198"/>
                  </a:lnTo>
                  <a:lnTo>
                    <a:pt x="1240238" y="619398"/>
                  </a:lnTo>
                  <a:lnTo>
                    <a:pt x="1271354" y="612484"/>
                  </a:lnTo>
                  <a:lnTo>
                    <a:pt x="1301623" y="604700"/>
                  </a:lnTo>
                  <a:lnTo>
                    <a:pt x="1331327" y="596335"/>
                  </a:lnTo>
                  <a:lnTo>
                    <a:pt x="1360655" y="587584"/>
                  </a:lnTo>
                  <a:lnTo>
                    <a:pt x="1388144" y="578574"/>
                  </a:lnTo>
                  <a:lnTo>
                    <a:pt x="1414408" y="569393"/>
                  </a:lnTo>
                  <a:lnTo>
                    <a:pt x="1439855" y="560097"/>
                  </a:lnTo>
                  <a:lnTo>
                    <a:pt x="1464757" y="550725"/>
                  </a:lnTo>
                  <a:lnTo>
                    <a:pt x="1489296" y="541302"/>
                  </a:lnTo>
                  <a:lnTo>
                    <a:pt x="1513592" y="531845"/>
                  </a:lnTo>
                  <a:lnTo>
                    <a:pt x="1536934" y="522365"/>
                  </a:lnTo>
                  <a:lnTo>
                    <a:pt x="1559639" y="512870"/>
                  </a:lnTo>
                  <a:lnTo>
                    <a:pt x="1581919" y="503366"/>
                  </a:lnTo>
                  <a:lnTo>
                    <a:pt x="1602329" y="493060"/>
                  </a:lnTo>
                  <a:lnTo>
                    <a:pt x="1621491" y="482221"/>
                  </a:lnTo>
                  <a:lnTo>
                    <a:pt x="1656806" y="460388"/>
                  </a:lnTo>
                  <a:lnTo>
                    <a:pt x="1688377" y="440101"/>
                  </a:lnTo>
                  <a:lnTo>
                    <a:pt x="1716166" y="418385"/>
                  </a:lnTo>
                  <a:lnTo>
                    <a:pt x="1739365" y="395504"/>
                  </a:lnTo>
                  <a:lnTo>
                    <a:pt x="1760557" y="360310"/>
                  </a:lnTo>
                  <a:lnTo>
                    <a:pt x="1768884" y="336620"/>
                  </a:lnTo>
                  <a:lnTo>
                    <a:pt x="1768881" y="312862"/>
                  </a:lnTo>
                  <a:lnTo>
                    <a:pt x="1762794" y="288280"/>
                  </a:lnTo>
                  <a:lnTo>
                    <a:pt x="1752151" y="261480"/>
                  </a:lnTo>
                  <a:lnTo>
                    <a:pt x="1731017" y="235810"/>
                  </a:lnTo>
                  <a:lnTo>
                    <a:pt x="1702309" y="211172"/>
                  </a:lnTo>
                  <a:lnTo>
                    <a:pt x="1668384" y="186993"/>
                  </a:lnTo>
                  <a:lnTo>
                    <a:pt x="1648066" y="175783"/>
                  </a:lnTo>
                  <a:lnTo>
                    <a:pt x="1625789" y="165134"/>
                  </a:lnTo>
                  <a:lnTo>
                    <a:pt x="1602207" y="154860"/>
                  </a:lnTo>
                  <a:lnTo>
                    <a:pt x="1575373" y="145629"/>
                  </a:lnTo>
                  <a:lnTo>
                    <a:pt x="1546371" y="137094"/>
                  </a:lnTo>
                  <a:lnTo>
                    <a:pt x="1515924" y="129023"/>
                  </a:lnTo>
                  <a:lnTo>
                    <a:pt x="1483719" y="121261"/>
                  </a:lnTo>
                  <a:lnTo>
                    <a:pt x="1450344" y="113705"/>
                  </a:lnTo>
                  <a:lnTo>
                    <a:pt x="1416187" y="106287"/>
                  </a:lnTo>
                  <a:lnTo>
                    <a:pt x="1380716" y="99753"/>
                  </a:lnTo>
                  <a:lnTo>
                    <a:pt x="1344368" y="93810"/>
                  </a:lnTo>
                  <a:lnTo>
                    <a:pt x="1307436" y="88261"/>
                  </a:lnTo>
                  <a:lnTo>
                    <a:pt x="1268528" y="83768"/>
                  </a:lnTo>
                  <a:lnTo>
                    <a:pt x="1228301" y="79978"/>
                  </a:lnTo>
                  <a:lnTo>
                    <a:pt x="1187196" y="76658"/>
                  </a:lnTo>
                  <a:lnTo>
                    <a:pt x="1144711" y="73651"/>
                  </a:lnTo>
                  <a:lnTo>
                    <a:pt x="1101307" y="70853"/>
                  </a:lnTo>
                  <a:lnTo>
                    <a:pt x="1057290" y="68193"/>
                  </a:lnTo>
                  <a:lnTo>
                    <a:pt x="1027945" y="66420"/>
                  </a:lnTo>
                  <a:lnTo>
                    <a:pt x="969255" y="6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67" name="SMARTInkShape-2506"/>
          <p:cNvSpPr/>
          <p:nvPr/>
        </p:nvSpPr>
        <p:spPr bwMode="auto">
          <a:xfrm>
            <a:off x="276087" y="2837186"/>
            <a:ext cx="3294751" cy="627447"/>
          </a:xfrm>
          <a:custGeom>
            <a:avLst/>
            <a:gdLst/>
            <a:ahLst/>
            <a:cxnLst/>
            <a:rect l="0" t="0" r="0" b="0"/>
            <a:pathLst>
              <a:path w="3294751" h="627447">
                <a:moveTo>
                  <a:pt x="166826" y="506089"/>
                </a:moveTo>
                <a:lnTo>
                  <a:pt x="149127" y="506089"/>
                </a:lnTo>
                <a:lnTo>
                  <a:pt x="147883" y="505295"/>
                </a:lnTo>
                <a:lnTo>
                  <a:pt x="147053" y="503972"/>
                </a:lnTo>
                <a:lnTo>
                  <a:pt x="146500" y="502297"/>
                </a:lnTo>
                <a:lnTo>
                  <a:pt x="145338" y="501180"/>
                </a:lnTo>
                <a:lnTo>
                  <a:pt x="139341" y="499239"/>
                </a:lnTo>
                <a:lnTo>
                  <a:pt x="127637" y="498953"/>
                </a:lnTo>
                <a:lnTo>
                  <a:pt x="126412" y="499744"/>
                </a:lnTo>
                <a:lnTo>
                  <a:pt x="125596" y="501065"/>
                </a:lnTo>
                <a:lnTo>
                  <a:pt x="124447" y="506717"/>
                </a:lnTo>
                <a:lnTo>
                  <a:pt x="123971" y="519270"/>
                </a:lnTo>
                <a:lnTo>
                  <a:pt x="148698" y="531539"/>
                </a:lnTo>
                <a:lnTo>
                  <a:pt x="182030" y="542161"/>
                </a:lnTo>
                <a:lnTo>
                  <a:pt x="202816" y="546940"/>
                </a:lnTo>
                <a:lnTo>
                  <a:pt x="234965" y="552346"/>
                </a:lnTo>
                <a:lnTo>
                  <a:pt x="262510" y="558777"/>
                </a:lnTo>
                <a:lnTo>
                  <a:pt x="294571" y="565709"/>
                </a:lnTo>
                <a:lnTo>
                  <a:pt x="329207" y="572790"/>
                </a:lnTo>
                <a:lnTo>
                  <a:pt x="354882" y="577538"/>
                </a:lnTo>
                <a:lnTo>
                  <a:pt x="382169" y="582294"/>
                </a:lnTo>
                <a:lnTo>
                  <a:pt x="410171" y="587054"/>
                </a:lnTo>
                <a:lnTo>
                  <a:pt x="438492" y="589698"/>
                </a:lnTo>
                <a:lnTo>
                  <a:pt x="467747" y="591667"/>
                </a:lnTo>
                <a:lnTo>
                  <a:pt x="499271" y="595189"/>
                </a:lnTo>
                <a:lnTo>
                  <a:pt x="531802" y="597283"/>
                </a:lnTo>
                <a:lnTo>
                  <a:pt x="564781" y="599007"/>
                </a:lnTo>
                <a:lnTo>
                  <a:pt x="597959" y="602419"/>
                </a:lnTo>
                <a:lnTo>
                  <a:pt x="631226" y="604465"/>
                </a:lnTo>
                <a:lnTo>
                  <a:pt x="664532" y="606168"/>
                </a:lnTo>
                <a:lnTo>
                  <a:pt x="697855" y="609570"/>
                </a:lnTo>
                <a:lnTo>
                  <a:pt x="733303" y="611612"/>
                </a:lnTo>
                <a:lnTo>
                  <a:pt x="751646" y="612156"/>
                </a:lnTo>
                <a:lnTo>
                  <a:pt x="786844" y="614878"/>
                </a:lnTo>
                <a:lnTo>
                  <a:pt x="804009" y="616715"/>
                </a:lnTo>
                <a:lnTo>
                  <a:pt x="822595" y="617940"/>
                </a:lnTo>
                <a:lnTo>
                  <a:pt x="842130" y="618756"/>
                </a:lnTo>
                <a:lnTo>
                  <a:pt x="862297" y="619300"/>
                </a:lnTo>
                <a:lnTo>
                  <a:pt x="882092" y="619663"/>
                </a:lnTo>
                <a:lnTo>
                  <a:pt x="901639" y="619905"/>
                </a:lnTo>
                <a:lnTo>
                  <a:pt x="921020" y="620067"/>
                </a:lnTo>
                <a:lnTo>
                  <a:pt x="941084" y="620174"/>
                </a:lnTo>
                <a:lnTo>
                  <a:pt x="961604" y="620246"/>
                </a:lnTo>
                <a:lnTo>
                  <a:pt x="982428" y="620293"/>
                </a:lnTo>
                <a:lnTo>
                  <a:pt x="1002661" y="620325"/>
                </a:lnTo>
                <a:lnTo>
                  <a:pt x="1022499" y="620346"/>
                </a:lnTo>
                <a:lnTo>
                  <a:pt x="1042074" y="620360"/>
                </a:lnTo>
                <a:lnTo>
                  <a:pt x="1062269" y="621164"/>
                </a:lnTo>
                <a:lnTo>
                  <a:pt x="1082875" y="622493"/>
                </a:lnTo>
                <a:lnTo>
                  <a:pt x="1103756" y="624173"/>
                </a:lnTo>
                <a:lnTo>
                  <a:pt x="1124821" y="625293"/>
                </a:lnTo>
                <a:lnTo>
                  <a:pt x="1146008" y="626039"/>
                </a:lnTo>
                <a:lnTo>
                  <a:pt x="1167276" y="626537"/>
                </a:lnTo>
                <a:lnTo>
                  <a:pt x="1188599" y="626869"/>
                </a:lnTo>
                <a:lnTo>
                  <a:pt x="1209958" y="627090"/>
                </a:lnTo>
                <a:lnTo>
                  <a:pt x="1231341" y="627238"/>
                </a:lnTo>
                <a:lnTo>
                  <a:pt x="1253534" y="627336"/>
                </a:lnTo>
                <a:lnTo>
                  <a:pt x="1276266" y="627402"/>
                </a:lnTo>
                <a:lnTo>
                  <a:pt x="1299359" y="627446"/>
                </a:lnTo>
                <a:lnTo>
                  <a:pt x="1322692" y="626681"/>
                </a:lnTo>
                <a:lnTo>
                  <a:pt x="1346184" y="625377"/>
                </a:lnTo>
                <a:lnTo>
                  <a:pt x="1369783" y="623715"/>
                </a:lnTo>
                <a:lnTo>
                  <a:pt x="1394247" y="622606"/>
                </a:lnTo>
                <a:lnTo>
                  <a:pt x="1419288" y="621867"/>
                </a:lnTo>
                <a:lnTo>
                  <a:pt x="1444713" y="621374"/>
                </a:lnTo>
                <a:lnTo>
                  <a:pt x="1470394" y="619458"/>
                </a:lnTo>
                <a:lnTo>
                  <a:pt x="1496246" y="616593"/>
                </a:lnTo>
                <a:lnTo>
                  <a:pt x="1522212" y="613096"/>
                </a:lnTo>
                <a:lnTo>
                  <a:pt x="1548254" y="609971"/>
                </a:lnTo>
                <a:lnTo>
                  <a:pt x="1574347" y="607094"/>
                </a:lnTo>
                <a:lnTo>
                  <a:pt x="1600473" y="604382"/>
                </a:lnTo>
                <a:lnTo>
                  <a:pt x="1626622" y="600986"/>
                </a:lnTo>
                <a:lnTo>
                  <a:pt x="1652786" y="597135"/>
                </a:lnTo>
                <a:lnTo>
                  <a:pt x="1678959" y="592980"/>
                </a:lnTo>
                <a:lnTo>
                  <a:pt x="1705140" y="589416"/>
                </a:lnTo>
                <a:lnTo>
                  <a:pt x="1731325" y="586247"/>
                </a:lnTo>
                <a:lnTo>
                  <a:pt x="1757513" y="583340"/>
                </a:lnTo>
                <a:lnTo>
                  <a:pt x="1783702" y="580608"/>
                </a:lnTo>
                <a:lnTo>
                  <a:pt x="1809893" y="577994"/>
                </a:lnTo>
                <a:lnTo>
                  <a:pt x="1836085" y="575456"/>
                </a:lnTo>
                <a:lnTo>
                  <a:pt x="1861484" y="572972"/>
                </a:lnTo>
                <a:lnTo>
                  <a:pt x="1886354" y="570521"/>
                </a:lnTo>
                <a:lnTo>
                  <a:pt x="1910872" y="568094"/>
                </a:lnTo>
                <a:lnTo>
                  <a:pt x="1935948" y="565682"/>
                </a:lnTo>
                <a:lnTo>
                  <a:pt x="1961397" y="563280"/>
                </a:lnTo>
                <a:lnTo>
                  <a:pt x="1987094" y="560885"/>
                </a:lnTo>
                <a:lnTo>
                  <a:pt x="2012163" y="558495"/>
                </a:lnTo>
                <a:lnTo>
                  <a:pt x="2036813" y="556107"/>
                </a:lnTo>
                <a:lnTo>
                  <a:pt x="2061184" y="553722"/>
                </a:lnTo>
                <a:lnTo>
                  <a:pt x="2086162" y="551338"/>
                </a:lnTo>
                <a:lnTo>
                  <a:pt x="2111546" y="548955"/>
                </a:lnTo>
                <a:lnTo>
                  <a:pt x="2137199" y="546573"/>
                </a:lnTo>
                <a:lnTo>
                  <a:pt x="2162239" y="544191"/>
                </a:lnTo>
                <a:lnTo>
                  <a:pt x="2186870" y="541809"/>
                </a:lnTo>
                <a:lnTo>
                  <a:pt x="2211228" y="539427"/>
                </a:lnTo>
                <a:lnTo>
                  <a:pt x="2236198" y="537839"/>
                </a:lnTo>
                <a:lnTo>
                  <a:pt x="2261576" y="536781"/>
                </a:lnTo>
                <a:lnTo>
                  <a:pt x="2287226" y="536075"/>
                </a:lnTo>
                <a:lnTo>
                  <a:pt x="2312263" y="534811"/>
                </a:lnTo>
                <a:lnTo>
                  <a:pt x="2336892" y="533175"/>
                </a:lnTo>
                <a:lnTo>
                  <a:pt x="2361249" y="531290"/>
                </a:lnTo>
                <a:lnTo>
                  <a:pt x="2386218" y="528446"/>
                </a:lnTo>
                <a:lnTo>
                  <a:pt x="2411596" y="524962"/>
                </a:lnTo>
                <a:lnTo>
                  <a:pt x="2437245" y="521052"/>
                </a:lnTo>
                <a:lnTo>
                  <a:pt x="2463076" y="517652"/>
                </a:lnTo>
                <a:lnTo>
                  <a:pt x="2489028" y="514592"/>
                </a:lnTo>
                <a:lnTo>
                  <a:pt x="2515060" y="511757"/>
                </a:lnTo>
                <a:lnTo>
                  <a:pt x="2540353" y="508280"/>
                </a:lnTo>
                <a:lnTo>
                  <a:pt x="2565152" y="504375"/>
                </a:lnTo>
                <a:lnTo>
                  <a:pt x="2589622" y="500184"/>
                </a:lnTo>
                <a:lnTo>
                  <a:pt x="2613873" y="496596"/>
                </a:lnTo>
                <a:lnTo>
                  <a:pt x="2637979" y="493410"/>
                </a:lnTo>
                <a:lnTo>
                  <a:pt x="2661986" y="490493"/>
                </a:lnTo>
                <a:lnTo>
                  <a:pt x="2685928" y="486960"/>
                </a:lnTo>
                <a:lnTo>
                  <a:pt x="2709827" y="483018"/>
                </a:lnTo>
                <a:lnTo>
                  <a:pt x="2733698" y="478802"/>
                </a:lnTo>
                <a:lnTo>
                  <a:pt x="2757548" y="475197"/>
                </a:lnTo>
                <a:lnTo>
                  <a:pt x="2781386" y="472001"/>
                </a:lnTo>
                <a:lnTo>
                  <a:pt x="2805216" y="469076"/>
                </a:lnTo>
                <a:lnTo>
                  <a:pt x="2829040" y="465539"/>
                </a:lnTo>
                <a:lnTo>
                  <a:pt x="2852860" y="461593"/>
                </a:lnTo>
                <a:lnTo>
                  <a:pt x="2876678" y="457375"/>
                </a:lnTo>
                <a:lnTo>
                  <a:pt x="2898906" y="452182"/>
                </a:lnTo>
                <a:lnTo>
                  <a:pt x="2920075" y="446338"/>
                </a:lnTo>
                <a:lnTo>
                  <a:pt x="2940538" y="440062"/>
                </a:lnTo>
                <a:lnTo>
                  <a:pt x="2961323" y="433496"/>
                </a:lnTo>
                <a:lnTo>
                  <a:pt x="2982324" y="426737"/>
                </a:lnTo>
                <a:lnTo>
                  <a:pt x="3003468" y="419850"/>
                </a:lnTo>
                <a:lnTo>
                  <a:pt x="3023121" y="413672"/>
                </a:lnTo>
                <a:lnTo>
                  <a:pt x="3041778" y="407965"/>
                </a:lnTo>
                <a:lnTo>
                  <a:pt x="3077326" y="397391"/>
                </a:lnTo>
                <a:lnTo>
                  <a:pt x="3111646" y="387400"/>
                </a:lnTo>
                <a:lnTo>
                  <a:pt x="3143304" y="375551"/>
                </a:lnTo>
                <a:lnTo>
                  <a:pt x="3172454" y="363141"/>
                </a:lnTo>
                <a:lnTo>
                  <a:pt x="3198640" y="352334"/>
                </a:lnTo>
                <a:lnTo>
                  <a:pt x="3223507" y="342239"/>
                </a:lnTo>
                <a:lnTo>
                  <a:pt x="3255586" y="327630"/>
                </a:lnTo>
                <a:lnTo>
                  <a:pt x="3283966" y="308472"/>
                </a:lnTo>
                <a:lnTo>
                  <a:pt x="3290534" y="298932"/>
                </a:lnTo>
                <a:lnTo>
                  <a:pt x="3293453" y="288607"/>
                </a:lnTo>
                <a:lnTo>
                  <a:pt x="3294750" y="276080"/>
                </a:lnTo>
                <a:lnTo>
                  <a:pt x="3288977" y="262576"/>
                </a:lnTo>
                <a:lnTo>
                  <a:pt x="3272339" y="243702"/>
                </a:lnTo>
                <a:lnTo>
                  <a:pt x="3241591" y="219309"/>
                </a:lnTo>
                <a:lnTo>
                  <a:pt x="3206704" y="202395"/>
                </a:lnTo>
                <a:lnTo>
                  <a:pt x="3179995" y="192255"/>
                </a:lnTo>
                <a:lnTo>
                  <a:pt x="3150662" y="181664"/>
                </a:lnTo>
                <a:lnTo>
                  <a:pt x="3116458" y="169019"/>
                </a:lnTo>
                <a:lnTo>
                  <a:pt x="3097654" y="163107"/>
                </a:lnTo>
                <a:lnTo>
                  <a:pt x="3077973" y="157578"/>
                </a:lnTo>
                <a:lnTo>
                  <a:pt x="3057710" y="152304"/>
                </a:lnTo>
                <a:lnTo>
                  <a:pt x="3035469" y="147201"/>
                </a:lnTo>
                <a:lnTo>
                  <a:pt x="3011911" y="142212"/>
                </a:lnTo>
                <a:lnTo>
                  <a:pt x="2987474" y="137298"/>
                </a:lnTo>
                <a:lnTo>
                  <a:pt x="2962452" y="132434"/>
                </a:lnTo>
                <a:lnTo>
                  <a:pt x="2937039" y="127605"/>
                </a:lnTo>
                <a:lnTo>
                  <a:pt x="2911366" y="122797"/>
                </a:lnTo>
                <a:lnTo>
                  <a:pt x="2884725" y="118005"/>
                </a:lnTo>
                <a:lnTo>
                  <a:pt x="2857440" y="113223"/>
                </a:lnTo>
                <a:lnTo>
                  <a:pt x="2829725" y="108447"/>
                </a:lnTo>
                <a:lnTo>
                  <a:pt x="2800929" y="103676"/>
                </a:lnTo>
                <a:lnTo>
                  <a:pt x="2771413" y="98907"/>
                </a:lnTo>
                <a:lnTo>
                  <a:pt x="2741417" y="94141"/>
                </a:lnTo>
                <a:lnTo>
                  <a:pt x="2709514" y="90169"/>
                </a:lnTo>
                <a:lnTo>
                  <a:pt x="2676339" y="86728"/>
                </a:lnTo>
                <a:lnTo>
                  <a:pt x="2642315" y="83640"/>
                </a:lnTo>
                <a:lnTo>
                  <a:pt x="2608521" y="79994"/>
                </a:lnTo>
                <a:lnTo>
                  <a:pt x="2574879" y="75975"/>
                </a:lnTo>
                <a:lnTo>
                  <a:pt x="2541338" y="71709"/>
                </a:lnTo>
                <a:lnTo>
                  <a:pt x="2507071" y="68071"/>
                </a:lnTo>
                <a:lnTo>
                  <a:pt x="2472320" y="64852"/>
                </a:lnTo>
                <a:lnTo>
                  <a:pt x="2437247" y="61912"/>
                </a:lnTo>
                <a:lnTo>
                  <a:pt x="2401165" y="59159"/>
                </a:lnTo>
                <a:lnTo>
                  <a:pt x="2364410" y="56529"/>
                </a:lnTo>
                <a:lnTo>
                  <a:pt x="2327207" y="53982"/>
                </a:lnTo>
                <a:lnTo>
                  <a:pt x="2290499" y="51491"/>
                </a:lnTo>
                <a:lnTo>
                  <a:pt x="2254120" y="49036"/>
                </a:lnTo>
                <a:lnTo>
                  <a:pt x="2217961" y="46606"/>
                </a:lnTo>
                <a:lnTo>
                  <a:pt x="2181156" y="44192"/>
                </a:lnTo>
                <a:lnTo>
                  <a:pt x="2143919" y="41789"/>
                </a:lnTo>
                <a:lnTo>
                  <a:pt x="2106394" y="39393"/>
                </a:lnTo>
                <a:lnTo>
                  <a:pt x="2068677" y="37002"/>
                </a:lnTo>
                <a:lnTo>
                  <a:pt x="2030833" y="34615"/>
                </a:lnTo>
                <a:lnTo>
                  <a:pt x="1992903" y="32229"/>
                </a:lnTo>
                <a:lnTo>
                  <a:pt x="1954917" y="29845"/>
                </a:lnTo>
                <a:lnTo>
                  <a:pt x="1916893" y="27462"/>
                </a:lnTo>
                <a:lnTo>
                  <a:pt x="1878843" y="25079"/>
                </a:lnTo>
                <a:lnTo>
                  <a:pt x="1840777" y="22697"/>
                </a:lnTo>
                <a:lnTo>
                  <a:pt x="1802699" y="20315"/>
                </a:lnTo>
                <a:lnTo>
                  <a:pt x="1764614" y="17934"/>
                </a:lnTo>
                <a:lnTo>
                  <a:pt x="1726524" y="15552"/>
                </a:lnTo>
                <a:lnTo>
                  <a:pt x="1688431" y="13171"/>
                </a:lnTo>
                <a:lnTo>
                  <a:pt x="1650335" y="10789"/>
                </a:lnTo>
                <a:lnTo>
                  <a:pt x="1612238" y="9202"/>
                </a:lnTo>
                <a:lnTo>
                  <a:pt x="1574140" y="8143"/>
                </a:lnTo>
                <a:lnTo>
                  <a:pt x="1536042" y="7438"/>
                </a:lnTo>
                <a:lnTo>
                  <a:pt x="1497943" y="6174"/>
                </a:lnTo>
                <a:lnTo>
                  <a:pt x="1459843" y="4537"/>
                </a:lnTo>
                <a:lnTo>
                  <a:pt x="1421743" y="2652"/>
                </a:lnTo>
                <a:lnTo>
                  <a:pt x="1384438" y="1396"/>
                </a:lnTo>
                <a:lnTo>
                  <a:pt x="1347661" y="558"/>
                </a:lnTo>
                <a:lnTo>
                  <a:pt x="1311236" y="0"/>
                </a:lnTo>
                <a:lnTo>
                  <a:pt x="1275047" y="421"/>
                </a:lnTo>
                <a:lnTo>
                  <a:pt x="1239015" y="1496"/>
                </a:lnTo>
                <a:lnTo>
                  <a:pt x="1203087" y="3006"/>
                </a:lnTo>
                <a:lnTo>
                  <a:pt x="1168023" y="4013"/>
                </a:lnTo>
                <a:lnTo>
                  <a:pt x="1133534" y="4684"/>
                </a:lnTo>
                <a:lnTo>
                  <a:pt x="1099429" y="5132"/>
                </a:lnTo>
                <a:lnTo>
                  <a:pt x="1065580" y="6224"/>
                </a:lnTo>
                <a:lnTo>
                  <a:pt x="1031901" y="7745"/>
                </a:lnTo>
                <a:lnTo>
                  <a:pt x="998337" y="9554"/>
                </a:lnTo>
                <a:lnTo>
                  <a:pt x="965641" y="11553"/>
                </a:lnTo>
                <a:lnTo>
                  <a:pt x="933526" y="13680"/>
                </a:lnTo>
                <a:lnTo>
                  <a:pt x="901796" y="15891"/>
                </a:lnTo>
                <a:lnTo>
                  <a:pt x="870325" y="17365"/>
                </a:lnTo>
                <a:lnTo>
                  <a:pt x="839025" y="18348"/>
                </a:lnTo>
                <a:lnTo>
                  <a:pt x="807840" y="19004"/>
                </a:lnTo>
                <a:lnTo>
                  <a:pt x="776731" y="20234"/>
                </a:lnTo>
                <a:lnTo>
                  <a:pt x="745673" y="21848"/>
                </a:lnTo>
                <a:lnTo>
                  <a:pt x="714649" y="23718"/>
                </a:lnTo>
                <a:lnTo>
                  <a:pt x="683647" y="25758"/>
                </a:lnTo>
                <a:lnTo>
                  <a:pt x="652661" y="27912"/>
                </a:lnTo>
                <a:lnTo>
                  <a:pt x="621685" y="30142"/>
                </a:lnTo>
                <a:lnTo>
                  <a:pt x="591509" y="34010"/>
                </a:lnTo>
                <a:lnTo>
                  <a:pt x="561866" y="38969"/>
                </a:lnTo>
                <a:lnTo>
                  <a:pt x="532580" y="44657"/>
                </a:lnTo>
                <a:lnTo>
                  <a:pt x="503530" y="50830"/>
                </a:lnTo>
                <a:lnTo>
                  <a:pt x="474639" y="57327"/>
                </a:lnTo>
                <a:lnTo>
                  <a:pt x="445853" y="64039"/>
                </a:lnTo>
                <a:lnTo>
                  <a:pt x="419519" y="72483"/>
                </a:lnTo>
                <a:lnTo>
                  <a:pt x="394819" y="82081"/>
                </a:lnTo>
                <a:lnTo>
                  <a:pt x="371209" y="92448"/>
                </a:lnTo>
                <a:lnTo>
                  <a:pt x="347531" y="103328"/>
                </a:lnTo>
                <a:lnTo>
                  <a:pt x="323808" y="114551"/>
                </a:lnTo>
                <a:lnTo>
                  <a:pt x="300056" y="126001"/>
                </a:lnTo>
                <a:lnTo>
                  <a:pt x="278664" y="137603"/>
                </a:lnTo>
                <a:lnTo>
                  <a:pt x="258847" y="149307"/>
                </a:lnTo>
                <a:lnTo>
                  <a:pt x="224393" y="172100"/>
                </a:lnTo>
                <a:lnTo>
                  <a:pt x="198496" y="192814"/>
                </a:lnTo>
                <a:lnTo>
                  <a:pt x="166067" y="218533"/>
                </a:lnTo>
                <a:lnTo>
                  <a:pt x="131574" y="250145"/>
                </a:lnTo>
                <a:lnTo>
                  <a:pt x="103552" y="281646"/>
                </a:lnTo>
                <a:lnTo>
                  <a:pt x="71260" y="316115"/>
                </a:lnTo>
                <a:lnTo>
                  <a:pt x="42025" y="351464"/>
                </a:lnTo>
                <a:lnTo>
                  <a:pt x="19516" y="386279"/>
                </a:lnTo>
                <a:lnTo>
                  <a:pt x="7114" y="417056"/>
                </a:lnTo>
                <a:lnTo>
                  <a:pt x="0" y="447077"/>
                </a:lnTo>
                <a:lnTo>
                  <a:pt x="871" y="469278"/>
                </a:lnTo>
                <a:lnTo>
                  <a:pt x="17200" y="504090"/>
                </a:lnTo>
                <a:lnTo>
                  <a:pt x="39736" y="529807"/>
                </a:lnTo>
                <a:lnTo>
                  <a:pt x="70654" y="557111"/>
                </a:lnTo>
                <a:lnTo>
                  <a:pt x="90011" y="571060"/>
                </a:lnTo>
                <a:lnTo>
                  <a:pt x="124748" y="594496"/>
                </a:lnTo>
                <a:lnTo>
                  <a:pt x="152538" y="61324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86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799" y="247650"/>
            <a:ext cx="5006975" cy="781050"/>
          </a:xfrm>
        </p:spPr>
        <p:txBody>
          <a:bodyPr/>
          <a:lstStyle/>
          <a:p>
            <a:r>
              <a:rPr lang="en-US" dirty="0" smtClean="0"/>
              <a:t>Python Example </a:t>
            </a:r>
            <a:r>
              <a:rPr lang="en-US" sz="2800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247650"/>
            <a:ext cx="8307387" cy="6197600"/>
          </a:xfrm>
        </p:spPr>
        <p:txBody>
          <a:bodyPr/>
          <a:lstStyle/>
          <a:p>
            <a:r>
              <a:rPr lang="en-US" dirty="0"/>
              <a:t>name="unassigned"</a:t>
            </a:r>
          </a:p>
          <a:p>
            <a:r>
              <a:rPr lang="en-US" dirty="0"/>
              <a:t>for line in f:</a:t>
            </a:r>
          </a:p>
          <a:p>
            <a:r>
              <a:rPr lang="en-US" dirty="0"/>
              <a:t>    m=</a:t>
            </a:r>
            <a:r>
              <a:rPr lang="en-US" dirty="0" err="1"/>
              <a:t>regexp.match</a:t>
            </a:r>
            <a:r>
              <a:rPr lang="en-US" dirty="0"/>
              <a:t>(line)</a:t>
            </a:r>
          </a:p>
          <a:p>
            <a:r>
              <a:rPr lang="en-US" dirty="0"/>
              <a:t>    if m != None:</a:t>
            </a:r>
          </a:p>
          <a:p>
            <a:r>
              <a:rPr lang="en-US" dirty="0"/>
              <a:t>        m2 = </a:t>
            </a:r>
            <a:r>
              <a:rPr lang="en-US" dirty="0" err="1"/>
              <a:t>nameRE.match</a:t>
            </a:r>
            <a:r>
              <a:rPr lang="en-US" dirty="0"/>
              <a:t>(line)</a:t>
            </a:r>
          </a:p>
          <a:p>
            <a:r>
              <a:rPr lang="en-US" dirty="0"/>
              <a:t>        if m2 != None:</a:t>
            </a:r>
          </a:p>
          <a:p>
            <a:r>
              <a:rPr lang="en-US" dirty="0"/>
              <a:t>           name=m2.group(1)</a:t>
            </a:r>
          </a:p>
          <a:p>
            <a:r>
              <a:rPr lang="en-US" dirty="0"/>
              <a:t>        m3 = </a:t>
            </a:r>
            <a:r>
              <a:rPr lang="en-US" dirty="0" err="1"/>
              <a:t>degreeRE.match</a:t>
            </a:r>
            <a:r>
              <a:rPr lang="en-US" dirty="0"/>
              <a:t>(line)</a:t>
            </a:r>
          </a:p>
          <a:p>
            <a:r>
              <a:rPr lang="en-US" dirty="0"/>
              <a:t>        if m3 != None:</a:t>
            </a:r>
          </a:p>
          <a:p>
            <a:r>
              <a:rPr lang="en-US" dirty="0"/>
              <a:t>           print (name, "\t", m3.group(1))</a:t>
            </a:r>
          </a:p>
          <a:p>
            <a:r>
              <a:rPr lang="en-US" dirty="0" err="1"/>
              <a:t>f.close</a:t>
            </a:r>
            <a:r>
              <a:rPr lang="en-US" dirty="0"/>
              <a:t>()</a:t>
            </a:r>
          </a:p>
          <a:p>
            <a:endParaRPr lang="en-US" dirty="0"/>
          </a:p>
        </p:txBody>
      </p:sp>
      <p:grpSp>
        <p:nvGrpSpPr>
          <p:cNvPr id="6" name="SMARTInkShape-Group483"/>
          <p:cNvGrpSpPr/>
          <p:nvPr/>
        </p:nvGrpSpPr>
        <p:grpSpPr>
          <a:xfrm>
            <a:off x="343893" y="1171575"/>
            <a:ext cx="1584921" cy="92870"/>
            <a:chOff x="343893" y="1171575"/>
            <a:chExt cx="1584921" cy="92870"/>
          </a:xfrm>
        </p:grpSpPr>
        <p:sp>
          <p:nvSpPr>
            <p:cNvPr id="4" name="SMARTInkShape-2507"/>
            <p:cNvSpPr/>
            <p:nvPr/>
          </p:nvSpPr>
          <p:spPr bwMode="auto">
            <a:xfrm>
              <a:off x="343893" y="1171575"/>
              <a:ext cx="1584921" cy="92870"/>
            </a:xfrm>
            <a:custGeom>
              <a:avLst/>
              <a:gdLst/>
              <a:ahLst/>
              <a:cxnLst/>
              <a:rect l="0" t="0" r="0" b="0"/>
              <a:pathLst>
                <a:path w="1584921" h="92870">
                  <a:moveTo>
                    <a:pt x="6151" y="0"/>
                  </a:moveTo>
                  <a:lnTo>
                    <a:pt x="0" y="0"/>
                  </a:lnTo>
                  <a:lnTo>
                    <a:pt x="5245" y="6151"/>
                  </a:lnTo>
                  <a:lnTo>
                    <a:pt x="13467" y="10642"/>
                  </a:lnTo>
                  <a:lnTo>
                    <a:pt x="44950" y="15924"/>
                  </a:lnTo>
                  <a:lnTo>
                    <a:pt x="75590" y="19799"/>
                  </a:lnTo>
                  <a:lnTo>
                    <a:pt x="100513" y="20706"/>
                  </a:lnTo>
                  <a:lnTo>
                    <a:pt x="124819" y="21109"/>
                  </a:lnTo>
                  <a:lnTo>
                    <a:pt x="150967" y="23405"/>
                  </a:lnTo>
                  <a:lnTo>
                    <a:pt x="180051" y="26277"/>
                  </a:lnTo>
                  <a:lnTo>
                    <a:pt x="214144" y="27554"/>
                  </a:lnTo>
                  <a:lnTo>
                    <a:pt x="248346" y="26004"/>
                  </a:lnTo>
                  <a:lnTo>
                    <a:pt x="265246" y="24480"/>
                  </a:lnTo>
                  <a:lnTo>
                    <a:pt x="284449" y="23464"/>
                  </a:lnTo>
                  <a:lnTo>
                    <a:pt x="305189" y="22786"/>
                  </a:lnTo>
                  <a:lnTo>
                    <a:pt x="326954" y="22335"/>
                  </a:lnTo>
                  <a:lnTo>
                    <a:pt x="349401" y="22033"/>
                  </a:lnTo>
                  <a:lnTo>
                    <a:pt x="372303" y="21833"/>
                  </a:lnTo>
                  <a:lnTo>
                    <a:pt x="395508" y="21699"/>
                  </a:lnTo>
                  <a:lnTo>
                    <a:pt x="419710" y="22403"/>
                  </a:lnTo>
                  <a:lnTo>
                    <a:pt x="444576" y="23667"/>
                  </a:lnTo>
                  <a:lnTo>
                    <a:pt x="469884" y="25303"/>
                  </a:lnTo>
                  <a:lnTo>
                    <a:pt x="496281" y="26394"/>
                  </a:lnTo>
                  <a:lnTo>
                    <a:pt x="523404" y="27121"/>
                  </a:lnTo>
                  <a:lnTo>
                    <a:pt x="551011" y="27605"/>
                  </a:lnTo>
                  <a:lnTo>
                    <a:pt x="579735" y="28722"/>
                  </a:lnTo>
                  <a:lnTo>
                    <a:pt x="609203" y="30261"/>
                  </a:lnTo>
                  <a:lnTo>
                    <a:pt x="639167" y="32080"/>
                  </a:lnTo>
                  <a:lnTo>
                    <a:pt x="669461" y="33293"/>
                  </a:lnTo>
                  <a:lnTo>
                    <a:pt x="699977" y="34102"/>
                  </a:lnTo>
                  <a:lnTo>
                    <a:pt x="730639" y="34641"/>
                  </a:lnTo>
                  <a:lnTo>
                    <a:pt x="760605" y="35794"/>
                  </a:lnTo>
                  <a:lnTo>
                    <a:pt x="790108" y="37356"/>
                  </a:lnTo>
                  <a:lnTo>
                    <a:pt x="819301" y="39192"/>
                  </a:lnTo>
                  <a:lnTo>
                    <a:pt x="849082" y="40415"/>
                  </a:lnTo>
                  <a:lnTo>
                    <a:pt x="879255" y="41231"/>
                  </a:lnTo>
                  <a:lnTo>
                    <a:pt x="909689" y="41775"/>
                  </a:lnTo>
                  <a:lnTo>
                    <a:pt x="939503" y="42931"/>
                  </a:lnTo>
                  <a:lnTo>
                    <a:pt x="968905" y="44496"/>
                  </a:lnTo>
                  <a:lnTo>
                    <a:pt x="998030" y="46333"/>
                  </a:lnTo>
                  <a:lnTo>
                    <a:pt x="1027766" y="47557"/>
                  </a:lnTo>
                  <a:lnTo>
                    <a:pt x="1057909" y="48374"/>
                  </a:lnTo>
                  <a:lnTo>
                    <a:pt x="1088323" y="48918"/>
                  </a:lnTo>
                  <a:lnTo>
                    <a:pt x="1118124" y="49281"/>
                  </a:lnTo>
                  <a:lnTo>
                    <a:pt x="1147516" y="49522"/>
                  </a:lnTo>
                  <a:lnTo>
                    <a:pt x="1176636" y="49684"/>
                  </a:lnTo>
                  <a:lnTo>
                    <a:pt x="1205574" y="50585"/>
                  </a:lnTo>
                  <a:lnTo>
                    <a:pt x="1234391" y="51980"/>
                  </a:lnTo>
                  <a:lnTo>
                    <a:pt x="1263128" y="53703"/>
                  </a:lnTo>
                  <a:lnTo>
                    <a:pt x="1290223" y="55646"/>
                  </a:lnTo>
                  <a:lnTo>
                    <a:pt x="1316224" y="57735"/>
                  </a:lnTo>
                  <a:lnTo>
                    <a:pt x="1341495" y="59921"/>
                  </a:lnTo>
                  <a:lnTo>
                    <a:pt x="1366281" y="61379"/>
                  </a:lnTo>
                  <a:lnTo>
                    <a:pt x="1390741" y="62350"/>
                  </a:lnTo>
                  <a:lnTo>
                    <a:pt x="1414986" y="62998"/>
                  </a:lnTo>
                  <a:lnTo>
                    <a:pt x="1436706" y="64224"/>
                  </a:lnTo>
                  <a:lnTo>
                    <a:pt x="1456741" y="65835"/>
                  </a:lnTo>
                  <a:lnTo>
                    <a:pt x="1475655" y="67702"/>
                  </a:lnTo>
                  <a:lnTo>
                    <a:pt x="1509370" y="71894"/>
                  </a:lnTo>
                  <a:lnTo>
                    <a:pt x="1537848" y="76403"/>
                  </a:lnTo>
                  <a:lnTo>
                    <a:pt x="1571300" y="85765"/>
                  </a:lnTo>
                  <a:lnTo>
                    <a:pt x="1584920" y="928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5" name="SMARTInkShape-2508"/>
            <p:cNvSpPr/>
            <p:nvPr/>
          </p:nvSpPr>
          <p:spPr bwMode="auto">
            <a:xfrm>
              <a:off x="957263" y="1221581"/>
              <a:ext cx="14288" cy="7145"/>
            </a:xfrm>
            <a:custGeom>
              <a:avLst/>
              <a:gdLst/>
              <a:ahLst/>
              <a:cxnLst/>
              <a:rect l="0" t="0" r="0" b="0"/>
              <a:pathLst>
                <a:path w="14288" h="7145">
                  <a:moveTo>
                    <a:pt x="0" y="7144"/>
                  </a:moveTo>
                  <a:lnTo>
                    <a:pt x="6150" y="993"/>
                  </a:lnTo>
                  <a:lnTo>
                    <a:pt x="142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7" name="SMARTInkShape-2509"/>
          <p:cNvSpPr/>
          <p:nvPr/>
        </p:nvSpPr>
        <p:spPr bwMode="auto">
          <a:xfrm>
            <a:off x="3379288" y="1671638"/>
            <a:ext cx="392613" cy="28549"/>
          </a:xfrm>
          <a:custGeom>
            <a:avLst/>
            <a:gdLst/>
            <a:ahLst/>
            <a:cxnLst/>
            <a:rect l="0" t="0" r="0" b="0"/>
            <a:pathLst>
              <a:path w="392613" h="28549">
                <a:moveTo>
                  <a:pt x="6850" y="14287"/>
                </a:moveTo>
                <a:lnTo>
                  <a:pt x="699" y="14287"/>
                </a:lnTo>
                <a:lnTo>
                  <a:pt x="368" y="15081"/>
                </a:lnTo>
                <a:lnTo>
                  <a:pt x="0" y="18079"/>
                </a:lnTo>
                <a:lnTo>
                  <a:pt x="696" y="19197"/>
                </a:lnTo>
                <a:lnTo>
                  <a:pt x="1953" y="19941"/>
                </a:lnTo>
                <a:lnTo>
                  <a:pt x="7515" y="20989"/>
                </a:lnTo>
                <a:lnTo>
                  <a:pt x="18424" y="23417"/>
                </a:lnTo>
                <a:lnTo>
                  <a:pt x="43443" y="27556"/>
                </a:lnTo>
                <a:lnTo>
                  <a:pt x="71844" y="28273"/>
                </a:lnTo>
                <a:lnTo>
                  <a:pt x="98177" y="28440"/>
                </a:lnTo>
                <a:lnTo>
                  <a:pt x="128402" y="28515"/>
                </a:lnTo>
                <a:lnTo>
                  <a:pt x="160356" y="28548"/>
                </a:lnTo>
                <a:lnTo>
                  <a:pt x="193079" y="26446"/>
                </a:lnTo>
                <a:lnTo>
                  <a:pt x="225349" y="23660"/>
                </a:lnTo>
                <a:lnTo>
                  <a:pt x="255567" y="22421"/>
                </a:lnTo>
                <a:lnTo>
                  <a:pt x="282755" y="19754"/>
                </a:lnTo>
                <a:lnTo>
                  <a:pt x="318258" y="13790"/>
                </a:lnTo>
                <a:lnTo>
                  <a:pt x="346769" y="9113"/>
                </a:lnTo>
                <a:lnTo>
                  <a:pt x="378579" y="6609"/>
                </a:lnTo>
                <a:lnTo>
                  <a:pt x="392612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8" name="SMARTInkShape-2510"/>
          <p:cNvSpPr/>
          <p:nvPr/>
        </p:nvSpPr>
        <p:spPr bwMode="auto">
          <a:xfrm>
            <a:off x="1250487" y="1644178"/>
            <a:ext cx="887814" cy="41265"/>
          </a:xfrm>
          <a:custGeom>
            <a:avLst/>
            <a:gdLst/>
            <a:ahLst/>
            <a:cxnLst/>
            <a:rect l="0" t="0" r="0" b="0"/>
            <a:pathLst>
              <a:path w="887814" h="41265">
                <a:moveTo>
                  <a:pt x="85394" y="20316"/>
                </a:moveTo>
                <a:lnTo>
                  <a:pt x="49981" y="20316"/>
                </a:lnTo>
                <a:lnTo>
                  <a:pt x="16339" y="20316"/>
                </a:lnTo>
                <a:lnTo>
                  <a:pt x="3439" y="20316"/>
                </a:lnTo>
                <a:lnTo>
                  <a:pt x="2182" y="21110"/>
                </a:lnTo>
                <a:lnTo>
                  <a:pt x="1345" y="22432"/>
                </a:lnTo>
                <a:lnTo>
                  <a:pt x="0" y="26467"/>
                </a:lnTo>
                <a:lnTo>
                  <a:pt x="3560" y="30958"/>
                </a:lnTo>
                <a:lnTo>
                  <a:pt x="7484" y="32983"/>
                </a:lnTo>
                <a:lnTo>
                  <a:pt x="38818" y="40115"/>
                </a:lnTo>
                <a:lnTo>
                  <a:pt x="69212" y="41264"/>
                </a:lnTo>
                <a:lnTo>
                  <a:pt x="95665" y="40738"/>
                </a:lnTo>
                <a:lnTo>
                  <a:pt x="125942" y="37859"/>
                </a:lnTo>
                <a:lnTo>
                  <a:pt x="160036" y="36050"/>
                </a:lnTo>
                <a:lnTo>
                  <a:pt x="178018" y="35568"/>
                </a:lnTo>
                <a:lnTo>
                  <a:pt x="197150" y="35246"/>
                </a:lnTo>
                <a:lnTo>
                  <a:pt x="217048" y="35032"/>
                </a:lnTo>
                <a:lnTo>
                  <a:pt x="237457" y="34889"/>
                </a:lnTo>
                <a:lnTo>
                  <a:pt x="258207" y="34000"/>
                </a:lnTo>
                <a:lnTo>
                  <a:pt x="279184" y="32614"/>
                </a:lnTo>
                <a:lnTo>
                  <a:pt x="300312" y="30896"/>
                </a:lnTo>
                <a:lnTo>
                  <a:pt x="320748" y="29750"/>
                </a:lnTo>
                <a:lnTo>
                  <a:pt x="340722" y="28987"/>
                </a:lnTo>
                <a:lnTo>
                  <a:pt x="360388" y="28478"/>
                </a:lnTo>
                <a:lnTo>
                  <a:pt x="380642" y="28932"/>
                </a:lnTo>
                <a:lnTo>
                  <a:pt x="401289" y="30029"/>
                </a:lnTo>
                <a:lnTo>
                  <a:pt x="422197" y="31554"/>
                </a:lnTo>
                <a:lnTo>
                  <a:pt x="442485" y="32570"/>
                </a:lnTo>
                <a:lnTo>
                  <a:pt x="462361" y="33248"/>
                </a:lnTo>
                <a:lnTo>
                  <a:pt x="481962" y="33700"/>
                </a:lnTo>
                <a:lnTo>
                  <a:pt x="501379" y="34001"/>
                </a:lnTo>
                <a:lnTo>
                  <a:pt x="520674" y="34202"/>
                </a:lnTo>
                <a:lnTo>
                  <a:pt x="539887" y="34335"/>
                </a:lnTo>
                <a:lnTo>
                  <a:pt x="559046" y="34425"/>
                </a:lnTo>
                <a:lnTo>
                  <a:pt x="578168" y="34484"/>
                </a:lnTo>
                <a:lnTo>
                  <a:pt x="597266" y="34524"/>
                </a:lnTo>
                <a:lnTo>
                  <a:pt x="615555" y="33757"/>
                </a:lnTo>
                <a:lnTo>
                  <a:pt x="650692" y="30787"/>
                </a:lnTo>
                <a:lnTo>
                  <a:pt x="684829" y="26822"/>
                </a:lnTo>
                <a:lnTo>
                  <a:pt x="717729" y="22414"/>
                </a:lnTo>
                <a:lnTo>
                  <a:pt x="748225" y="17809"/>
                </a:lnTo>
                <a:lnTo>
                  <a:pt x="777655" y="13116"/>
                </a:lnTo>
                <a:lnTo>
                  <a:pt x="805022" y="9178"/>
                </a:lnTo>
                <a:lnTo>
                  <a:pt x="838279" y="6168"/>
                </a:lnTo>
                <a:lnTo>
                  <a:pt x="871611" y="558"/>
                </a:lnTo>
                <a:lnTo>
                  <a:pt x="876239" y="0"/>
                </a:lnTo>
                <a:lnTo>
                  <a:pt x="883497" y="1497"/>
                </a:lnTo>
                <a:lnTo>
                  <a:pt x="886544" y="3008"/>
                </a:lnTo>
                <a:lnTo>
                  <a:pt x="887782" y="4808"/>
                </a:lnTo>
                <a:lnTo>
                  <a:pt x="887813" y="6802"/>
                </a:lnTo>
                <a:lnTo>
                  <a:pt x="887040" y="8926"/>
                </a:lnTo>
                <a:lnTo>
                  <a:pt x="871207" y="274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1" name="SMARTInkShape-Group486"/>
          <p:cNvGrpSpPr/>
          <p:nvPr/>
        </p:nvGrpSpPr>
        <p:grpSpPr>
          <a:xfrm>
            <a:off x="1936341" y="2750351"/>
            <a:ext cx="1157265" cy="49905"/>
            <a:chOff x="1936341" y="2750351"/>
            <a:chExt cx="1157265" cy="49905"/>
          </a:xfrm>
        </p:grpSpPr>
        <p:sp>
          <p:nvSpPr>
            <p:cNvPr id="9" name="SMARTInkShape-2511"/>
            <p:cNvSpPr/>
            <p:nvPr/>
          </p:nvSpPr>
          <p:spPr bwMode="auto">
            <a:xfrm>
              <a:off x="2243138" y="2757619"/>
              <a:ext cx="850468" cy="42637"/>
            </a:xfrm>
            <a:custGeom>
              <a:avLst/>
              <a:gdLst/>
              <a:ahLst/>
              <a:cxnLst/>
              <a:rect l="0" t="0" r="0" b="0"/>
              <a:pathLst>
                <a:path w="850468" h="42637">
                  <a:moveTo>
                    <a:pt x="0" y="21300"/>
                  </a:moveTo>
                  <a:lnTo>
                    <a:pt x="30338" y="21300"/>
                  </a:lnTo>
                  <a:lnTo>
                    <a:pt x="64283" y="23416"/>
                  </a:lnTo>
                  <a:lnTo>
                    <a:pt x="83337" y="25092"/>
                  </a:lnTo>
                  <a:lnTo>
                    <a:pt x="103976" y="26209"/>
                  </a:lnTo>
                  <a:lnTo>
                    <a:pt x="125674" y="26954"/>
                  </a:lnTo>
                  <a:lnTo>
                    <a:pt x="148076" y="27451"/>
                  </a:lnTo>
                  <a:lnTo>
                    <a:pt x="170155" y="28575"/>
                  </a:lnTo>
                  <a:lnTo>
                    <a:pt x="192017" y="30119"/>
                  </a:lnTo>
                  <a:lnTo>
                    <a:pt x="213736" y="31942"/>
                  </a:lnTo>
                  <a:lnTo>
                    <a:pt x="236153" y="33157"/>
                  </a:lnTo>
                  <a:lnTo>
                    <a:pt x="259035" y="33967"/>
                  </a:lnTo>
                  <a:lnTo>
                    <a:pt x="282228" y="34507"/>
                  </a:lnTo>
                  <a:lnTo>
                    <a:pt x="305627" y="35661"/>
                  </a:lnTo>
                  <a:lnTo>
                    <a:pt x="329164" y="37224"/>
                  </a:lnTo>
                  <a:lnTo>
                    <a:pt x="352792" y="39060"/>
                  </a:lnTo>
                  <a:lnTo>
                    <a:pt x="376482" y="40283"/>
                  </a:lnTo>
                  <a:lnTo>
                    <a:pt x="400213" y="41099"/>
                  </a:lnTo>
                  <a:lnTo>
                    <a:pt x="423971" y="41643"/>
                  </a:lnTo>
                  <a:lnTo>
                    <a:pt x="446953" y="42006"/>
                  </a:lnTo>
                  <a:lnTo>
                    <a:pt x="469419" y="42248"/>
                  </a:lnTo>
                  <a:lnTo>
                    <a:pt x="491539" y="42409"/>
                  </a:lnTo>
                  <a:lnTo>
                    <a:pt x="511843" y="42516"/>
                  </a:lnTo>
                  <a:lnTo>
                    <a:pt x="530935" y="42588"/>
                  </a:lnTo>
                  <a:lnTo>
                    <a:pt x="549219" y="42636"/>
                  </a:lnTo>
                  <a:lnTo>
                    <a:pt x="567758" y="41873"/>
                  </a:lnTo>
                  <a:lnTo>
                    <a:pt x="586468" y="40572"/>
                  </a:lnTo>
                  <a:lnTo>
                    <a:pt x="605291" y="38910"/>
                  </a:lnTo>
                  <a:lnTo>
                    <a:pt x="638905" y="34947"/>
                  </a:lnTo>
                  <a:lnTo>
                    <a:pt x="669720" y="29747"/>
                  </a:lnTo>
                  <a:lnTo>
                    <a:pt x="699291" y="22143"/>
                  </a:lnTo>
                  <a:lnTo>
                    <a:pt x="726192" y="15589"/>
                  </a:lnTo>
                  <a:lnTo>
                    <a:pt x="751377" y="10030"/>
                  </a:lnTo>
                  <a:lnTo>
                    <a:pt x="787074" y="3232"/>
                  </a:lnTo>
                  <a:lnTo>
                    <a:pt x="816525" y="865"/>
                  </a:lnTo>
                  <a:lnTo>
                    <a:pt x="846752" y="0"/>
                  </a:lnTo>
                  <a:lnTo>
                    <a:pt x="849457" y="750"/>
                  </a:lnTo>
                  <a:lnTo>
                    <a:pt x="850467" y="2044"/>
                  </a:lnTo>
                  <a:lnTo>
                    <a:pt x="850106" y="7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0" name="SMARTInkShape-2512"/>
            <p:cNvSpPr/>
            <p:nvPr/>
          </p:nvSpPr>
          <p:spPr bwMode="auto">
            <a:xfrm>
              <a:off x="1936341" y="2750351"/>
              <a:ext cx="199641" cy="28523"/>
            </a:xfrm>
            <a:custGeom>
              <a:avLst/>
              <a:gdLst/>
              <a:ahLst/>
              <a:cxnLst/>
              <a:rect l="0" t="0" r="0" b="0"/>
              <a:pathLst>
                <a:path w="199641" h="28523">
                  <a:moveTo>
                    <a:pt x="28190" y="7137"/>
                  </a:moveTo>
                  <a:lnTo>
                    <a:pt x="28190" y="3344"/>
                  </a:lnTo>
                  <a:lnTo>
                    <a:pt x="27397" y="2227"/>
                  </a:lnTo>
                  <a:lnTo>
                    <a:pt x="26074" y="1482"/>
                  </a:lnTo>
                  <a:lnTo>
                    <a:pt x="14284" y="19"/>
                  </a:lnTo>
                  <a:lnTo>
                    <a:pt x="10223" y="0"/>
                  </a:lnTo>
                  <a:lnTo>
                    <a:pt x="6182" y="2113"/>
                  </a:lnTo>
                  <a:lnTo>
                    <a:pt x="0" y="6842"/>
                  </a:lnTo>
                  <a:lnTo>
                    <a:pt x="5800" y="19412"/>
                  </a:lnTo>
                  <a:lnTo>
                    <a:pt x="17852" y="24620"/>
                  </a:lnTo>
                  <a:lnTo>
                    <a:pt x="46604" y="28048"/>
                  </a:lnTo>
                  <a:lnTo>
                    <a:pt x="74392" y="28414"/>
                  </a:lnTo>
                  <a:lnTo>
                    <a:pt x="109878" y="28522"/>
                  </a:lnTo>
                  <a:lnTo>
                    <a:pt x="137521" y="27753"/>
                  </a:lnTo>
                  <a:lnTo>
                    <a:pt x="199640" y="214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2" name="SMARTInkShape-2513"/>
          <p:cNvSpPr/>
          <p:nvPr/>
        </p:nvSpPr>
        <p:spPr bwMode="auto">
          <a:xfrm>
            <a:off x="1936250" y="4314825"/>
            <a:ext cx="1371307" cy="71351"/>
          </a:xfrm>
          <a:custGeom>
            <a:avLst/>
            <a:gdLst/>
            <a:ahLst/>
            <a:cxnLst/>
            <a:rect l="0" t="0" r="0" b="0"/>
            <a:pathLst>
              <a:path w="1371307" h="71351">
                <a:moveTo>
                  <a:pt x="6850" y="0"/>
                </a:moveTo>
                <a:lnTo>
                  <a:pt x="6850" y="6151"/>
                </a:lnTo>
                <a:lnTo>
                  <a:pt x="6056" y="6482"/>
                </a:lnTo>
                <a:lnTo>
                  <a:pt x="3058" y="6850"/>
                </a:lnTo>
                <a:lnTo>
                  <a:pt x="1940" y="7741"/>
                </a:lnTo>
                <a:lnTo>
                  <a:pt x="0" y="13269"/>
                </a:lnTo>
                <a:lnTo>
                  <a:pt x="6999" y="21503"/>
                </a:lnTo>
                <a:lnTo>
                  <a:pt x="10356" y="24903"/>
                </a:lnTo>
                <a:lnTo>
                  <a:pt x="16610" y="26943"/>
                </a:lnTo>
                <a:lnTo>
                  <a:pt x="50222" y="30649"/>
                </a:lnTo>
                <a:lnTo>
                  <a:pt x="61052" y="33466"/>
                </a:lnTo>
                <a:lnTo>
                  <a:pt x="95381" y="39215"/>
                </a:lnTo>
                <a:lnTo>
                  <a:pt x="127408" y="47845"/>
                </a:lnTo>
                <a:lnTo>
                  <a:pt x="155724" y="54040"/>
                </a:lnTo>
                <a:lnTo>
                  <a:pt x="188897" y="57022"/>
                </a:lnTo>
                <a:lnTo>
                  <a:pt x="212114" y="60533"/>
                </a:lnTo>
                <a:lnTo>
                  <a:pt x="237778" y="64739"/>
                </a:lnTo>
                <a:lnTo>
                  <a:pt x="265060" y="68460"/>
                </a:lnTo>
                <a:lnTo>
                  <a:pt x="293060" y="70114"/>
                </a:lnTo>
                <a:lnTo>
                  <a:pt x="323496" y="70850"/>
                </a:lnTo>
                <a:lnTo>
                  <a:pt x="355544" y="71176"/>
                </a:lnTo>
                <a:lnTo>
                  <a:pt x="388308" y="71322"/>
                </a:lnTo>
                <a:lnTo>
                  <a:pt x="421391" y="69269"/>
                </a:lnTo>
                <a:lnTo>
                  <a:pt x="455409" y="66505"/>
                </a:lnTo>
                <a:lnTo>
                  <a:pt x="473371" y="65768"/>
                </a:lnTo>
                <a:lnTo>
                  <a:pt x="491695" y="65277"/>
                </a:lnTo>
                <a:lnTo>
                  <a:pt x="526872" y="64731"/>
                </a:lnTo>
                <a:lnTo>
                  <a:pt x="561821" y="64488"/>
                </a:lnTo>
                <a:lnTo>
                  <a:pt x="580031" y="64423"/>
                </a:lnTo>
                <a:lnTo>
                  <a:pt x="598520" y="64380"/>
                </a:lnTo>
                <a:lnTo>
                  <a:pt x="617197" y="64351"/>
                </a:lnTo>
                <a:lnTo>
                  <a:pt x="635998" y="64332"/>
                </a:lnTo>
                <a:lnTo>
                  <a:pt x="654882" y="64319"/>
                </a:lnTo>
                <a:lnTo>
                  <a:pt x="673821" y="65105"/>
                </a:lnTo>
                <a:lnTo>
                  <a:pt x="692797" y="66422"/>
                </a:lnTo>
                <a:lnTo>
                  <a:pt x="711798" y="68094"/>
                </a:lnTo>
                <a:lnTo>
                  <a:pt x="730815" y="69208"/>
                </a:lnTo>
                <a:lnTo>
                  <a:pt x="749844" y="69952"/>
                </a:lnTo>
                <a:lnTo>
                  <a:pt x="768879" y="70447"/>
                </a:lnTo>
                <a:lnTo>
                  <a:pt x="787126" y="70777"/>
                </a:lnTo>
                <a:lnTo>
                  <a:pt x="822216" y="71144"/>
                </a:lnTo>
                <a:lnTo>
                  <a:pt x="840146" y="71242"/>
                </a:lnTo>
                <a:lnTo>
                  <a:pt x="858450" y="71307"/>
                </a:lnTo>
                <a:lnTo>
                  <a:pt x="877002" y="71350"/>
                </a:lnTo>
                <a:lnTo>
                  <a:pt x="912432" y="69282"/>
                </a:lnTo>
                <a:lnTo>
                  <a:pt x="946700" y="65717"/>
                </a:lnTo>
                <a:lnTo>
                  <a:pt x="980450" y="61487"/>
                </a:lnTo>
                <a:lnTo>
                  <a:pt x="1013972" y="54844"/>
                </a:lnTo>
                <a:lnTo>
                  <a:pt x="1047391" y="48187"/>
                </a:lnTo>
                <a:lnTo>
                  <a:pt x="1080765" y="45229"/>
                </a:lnTo>
                <a:lnTo>
                  <a:pt x="1112002" y="39681"/>
                </a:lnTo>
                <a:lnTo>
                  <a:pt x="1142554" y="33511"/>
                </a:lnTo>
                <a:lnTo>
                  <a:pt x="1174653" y="30769"/>
                </a:lnTo>
                <a:lnTo>
                  <a:pt x="1203207" y="29550"/>
                </a:lnTo>
                <a:lnTo>
                  <a:pt x="1229127" y="29802"/>
                </a:lnTo>
                <a:lnTo>
                  <a:pt x="1253876" y="32560"/>
                </a:lnTo>
                <a:lnTo>
                  <a:pt x="1286329" y="34783"/>
                </a:lnTo>
                <a:lnTo>
                  <a:pt x="1320037" y="45353"/>
                </a:lnTo>
                <a:lnTo>
                  <a:pt x="1353060" y="53186"/>
                </a:lnTo>
                <a:lnTo>
                  <a:pt x="1364666" y="55975"/>
                </a:lnTo>
                <a:lnTo>
                  <a:pt x="1366879" y="55573"/>
                </a:lnTo>
                <a:lnTo>
                  <a:pt x="1368355" y="54511"/>
                </a:lnTo>
                <a:lnTo>
                  <a:pt x="1371306" y="50006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13" name="SMARTInkShape-2514"/>
          <p:cNvSpPr/>
          <p:nvPr/>
        </p:nvSpPr>
        <p:spPr bwMode="auto">
          <a:xfrm>
            <a:off x="3950494" y="5452731"/>
            <a:ext cx="1600201" cy="98289"/>
          </a:xfrm>
          <a:custGeom>
            <a:avLst/>
            <a:gdLst/>
            <a:ahLst/>
            <a:cxnLst/>
            <a:rect l="0" t="0" r="0" b="0"/>
            <a:pathLst>
              <a:path w="1600201" h="98289">
                <a:moveTo>
                  <a:pt x="0" y="55100"/>
                </a:moveTo>
                <a:lnTo>
                  <a:pt x="3792" y="58892"/>
                </a:lnTo>
                <a:lnTo>
                  <a:pt x="7771" y="60755"/>
                </a:lnTo>
                <a:lnTo>
                  <a:pt x="39197" y="62186"/>
                </a:lnTo>
                <a:lnTo>
                  <a:pt x="67097" y="60115"/>
                </a:lnTo>
                <a:lnTo>
                  <a:pt x="93699" y="54469"/>
                </a:lnTo>
                <a:lnTo>
                  <a:pt x="123806" y="49886"/>
                </a:lnTo>
                <a:lnTo>
                  <a:pt x="155746" y="46412"/>
                </a:lnTo>
                <a:lnTo>
                  <a:pt x="176377" y="44095"/>
                </a:lnTo>
                <a:lnTo>
                  <a:pt x="209510" y="46460"/>
                </a:lnTo>
                <a:lnTo>
                  <a:pt x="240582" y="48306"/>
                </a:lnTo>
                <a:lnTo>
                  <a:pt x="275366" y="53528"/>
                </a:lnTo>
                <a:lnTo>
                  <a:pt x="301772" y="57841"/>
                </a:lnTo>
                <a:lnTo>
                  <a:pt x="327267" y="60287"/>
                </a:lnTo>
                <a:lnTo>
                  <a:pt x="352620" y="61374"/>
                </a:lnTo>
                <a:lnTo>
                  <a:pt x="379764" y="61857"/>
                </a:lnTo>
                <a:lnTo>
                  <a:pt x="409819" y="62073"/>
                </a:lnTo>
                <a:lnTo>
                  <a:pt x="440904" y="60580"/>
                </a:lnTo>
                <a:lnTo>
                  <a:pt x="470595" y="54625"/>
                </a:lnTo>
                <a:lnTo>
                  <a:pt x="499666" y="48804"/>
                </a:lnTo>
                <a:lnTo>
                  <a:pt x="528461" y="41983"/>
                </a:lnTo>
                <a:lnTo>
                  <a:pt x="557134" y="31014"/>
                </a:lnTo>
                <a:lnTo>
                  <a:pt x="585752" y="20318"/>
                </a:lnTo>
                <a:lnTo>
                  <a:pt x="614347" y="11067"/>
                </a:lnTo>
                <a:lnTo>
                  <a:pt x="642930" y="4309"/>
                </a:lnTo>
                <a:lnTo>
                  <a:pt x="671509" y="776"/>
                </a:lnTo>
                <a:lnTo>
                  <a:pt x="700086" y="0"/>
                </a:lnTo>
                <a:lnTo>
                  <a:pt x="728661" y="2301"/>
                </a:lnTo>
                <a:lnTo>
                  <a:pt x="757237" y="10202"/>
                </a:lnTo>
                <a:lnTo>
                  <a:pt x="785812" y="21652"/>
                </a:lnTo>
                <a:lnTo>
                  <a:pt x="814387" y="34678"/>
                </a:lnTo>
                <a:lnTo>
                  <a:pt x="845079" y="50521"/>
                </a:lnTo>
                <a:lnTo>
                  <a:pt x="876447" y="66559"/>
                </a:lnTo>
                <a:lnTo>
                  <a:pt x="906263" y="78979"/>
                </a:lnTo>
                <a:lnTo>
                  <a:pt x="937506" y="89790"/>
                </a:lnTo>
                <a:lnTo>
                  <a:pt x="969913" y="97505"/>
                </a:lnTo>
                <a:lnTo>
                  <a:pt x="1002837" y="98288"/>
                </a:lnTo>
                <a:lnTo>
                  <a:pt x="1035991" y="95991"/>
                </a:lnTo>
                <a:lnTo>
                  <a:pt x="1070040" y="90736"/>
                </a:lnTo>
                <a:lnTo>
                  <a:pt x="1088010" y="86001"/>
                </a:lnTo>
                <a:lnTo>
                  <a:pt x="1106340" y="80464"/>
                </a:lnTo>
                <a:lnTo>
                  <a:pt x="1124910" y="74391"/>
                </a:lnTo>
                <a:lnTo>
                  <a:pt x="1143640" y="67961"/>
                </a:lnTo>
                <a:lnTo>
                  <a:pt x="1162476" y="61292"/>
                </a:lnTo>
                <a:lnTo>
                  <a:pt x="1180590" y="54466"/>
                </a:lnTo>
                <a:lnTo>
                  <a:pt x="1215534" y="40531"/>
                </a:lnTo>
                <a:lnTo>
                  <a:pt x="1249585" y="26400"/>
                </a:lnTo>
                <a:lnTo>
                  <a:pt x="1281653" y="13769"/>
                </a:lnTo>
                <a:lnTo>
                  <a:pt x="1309134" y="5510"/>
                </a:lnTo>
                <a:lnTo>
                  <a:pt x="1336693" y="3427"/>
                </a:lnTo>
                <a:lnTo>
                  <a:pt x="1364817" y="5147"/>
                </a:lnTo>
                <a:lnTo>
                  <a:pt x="1393191" y="8557"/>
                </a:lnTo>
                <a:lnTo>
                  <a:pt x="1423793" y="16952"/>
                </a:lnTo>
                <a:lnTo>
                  <a:pt x="1455122" y="27827"/>
                </a:lnTo>
                <a:lnTo>
                  <a:pt x="1484921" y="37952"/>
                </a:lnTo>
                <a:lnTo>
                  <a:pt x="1511923" y="49860"/>
                </a:lnTo>
                <a:lnTo>
                  <a:pt x="1537153" y="61502"/>
                </a:lnTo>
                <a:lnTo>
                  <a:pt x="1571289" y="70932"/>
                </a:lnTo>
                <a:lnTo>
                  <a:pt x="1600200" y="6938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16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3.14  (a | b)*</a:t>
            </a:r>
            <a:r>
              <a:rPr lang="en-US" dirty="0" err="1" smtClean="0"/>
              <a:t>abb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2081"/>
            <a:ext cx="7508211" cy="3317119"/>
          </a:xfrm>
          <a:prstGeom prst="rect">
            <a:avLst/>
          </a:prstGeom>
        </p:spPr>
      </p:pic>
      <p:grpSp>
        <p:nvGrpSpPr>
          <p:cNvPr id="281" name="SMARTInkShape-Group570"/>
          <p:cNvGrpSpPr/>
          <p:nvPr/>
        </p:nvGrpSpPr>
        <p:grpSpPr>
          <a:xfrm>
            <a:off x="7335834" y="3964781"/>
            <a:ext cx="1376615" cy="600076"/>
            <a:chOff x="7335834" y="3964781"/>
            <a:chExt cx="1376615" cy="600076"/>
          </a:xfrm>
        </p:grpSpPr>
        <p:sp>
          <p:nvSpPr>
            <p:cNvPr id="275" name="SMARTInkShape-2844"/>
            <p:cNvSpPr/>
            <p:nvPr/>
          </p:nvSpPr>
          <p:spPr bwMode="auto">
            <a:xfrm>
              <a:off x="8615363" y="3964781"/>
              <a:ext cx="97086" cy="600076"/>
            </a:xfrm>
            <a:custGeom>
              <a:avLst/>
              <a:gdLst/>
              <a:ahLst/>
              <a:cxnLst/>
              <a:rect l="0" t="0" r="0" b="0"/>
              <a:pathLst>
                <a:path w="97086" h="600076">
                  <a:moveTo>
                    <a:pt x="7143" y="0"/>
                  </a:moveTo>
                  <a:lnTo>
                    <a:pt x="7143" y="3792"/>
                  </a:lnTo>
                  <a:lnTo>
                    <a:pt x="9260" y="7771"/>
                  </a:lnTo>
                  <a:lnTo>
                    <a:pt x="29388" y="41262"/>
                  </a:lnTo>
                  <a:lnTo>
                    <a:pt x="45219" y="73080"/>
                  </a:lnTo>
                  <a:lnTo>
                    <a:pt x="58197" y="96774"/>
                  </a:lnTo>
                  <a:lnTo>
                    <a:pt x="71903" y="123180"/>
                  </a:lnTo>
                  <a:lnTo>
                    <a:pt x="83815" y="155024"/>
                  </a:lnTo>
                  <a:lnTo>
                    <a:pt x="89214" y="172405"/>
                  </a:lnTo>
                  <a:lnTo>
                    <a:pt x="92813" y="191931"/>
                  </a:lnTo>
                  <a:lnTo>
                    <a:pt x="95213" y="212885"/>
                  </a:lnTo>
                  <a:lnTo>
                    <a:pt x="96813" y="234792"/>
                  </a:lnTo>
                  <a:lnTo>
                    <a:pt x="97085" y="257335"/>
                  </a:lnTo>
                  <a:lnTo>
                    <a:pt x="96473" y="280300"/>
                  </a:lnTo>
                  <a:lnTo>
                    <a:pt x="95271" y="303548"/>
                  </a:lnTo>
                  <a:lnTo>
                    <a:pt x="92089" y="327778"/>
                  </a:lnTo>
                  <a:lnTo>
                    <a:pt x="87586" y="352662"/>
                  </a:lnTo>
                  <a:lnTo>
                    <a:pt x="82203" y="377983"/>
                  </a:lnTo>
                  <a:lnTo>
                    <a:pt x="76234" y="402802"/>
                  </a:lnTo>
                  <a:lnTo>
                    <a:pt x="69872" y="427284"/>
                  </a:lnTo>
                  <a:lnTo>
                    <a:pt x="63250" y="451544"/>
                  </a:lnTo>
                  <a:lnTo>
                    <a:pt x="56454" y="474067"/>
                  </a:lnTo>
                  <a:lnTo>
                    <a:pt x="49542" y="495432"/>
                  </a:lnTo>
                  <a:lnTo>
                    <a:pt x="42553" y="516026"/>
                  </a:lnTo>
                  <a:lnTo>
                    <a:pt x="26320" y="551607"/>
                  </a:lnTo>
                  <a:lnTo>
                    <a:pt x="0" y="6000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6" name="SMARTInkShape-2845"/>
            <p:cNvSpPr/>
            <p:nvPr/>
          </p:nvSpPr>
          <p:spPr bwMode="auto">
            <a:xfrm>
              <a:off x="8244456" y="4117918"/>
              <a:ext cx="349476" cy="258824"/>
            </a:xfrm>
            <a:custGeom>
              <a:avLst/>
              <a:gdLst/>
              <a:ahLst/>
              <a:cxnLst/>
              <a:rect l="0" t="0" r="0" b="0"/>
              <a:pathLst>
                <a:path w="349476" h="258824">
                  <a:moveTo>
                    <a:pt x="106588" y="46888"/>
                  </a:moveTo>
                  <a:lnTo>
                    <a:pt x="96645" y="56831"/>
                  </a:lnTo>
                  <a:lnTo>
                    <a:pt x="87456" y="78221"/>
                  </a:lnTo>
                  <a:lnTo>
                    <a:pt x="73763" y="112197"/>
                  </a:lnTo>
                  <a:lnTo>
                    <a:pt x="57439" y="142174"/>
                  </a:lnTo>
                  <a:lnTo>
                    <a:pt x="40431" y="174075"/>
                  </a:lnTo>
                  <a:lnTo>
                    <a:pt x="22428" y="203636"/>
                  </a:lnTo>
                  <a:lnTo>
                    <a:pt x="5914" y="238276"/>
                  </a:lnTo>
                  <a:lnTo>
                    <a:pt x="0" y="258823"/>
                  </a:lnTo>
                  <a:lnTo>
                    <a:pt x="18147" y="224491"/>
                  </a:lnTo>
                  <a:lnTo>
                    <a:pt x="37256" y="191234"/>
                  </a:lnTo>
                  <a:lnTo>
                    <a:pt x="53813" y="162371"/>
                  </a:lnTo>
                  <a:lnTo>
                    <a:pt x="73872" y="133139"/>
                  </a:lnTo>
                  <a:lnTo>
                    <a:pt x="96016" y="105065"/>
                  </a:lnTo>
                  <a:lnTo>
                    <a:pt x="119087" y="79360"/>
                  </a:lnTo>
                  <a:lnTo>
                    <a:pt x="154388" y="46367"/>
                  </a:lnTo>
                  <a:lnTo>
                    <a:pt x="186191" y="24068"/>
                  </a:lnTo>
                  <a:lnTo>
                    <a:pt x="218885" y="3898"/>
                  </a:lnTo>
                  <a:lnTo>
                    <a:pt x="230845" y="0"/>
                  </a:lnTo>
                  <a:lnTo>
                    <a:pt x="239336" y="384"/>
                  </a:lnTo>
                  <a:lnTo>
                    <a:pt x="242712" y="1598"/>
                  </a:lnTo>
                  <a:lnTo>
                    <a:pt x="244168" y="4789"/>
                  </a:lnTo>
                  <a:lnTo>
                    <a:pt x="243670" y="14684"/>
                  </a:lnTo>
                  <a:lnTo>
                    <a:pt x="236570" y="24902"/>
                  </a:lnTo>
                  <a:lnTo>
                    <a:pt x="205049" y="54900"/>
                  </a:lnTo>
                  <a:lnTo>
                    <a:pt x="170105" y="82778"/>
                  </a:lnTo>
                  <a:lnTo>
                    <a:pt x="153074" y="97765"/>
                  </a:lnTo>
                  <a:lnTo>
                    <a:pt x="129205" y="131139"/>
                  </a:lnTo>
                  <a:lnTo>
                    <a:pt x="124047" y="138774"/>
                  </a:lnTo>
                  <a:lnTo>
                    <a:pt x="120433" y="155724"/>
                  </a:lnTo>
                  <a:lnTo>
                    <a:pt x="122266" y="173047"/>
                  </a:lnTo>
                  <a:lnTo>
                    <a:pt x="128372" y="188684"/>
                  </a:lnTo>
                  <a:lnTo>
                    <a:pt x="144528" y="207082"/>
                  </a:lnTo>
                  <a:lnTo>
                    <a:pt x="177024" y="226728"/>
                  </a:lnTo>
                  <a:lnTo>
                    <a:pt x="205421" y="236346"/>
                  </a:lnTo>
                  <a:lnTo>
                    <a:pt x="237825" y="243429"/>
                  </a:lnTo>
                  <a:lnTo>
                    <a:pt x="267886" y="245087"/>
                  </a:lnTo>
                  <a:lnTo>
                    <a:pt x="296109" y="240904"/>
                  </a:lnTo>
                  <a:lnTo>
                    <a:pt x="312263" y="236834"/>
                  </a:lnTo>
                  <a:lnTo>
                    <a:pt x="349475" y="2111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7" name="SMARTInkShape-2846"/>
            <p:cNvSpPr/>
            <p:nvPr/>
          </p:nvSpPr>
          <p:spPr bwMode="auto">
            <a:xfrm>
              <a:off x="8074235" y="4150632"/>
              <a:ext cx="162510" cy="326044"/>
            </a:xfrm>
            <a:custGeom>
              <a:avLst/>
              <a:gdLst/>
              <a:ahLst/>
              <a:cxnLst/>
              <a:rect l="0" t="0" r="0" b="0"/>
              <a:pathLst>
                <a:path w="162510" h="326044">
                  <a:moveTo>
                    <a:pt x="69640" y="14174"/>
                  </a:moveTo>
                  <a:lnTo>
                    <a:pt x="69640" y="4231"/>
                  </a:lnTo>
                  <a:lnTo>
                    <a:pt x="68846" y="2783"/>
                  </a:lnTo>
                  <a:lnTo>
                    <a:pt x="67523" y="1818"/>
                  </a:lnTo>
                  <a:lnTo>
                    <a:pt x="63489" y="268"/>
                  </a:lnTo>
                  <a:lnTo>
                    <a:pt x="58998" y="0"/>
                  </a:lnTo>
                  <a:lnTo>
                    <a:pt x="57783" y="2343"/>
                  </a:lnTo>
                  <a:lnTo>
                    <a:pt x="54485" y="17019"/>
                  </a:lnTo>
                  <a:lnTo>
                    <a:pt x="42070" y="47544"/>
                  </a:lnTo>
                  <a:lnTo>
                    <a:pt x="32102" y="82005"/>
                  </a:lnTo>
                  <a:lnTo>
                    <a:pt x="23588" y="110202"/>
                  </a:lnTo>
                  <a:lnTo>
                    <a:pt x="14512" y="143902"/>
                  </a:lnTo>
                  <a:lnTo>
                    <a:pt x="7303" y="177929"/>
                  </a:lnTo>
                  <a:lnTo>
                    <a:pt x="2247" y="210779"/>
                  </a:lnTo>
                  <a:lnTo>
                    <a:pt x="0" y="241254"/>
                  </a:lnTo>
                  <a:lnTo>
                    <a:pt x="1118" y="266440"/>
                  </a:lnTo>
                  <a:lnTo>
                    <a:pt x="2527" y="277602"/>
                  </a:lnTo>
                  <a:lnTo>
                    <a:pt x="12560" y="296353"/>
                  </a:lnTo>
                  <a:lnTo>
                    <a:pt x="19680" y="304688"/>
                  </a:lnTo>
                  <a:lnTo>
                    <a:pt x="38175" y="316064"/>
                  </a:lnTo>
                  <a:lnTo>
                    <a:pt x="60418" y="322972"/>
                  </a:lnTo>
                  <a:lnTo>
                    <a:pt x="86179" y="326043"/>
                  </a:lnTo>
                  <a:lnTo>
                    <a:pt x="115620" y="323174"/>
                  </a:lnTo>
                  <a:lnTo>
                    <a:pt x="162509" y="3142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8" name="SMARTInkShape-2847"/>
            <p:cNvSpPr/>
            <p:nvPr/>
          </p:nvSpPr>
          <p:spPr bwMode="auto">
            <a:xfrm>
              <a:off x="7804083" y="4093369"/>
              <a:ext cx="282643" cy="364175"/>
            </a:xfrm>
            <a:custGeom>
              <a:avLst/>
              <a:gdLst/>
              <a:ahLst/>
              <a:cxnLst/>
              <a:rect l="0" t="0" r="0" b="0"/>
              <a:pathLst>
                <a:path w="282643" h="364175">
                  <a:moveTo>
                    <a:pt x="89761" y="0"/>
                  </a:moveTo>
                  <a:lnTo>
                    <a:pt x="79873" y="15541"/>
                  </a:lnTo>
                  <a:lnTo>
                    <a:pt x="76025" y="19886"/>
                  </a:lnTo>
                  <a:lnTo>
                    <a:pt x="66817" y="44962"/>
                  </a:lnTo>
                  <a:lnTo>
                    <a:pt x="59456" y="68402"/>
                  </a:lnTo>
                  <a:lnTo>
                    <a:pt x="50892" y="95488"/>
                  </a:lnTo>
                  <a:lnTo>
                    <a:pt x="41794" y="126047"/>
                  </a:lnTo>
                  <a:lnTo>
                    <a:pt x="30342" y="158150"/>
                  </a:lnTo>
                  <a:lnTo>
                    <a:pt x="18109" y="191733"/>
                  </a:lnTo>
                  <a:lnTo>
                    <a:pt x="12624" y="209578"/>
                  </a:lnTo>
                  <a:lnTo>
                    <a:pt x="3884" y="244752"/>
                  </a:lnTo>
                  <a:lnTo>
                    <a:pt x="0" y="276260"/>
                  </a:lnTo>
                  <a:lnTo>
                    <a:pt x="389" y="301905"/>
                  </a:lnTo>
                  <a:lnTo>
                    <a:pt x="4796" y="323092"/>
                  </a:lnTo>
                  <a:lnTo>
                    <a:pt x="14692" y="340446"/>
                  </a:lnTo>
                  <a:lnTo>
                    <a:pt x="31262" y="353980"/>
                  </a:lnTo>
                  <a:lnTo>
                    <a:pt x="41237" y="359812"/>
                  </a:lnTo>
                  <a:lnTo>
                    <a:pt x="67136" y="364174"/>
                  </a:lnTo>
                  <a:lnTo>
                    <a:pt x="97168" y="363467"/>
                  </a:lnTo>
                  <a:lnTo>
                    <a:pt x="129036" y="360508"/>
                  </a:lnTo>
                  <a:lnTo>
                    <a:pt x="161721" y="354430"/>
                  </a:lnTo>
                  <a:lnTo>
                    <a:pt x="193975" y="345643"/>
                  </a:lnTo>
                  <a:lnTo>
                    <a:pt x="224184" y="333800"/>
                  </a:lnTo>
                  <a:lnTo>
                    <a:pt x="249253" y="320599"/>
                  </a:lnTo>
                  <a:lnTo>
                    <a:pt x="282642" y="300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79" name="SMARTInkShape-2848"/>
            <p:cNvSpPr/>
            <p:nvPr/>
          </p:nvSpPr>
          <p:spPr bwMode="auto">
            <a:xfrm>
              <a:off x="7393781" y="4307681"/>
              <a:ext cx="257176" cy="61267"/>
            </a:xfrm>
            <a:custGeom>
              <a:avLst/>
              <a:gdLst/>
              <a:ahLst/>
              <a:cxnLst/>
              <a:rect l="0" t="0" r="0" b="0"/>
              <a:pathLst>
                <a:path w="257176" h="61267">
                  <a:moveTo>
                    <a:pt x="0" y="57150"/>
                  </a:moveTo>
                  <a:lnTo>
                    <a:pt x="13773" y="57944"/>
                  </a:lnTo>
                  <a:lnTo>
                    <a:pt x="32127" y="61266"/>
                  </a:lnTo>
                  <a:lnTo>
                    <a:pt x="62789" y="57928"/>
                  </a:lnTo>
                  <a:lnTo>
                    <a:pt x="88231" y="54057"/>
                  </a:lnTo>
                  <a:lnTo>
                    <a:pt x="115414" y="49690"/>
                  </a:lnTo>
                  <a:lnTo>
                    <a:pt x="143371" y="45103"/>
                  </a:lnTo>
                  <a:lnTo>
                    <a:pt x="171670" y="40419"/>
                  </a:lnTo>
                  <a:lnTo>
                    <a:pt x="198007" y="31458"/>
                  </a:lnTo>
                  <a:lnTo>
                    <a:pt x="230913" y="15142"/>
                  </a:lnTo>
                  <a:lnTo>
                    <a:pt x="2571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0" name="SMARTInkShape-2849"/>
            <p:cNvSpPr/>
            <p:nvPr/>
          </p:nvSpPr>
          <p:spPr bwMode="auto">
            <a:xfrm>
              <a:off x="7335834" y="4215805"/>
              <a:ext cx="236542" cy="273742"/>
            </a:xfrm>
            <a:custGeom>
              <a:avLst/>
              <a:gdLst/>
              <a:ahLst/>
              <a:cxnLst/>
              <a:rect l="0" t="0" r="0" b="0"/>
              <a:pathLst>
                <a:path w="236542" h="273742">
                  <a:moveTo>
                    <a:pt x="193679" y="6151"/>
                  </a:moveTo>
                  <a:lnTo>
                    <a:pt x="197471" y="6151"/>
                  </a:lnTo>
                  <a:lnTo>
                    <a:pt x="216622" y="0"/>
                  </a:lnTo>
                  <a:lnTo>
                    <a:pt x="218499" y="463"/>
                  </a:lnTo>
                  <a:lnTo>
                    <a:pt x="219751" y="1565"/>
                  </a:lnTo>
                  <a:lnTo>
                    <a:pt x="220585" y="3094"/>
                  </a:lnTo>
                  <a:lnTo>
                    <a:pt x="219554" y="4907"/>
                  </a:lnTo>
                  <a:lnTo>
                    <a:pt x="190495" y="30358"/>
                  </a:lnTo>
                  <a:lnTo>
                    <a:pt x="159574" y="55304"/>
                  </a:lnTo>
                  <a:lnTo>
                    <a:pt x="134071" y="73505"/>
                  </a:lnTo>
                  <a:lnTo>
                    <a:pt x="106861" y="96411"/>
                  </a:lnTo>
                  <a:lnTo>
                    <a:pt x="79687" y="121673"/>
                  </a:lnTo>
                  <a:lnTo>
                    <a:pt x="54380" y="146130"/>
                  </a:lnTo>
                  <a:lnTo>
                    <a:pt x="32020" y="172345"/>
                  </a:lnTo>
                  <a:lnTo>
                    <a:pt x="13880" y="198284"/>
                  </a:lnTo>
                  <a:lnTo>
                    <a:pt x="3172" y="220396"/>
                  </a:lnTo>
                  <a:lnTo>
                    <a:pt x="0" y="238690"/>
                  </a:lnTo>
                  <a:lnTo>
                    <a:pt x="265" y="246902"/>
                  </a:lnTo>
                  <a:lnTo>
                    <a:pt x="2824" y="253964"/>
                  </a:lnTo>
                  <a:lnTo>
                    <a:pt x="12017" y="266044"/>
                  </a:lnTo>
                  <a:lnTo>
                    <a:pt x="28273" y="272472"/>
                  </a:lnTo>
                  <a:lnTo>
                    <a:pt x="50315" y="273741"/>
                  </a:lnTo>
                  <a:lnTo>
                    <a:pt x="78632" y="269013"/>
                  </a:lnTo>
                  <a:lnTo>
                    <a:pt x="107622" y="261621"/>
                  </a:lnTo>
                  <a:lnTo>
                    <a:pt x="137175" y="252249"/>
                  </a:lnTo>
                  <a:lnTo>
                    <a:pt x="168830" y="240147"/>
                  </a:lnTo>
                  <a:lnTo>
                    <a:pt x="197187" y="226831"/>
                  </a:lnTo>
                  <a:lnTo>
                    <a:pt x="236541" y="2061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90" name="SMARTInkShape-Group571"/>
          <p:cNvGrpSpPr/>
          <p:nvPr/>
        </p:nvGrpSpPr>
        <p:grpSpPr>
          <a:xfrm>
            <a:off x="5665107" y="3629025"/>
            <a:ext cx="2535847" cy="569094"/>
            <a:chOff x="5665107" y="3629025"/>
            <a:chExt cx="2535847" cy="569094"/>
          </a:xfrm>
        </p:grpSpPr>
        <p:sp>
          <p:nvSpPr>
            <p:cNvPr id="282" name="SMARTInkShape-2850"/>
            <p:cNvSpPr/>
            <p:nvPr/>
          </p:nvSpPr>
          <p:spPr bwMode="auto">
            <a:xfrm>
              <a:off x="7966125" y="3701455"/>
              <a:ext cx="234829" cy="352845"/>
            </a:xfrm>
            <a:custGeom>
              <a:avLst/>
              <a:gdLst/>
              <a:ahLst/>
              <a:cxnLst/>
              <a:rect l="0" t="0" r="0" b="0"/>
              <a:pathLst>
                <a:path w="234829" h="352845">
                  <a:moveTo>
                    <a:pt x="92025" y="6151"/>
                  </a:moveTo>
                  <a:lnTo>
                    <a:pt x="92025" y="0"/>
                  </a:lnTo>
                  <a:lnTo>
                    <a:pt x="91231" y="29564"/>
                  </a:lnTo>
                  <a:lnTo>
                    <a:pt x="84254" y="60782"/>
                  </a:lnTo>
                  <a:lnTo>
                    <a:pt x="75435" y="95363"/>
                  </a:lnTo>
                  <a:lnTo>
                    <a:pt x="66396" y="122001"/>
                  </a:lnTo>
                  <a:lnTo>
                    <a:pt x="54440" y="149715"/>
                  </a:lnTo>
                  <a:lnTo>
                    <a:pt x="43306" y="177907"/>
                  </a:lnTo>
                  <a:lnTo>
                    <a:pt x="33066" y="204725"/>
                  </a:lnTo>
                  <a:lnTo>
                    <a:pt x="18376" y="236879"/>
                  </a:lnTo>
                  <a:lnTo>
                    <a:pt x="3423" y="267362"/>
                  </a:lnTo>
                  <a:lnTo>
                    <a:pt x="0" y="285114"/>
                  </a:lnTo>
                  <a:lnTo>
                    <a:pt x="512" y="287376"/>
                  </a:lnTo>
                  <a:lnTo>
                    <a:pt x="1648" y="288885"/>
                  </a:lnTo>
                  <a:lnTo>
                    <a:pt x="3199" y="289891"/>
                  </a:lnTo>
                  <a:lnTo>
                    <a:pt x="20550" y="283721"/>
                  </a:lnTo>
                  <a:lnTo>
                    <a:pt x="55652" y="261710"/>
                  </a:lnTo>
                  <a:lnTo>
                    <a:pt x="89273" y="242210"/>
                  </a:lnTo>
                  <a:lnTo>
                    <a:pt x="115408" y="231187"/>
                  </a:lnTo>
                  <a:lnTo>
                    <a:pt x="140782" y="223113"/>
                  </a:lnTo>
                  <a:lnTo>
                    <a:pt x="165289" y="218466"/>
                  </a:lnTo>
                  <a:lnTo>
                    <a:pt x="189409" y="219047"/>
                  </a:lnTo>
                  <a:lnTo>
                    <a:pt x="209126" y="226184"/>
                  </a:lnTo>
                  <a:lnTo>
                    <a:pt x="224239" y="237294"/>
                  </a:lnTo>
                  <a:lnTo>
                    <a:pt x="233601" y="250169"/>
                  </a:lnTo>
                  <a:lnTo>
                    <a:pt x="234828" y="257730"/>
                  </a:lnTo>
                  <a:lnTo>
                    <a:pt x="231958" y="274597"/>
                  </a:lnTo>
                  <a:lnTo>
                    <a:pt x="217624" y="301944"/>
                  </a:lnTo>
                  <a:lnTo>
                    <a:pt x="186919" y="326362"/>
                  </a:lnTo>
                  <a:lnTo>
                    <a:pt x="151451" y="344886"/>
                  </a:lnTo>
                  <a:lnTo>
                    <a:pt x="119599" y="352844"/>
                  </a:lnTo>
                  <a:lnTo>
                    <a:pt x="77738" y="3490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3" name="SMARTInkShape-2851"/>
            <p:cNvSpPr/>
            <p:nvPr/>
          </p:nvSpPr>
          <p:spPr bwMode="auto">
            <a:xfrm>
              <a:off x="7719244" y="3629025"/>
              <a:ext cx="187409" cy="383495"/>
            </a:xfrm>
            <a:custGeom>
              <a:avLst/>
              <a:gdLst/>
              <a:ahLst/>
              <a:cxnLst/>
              <a:rect l="0" t="0" r="0" b="0"/>
              <a:pathLst>
                <a:path w="187409" h="383495">
                  <a:moveTo>
                    <a:pt x="103162" y="0"/>
                  </a:moveTo>
                  <a:lnTo>
                    <a:pt x="103162" y="9943"/>
                  </a:lnTo>
                  <a:lnTo>
                    <a:pt x="97011" y="41377"/>
                  </a:lnTo>
                  <a:lnTo>
                    <a:pt x="88728" y="71438"/>
                  </a:lnTo>
                  <a:lnTo>
                    <a:pt x="80608" y="96044"/>
                  </a:lnTo>
                  <a:lnTo>
                    <a:pt x="71707" y="122855"/>
                  </a:lnTo>
                  <a:lnTo>
                    <a:pt x="62459" y="150646"/>
                  </a:lnTo>
                  <a:lnTo>
                    <a:pt x="53058" y="183106"/>
                  </a:lnTo>
                  <a:lnTo>
                    <a:pt x="43588" y="217905"/>
                  </a:lnTo>
                  <a:lnTo>
                    <a:pt x="34086" y="251893"/>
                  </a:lnTo>
                  <a:lnTo>
                    <a:pt x="26689" y="281286"/>
                  </a:lnTo>
                  <a:lnTo>
                    <a:pt x="20755" y="306784"/>
                  </a:lnTo>
                  <a:lnTo>
                    <a:pt x="12952" y="338196"/>
                  </a:lnTo>
                  <a:lnTo>
                    <a:pt x="3205" y="366313"/>
                  </a:lnTo>
                  <a:lnTo>
                    <a:pt x="0" y="372356"/>
                  </a:lnTo>
                  <a:lnTo>
                    <a:pt x="255" y="372856"/>
                  </a:lnTo>
                  <a:lnTo>
                    <a:pt x="1220" y="372395"/>
                  </a:lnTo>
                  <a:lnTo>
                    <a:pt x="6370" y="364163"/>
                  </a:lnTo>
                  <a:lnTo>
                    <a:pt x="21781" y="334794"/>
                  </a:lnTo>
                  <a:lnTo>
                    <a:pt x="46870" y="303199"/>
                  </a:lnTo>
                  <a:lnTo>
                    <a:pt x="71491" y="283335"/>
                  </a:lnTo>
                  <a:lnTo>
                    <a:pt x="102686" y="271188"/>
                  </a:lnTo>
                  <a:lnTo>
                    <a:pt x="133271" y="262562"/>
                  </a:lnTo>
                  <a:lnTo>
                    <a:pt x="158650" y="262564"/>
                  </a:lnTo>
                  <a:lnTo>
                    <a:pt x="181251" y="267591"/>
                  </a:lnTo>
                  <a:lnTo>
                    <a:pt x="185384" y="270469"/>
                  </a:lnTo>
                  <a:lnTo>
                    <a:pt x="187345" y="273975"/>
                  </a:lnTo>
                  <a:lnTo>
                    <a:pt x="187408" y="282898"/>
                  </a:lnTo>
                  <a:lnTo>
                    <a:pt x="184791" y="294801"/>
                  </a:lnTo>
                  <a:lnTo>
                    <a:pt x="171269" y="318682"/>
                  </a:lnTo>
                  <a:lnTo>
                    <a:pt x="140458" y="349493"/>
                  </a:lnTo>
                  <a:lnTo>
                    <a:pt x="110618" y="374277"/>
                  </a:lnTo>
                  <a:lnTo>
                    <a:pt x="91084" y="382359"/>
                  </a:lnTo>
                  <a:lnTo>
                    <a:pt x="85585" y="383494"/>
                  </a:lnTo>
                  <a:lnTo>
                    <a:pt x="81919" y="382662"/>
                  </a:lnTo>
                  <a:lnTo>
                    <a:pt x="79475" y="380521"/>
                  </a:lnTo>
                  <a:lnTo>
                    <a:pt x="74587" y="3714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4" name="SMARTInkShape-2852"/>
            <p:cNvSpPr/>
            <p:nvPr/>
          </p:nvSpPr>
          <p:spPr bwMode="auto">
            <a:xfrm>
              <a:off x="7460187" y="3841250"/>
              <a:ext cx="147908" cy="211737"/>
            </a:xfrm>
            <a:custGeom>
              <a:avLst/>
              <a:gdLst/>
              <a:ahLst/>
              <a:cxnLst/>
              <a:rect l="0" t="0" r="0" b="0"/>
              <a:pathLst>
                <a:path w="147908" h="211737">
                  <a:moveTo>
                    <a:pt x="105044" y="130675"/>
                  </a:moveTo>
                  <a:lnTo>
                    <a:pt x="101251" y="130675"/>
                  </a:lnTo>
                  <a:lnTo>
                    <a:pt x="100134" y="131469"/>
                  </a:lnTo>
                  <a:lnTo>
                    <a:pt x="99390" y="132792"/>
                  </a:lnTo>
                  <a:lnTo>
                    <a:pt x="97987" y="143675"/>
                  </a:lnTo>
                  <a:lnTo>
                    <a:pt x="97926" y="140789"/>
                  </a:lnTo>
                  <a:lnTo>
                    <a:pt x="112375" y="106871"/>
                  </a:lnTo>
                  <a:lnTo>
                    <a:pt x="117271" y="84993"/>
                  </a:lnTo>
                  <a:lnTo>
                    <a:pt x="122717" y="52948"/>
                  </a:lnTo>
                  <a:lnTo>
                    <a:pt x="131635" y="18604"/>
                  </a:lnTo>
                  <a:lnTo>
                    <a:pt x="131943" y="8634"/>
                  </a:lnTo>
                  <a:lnTo>
                    <a:pt x="129435" y="1558"/>
                  </a:lnTo>
                  <a:lnTo>
                    <a:pt x="126861" y="147"/>
                  </a:lnTo>
                  <a:lnTo>
                    <a:pt x="123558" y="0"/>
                  </a:lnTo>
                  <a:lnTo>
                    <a:pt x="119767" y="696"/>
                  </a:lnTo>
                  <a:lnTo>
                    <a:pt x="103057" y="13052"/>
                  </a:lnTo>
                  <a:lnTo>
                    <a:pt x="75283" y="45058"/>
                  </a:lnTo>
                  <a:lnTo>
                    <a:pt x="50012" y="77350"/>
                  </a:lnTo>
                  <a:lnTo>
                    <a:pt x="27885" y="111259"/>
                  </a:lnTo>
                  <a:lnTo>
                    <a:pt x="11715" y="141767"/>
                  </a:lnTo>
                  <a:lnTo>
                    <a:pt x="2337" y="170121"/>
                  </a:lnTo>
                  <a:lnTo>
                    <a:pt x="0" y="192369"/>
                  </a:lnTo>
                  <a:lnTo>
                    <a:pt x="2267" y="201221"/>
                  </a:lnTo>
                  <a:lnTo>
                    <a:pt x="8036" y="207802"/>
                  </a:lnTo>
                  <a:lnTo>
                    <a:pt x="11797" y="210668"/>
                  </a:lnTo>
                  <a:lnTo>
                    <a:pt x="24443" y="211736"/>
                  </a:lnTo>
                  <a:lnTo>
                    <a:pt x="58432" y="205953"/>
                  </a:lnTo>
                  <a:lnTo>
                    <a:pt x="90016" y="192258"/>
                  </a:lnTo>
                  <a:lnTo>
                    <a:pt x="119185" y="181087"/>
                  </a:lnTo>
                  <a:lnTo>
                    <a:pt x="140293" y="175029"/>
                  </a:lnTo>
                  <a:lnTo>
                    <a:pt x="142831" y="175325"/>
                  </a:lnTo>
                  <a:lnTo>
                    <a:pt x="144523" y="176317"/>
                  </a:lnTo>
                  <a:lnTo>
                    <a:pt x="145651" y="177771"/>
                  </a:lnTo>
                  <a:lnTo>
                    <a:pt x="146904" y="181505"/>
                  </a:lnTo>
                  <a:lnTo>
                    <a:pt x="147239" y="183612"/>
                  </a:lnTo>
                  <a:lnTo>
                    <a:pt x="146667" y="185810"/>
                  </a:lnTo>
                  <a:lnTo>
                    <a:pt x="142071" y="192696"/>
                  </a:lnTo>
                  <a:lnTo>
                    <a:pt x="136476" y="199763"/>
                  </a:lnTo>
                  <a:lnTo>
                    <a:pt x="134889" y="204508"/>
                  </a:lnTo>
                  <a:lnTo>
                    <a:pt x="135259" y="205297"/>
                  </a:lnTo>
                  <a:lnTo>
                    <a:pt x="136300" y="205029"/>
                  </a:lnTo>
                  <a:lnTo>
                    <a:pt x="137788" y="204057"/>
                  </a:lnTo>
                  <a:lnTo>
                    <a:pt x="147907" y="1806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5" name="SMARTInkShape-2853"/>
            <p:cNvSpPr/>
            <p:nvPr/>
          </p:nvSpPr>
          <p:spPr bwMode="auto">
            <a:xfrm>
              <a:off x="6286500" y="4050506"/>
              <a:ext cx="1055409" cy="135590"/>
            </a:xfrm>
            <a:custGeom>
              <a:avLst/>
              <a:gdLst/>
              <a:ahLst/>
              <a:cxnLst/>
              <a:rect l="0" t="0" r="0" b="0"/>
              <a:pathLst>
                <a:path w="1055409" h="135590">
                  <a:moveTo>
                    <a:pt x="0" y="121444"/>
                  </a:moveTo>
                  <a:lnTo>
                    <a:pt x="0" y="127595"/>
                  </a:lnTo>
                  <a:lnTo>
                    <a:pt x="3792" y="132086"/>
                  </a:lnTo>
                  <a:lnTo>
                    <a:pt x="9887" y="134111"/>
                  </a:lnTo>
                  <a:lnTo>
                    <a:pt x="40193" y="135589"/>
                  </a:lnTo>
                  <a:lnTo>
                    <a:pt x="55963" y="134081"/>
                  </a:lnTo>
                  <a:lnTo>
                    <a:pt x="85491" y="122294"/>
                  </a:lnTo>
                  <a:lnTo>
                    <a:pt x="118046" y="108294"/>
                  </a:lnTo>
                  <a:lnTo>
                    <a:pt x="145661" y="98674"/>
                  </a:lnTo>
                  <a:lnTo>
                    <a:pt x="177733" y="94016"/>
                  </a:lnTo>
                  <a:lnTo>
                    <a:pt x="209116" y="93095"/>
                  </a:lnTo>
                  <a:lnTo>
                    <a:pt x="241861" y="96706"/>
                  </a:lnTo>
                  <a:lnTo>
                    <a:pt x="272817" y="107348"/>
                  </a:lnTo>
                  <a:lnTo>
                    <a:pt x="293295" y="112240"/>
                  </a:lnTo>
                  <a:lnTo>
                    <a:pt x="307360" y="112591"/>
                  </a:lnTo>
                  <a:lnTo>
                    <a:pt x="328665" y="107532"/>
                  </a:lnTo>
                  <a:lnTo>
                    <a:pt x="364338" y="87529"/>
                  </a:lnTo>
                  <a:lnTo>
                    <a:pt x="393702" y="69736"/>
                  </a:lnTo>
                  <a:lnTo>
                    <a:pt x="429252" y="57755"/>
                  </a:lnTo>
                  <a:lnTo>
                    <a:pt x="463057" y="51537"/>
                  </a:lnTo>
                  <a:lnTo>
                    <a:pt x="485394" y="54252"/>
                  </a:lnTo>
                  <a:lnTo>
                    <a:pt x="514274" y="67191"/>
                  </a:lnTo>
                  <a:lnTo>
                    <a:pt x="545026" y="80330"/>
                  </a:lnTo>
                  <a:lnTo>
                    <a:pt x="572122" y="91270"/>
                  </a:lnTo>
                  <a:lnTo>
                    <a:pt x="600259" y="97422"/>
                  </a:lnTo>
                  <a:lnTo>
                    <a:pt x="628705" y="99245"/>
                  </a:lnTo>
                  <a:lnTo>
                    <a:pt x="657241" y="97669"/>
                  </a:lnTo>
                  <a:lnTo>
                    <a:pt x="687922" y="90058"/>
                  </a:lnTo>
                  <a:lnTo>
                    <a:pt x="722147" y="77749"/>
                  </a:lnTo>
                  <a:lnTo>
                    <a:pt x="757424" y="64047"/>
                  </a:lnTo>
                  <a:lnTo>
                    <a:pt x="793011" y="47817"/>
                  </a:lnTo>
                  <a:lnTo>
                    <a:pt x="826574" y="32160"/>
                  </a:lnTo>
                  <a:lnTo>
                    <a:pt x="856628" y="22493"/>
                  </a:lnTo>
                  <a:lnTo>
                    <a:pt x="876023" y="18729"/>
                  </a:lnTo>
                  <a:lnTo>
                    <a:pt x="910112" y="20663"/>
                  </a:lnTo>
                  <a:lnTo>
                    <a:pt x="940188" y="25072"/>
                  </a:lnTo>
                  <a:lnTo>
                    <a:pt x="971000" y="33587"/>
                  </a:lnTo>
                  <a:lnTo>
                    <a:pt x="992818" y="38968"/>
                  </a:lnTo>
                  <a:lnTo>
                    <a:pt x="1024886" y="36304"/>
                  </a:lnTo>
                  <a:lnTo>
                    <a:pt x="1040181" y="32100"/>
                  </a:lnTo>
                  <a:lnTo>
                    <a:pt x="1050975" y="25827"/>
                  </a:lnTo>
                  <a:lnTo>
                    <a:pt x="1054475" y="21268"/>
                  </a:lnTo>
                  <a:lnTo>
                    <a:pt x="1055408" y="18942"/>
                  </a:lnTo>
                  <a:lnTo>
                    <a:pt x="1055236" y="16597"/>
                  </a:lnTo>
                  <a:lnTo>
                    <a:pt x="1052930" y="11874"/>
                  </a:lnTo>
                  <a:lnTo>
                    <a:pt x="1043376" y="4753"/>
                  </a:lnTo>
                  <a:lnTo>
                    <a:pt x="1021556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6" name="SMARTInkShape-2854"/>
            <p:cNvSpPr/>
            <p:nvPr/>
          </p:nvSpPr>
          <p:spPr bwMode="auto">
            <a:xfrm>
              <a:off x="5943600" y="4093369"/>
              <a:ext cx="150021" cy="50007"/>
            </a:xfrm>
            <a:custGeom>
              <a:avLst/>
              <a:gdLst/>
              <a:ahLst/>
              <a:cxnLst/>
              <a:rect l="0" t="0" r="0" b="0"/>
              <a:pathLst>
                <a:path w="150021" h="50007">
                  <a:moveTo>
                    <a:pt x="0" y="50006"/>
                  </a:moveTo>
                  <a:lnTo>
                    <a:pt x="3792" y="46214"/>
                  </a:lnTo>
                  <a:lnTo>
                    <a:pt x="9887" y="44352"/>
                  </a:lnTo>
                  <a:lnTo>
                    <a:pt x="30528" y="39364"/>
                  </a:lnTo>
                  <a:lnTo>
                    <a:pt x="59123" y="25826"/>
                  </a:lnTo>
                  <a:lnTo>
                    <a:pt x="89309" y="17265"/>
                  </a:lnTo>
                  <a:lnTo>
                    <a:pt x="117920" y="9701"/>
                  </a:lnTo>
                  <a:lnTo>
                    <a:pt x="15002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7" name="SMARTInkShape-2855"/>
            <p:cNvSpPr/>
            <p:nvPr/>
          </p:nvSpPr>
          <p:spPr bwMode="auto">
            <a:xfrm>
              <a:off x="5979320" y="4000500"/>
              <a:ext cx="128586" cy="42864"/>
            </a:xfrm>
            <a:custGeom>
              <a:avLst/>
              <a:gdLst/>
              <a:ahLst/>
              <a:cxnLst/>
              <a:rect l="0" t="0" r="0" b="0"/>
              <a:pathLst>
                <a:path w="128586" h="42864">
                  <a:moveTo>
                    <a:pt x="0" y="42863"/>
                  </a:moveTo>
                  <a:lnTo>
                    <a:pt x="3791" y="42863"/>
                  </a:lnTo>
                  <a:lnTo>
                    <a:pt x="32904" y="34793"/>
                  </a:lnTo>
                  <a:lnTo>
                    <a:pt x="65618" y="22424"/>
                  </a:lnTo>
                  <a:lnTo>
                    <a:pt x="98862" y="12102"/>
                  </a:lnTo>
                  <a:lnTo>
                    <a:pt x="12858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8" name="SMARTInkShape-2856"/>
            <p:cNvSpPr/>
            <p:nvPr/>
          </p:nvSpPr>
          <p:spPr bwMode="auto">
            <a:xfrm>
              <a:off x="5722214" y="3979069"/>
              <a:ext cx="178525" cy="217558"/>
            </a:xfrm>
            <a:custGeom>
              <a:avLst/>
              <a:gdLst/>
              <a:ahLst/>
              <a:cxnLst/>
              <a:rect l="0" t="0" r="0" b="0"/>
              <a:pathLst>
                <a:path w="178525" h="217558">
                  <a:moveTo>
                    <a:pt x="178524" y="0"/>
                  </a:moveTo>
                  <a:lnTo>
                    <a:pt x="151052" y="31263"/>
                  </a:lnTo>
                  <a:lnTo>
                    <a:pt x="131918" y="54376"/>
                  </a:lnTo>
                  <a:lnTo>
                    <a:pt x="109391" y="80523"/>
                  </a:lnTo>
                  <a:lnTo>
                    <a:pt x="83504" y="108020"/>
                  </a:lnTo>
                  <a:lnTo>
                    <a:pt x="60357" y="136115"/>
                  </a:lnTo>
                  <a:lnTo>
                    <a:pt x="40280" y="162889"/>
                  </a:lnTo>
                  <a:lnTo>
                    <a:pt x="16383" y="194225"/>
                  </a:lnTo>
                  <a:lnTo>
                    <a:pt x="1277" y="212682"/>
                  </a:lnTo>
                  <a:lnTo>
                    <a:pt x="34" y="215607"/>
                  </a:lnTo>
                  <a:lnTo>
                    <a:pt x="0" y="217557"/>
                  </a:lnTo>
                  <a:lnTo>
                    <a:pt x="1564" y="216475"/>
                  </a:lnTo>
                  <a:lnTo>
                    <a:pt x="14216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89" name="SMARTInkShape-2857"/>
            <p:cNvSpPr/>
            <p:nvPr/>
          </p:nvSpPr>
          <p:spPr bwMode="auto">
            <a:xfrm>
              <a:off x="5665107" y="3974074"/>
              <a:ext cx="207057" cy="224045"/>
            </a:xfrm>
            <a:custGeom>
              <a:avLst/>
              <a:gdLst/>
              <a:ahLst/>
              <a:cxnLst/>
              <a:rect l="0" t="0" r="0" b="0"/>
              <a:pathLst>
                <a:path w="207057" h="224045">
                  <a:moveTo>
                    <a:pt x="14173" y="69289"/>
                  </a:moveTo>
                  <a:lnTo>
                    <a:pt x="14173" y="79231"/>
                  </a:lnTo>
                  <a:lnTo>
                    <a:pt x="10382" y="89874"/>
                  </a:lnTo>
                  <a:lnTo>
                    <a:pt x="1818" y="104582"/>
                  </a:lnTo>
                  <a:lnTo>
                    <a:pt x="268" y="110656"/>
                  </a:lnTo>
                  <a:lnTo>
                    <a:pt x="141" y="110361"/>
                  </a:lnTo>
                  <a:lnTo>
                    <a:pt x="0" y="107916"/>
                  </a:lnTo>
                  <a:lnTo>
                    <a:pt x="9840" y="85377"/>
                  </a:lnTo>
                  <a:lnTo>
                    <a:pt x="33680" y="53539"/>
                  </a:lnTo>
                  <a:lnTo>
                    <a:pt x="64868" y="24744"/>
                  </a:lnTo>
                  <a:lnTo>
                    <a:pt x="89099" y="5103"/>
                  </a:lnTo>
                  <a:lnTo>
                    <a:pt x="104284" y="0"/>
                  </a:lnTo>
                  <a:lnTo>
                    <a:pt x="114019" y="923"/>
                  </a:lnTo>
                  <a:lnTo>
                    <a:pt x="118838" y="2280"/>
                  </a:lnTo>
                  <a:lnTo>
                    <a:pt x="122843" y="5566"/>
                  </a:lnTo>
                  <a:lnTo>
                    <a:pt x="129411" y="15567"/>
                  </a:lnTo>
                  <a:lnTo>
                    <a:pt x="133779" y="42170"/>
                  </a:lnTo>
                  <a:lnTo>
                    <a:pt x="135073" y="75188"/>
                  </a:lnTo>
                  <a:lnTo>
                    <a:pt x="131664" y="110107"/>
                  </a:lnTo>
                  <a:lnTo>
                    <a:pt x="133212" y="145588"/>
                  </a:lnTo>
                  <a:lnTo>
                    <a:pt x="138698" y="177444"/>
                  </a:lnTo>
                  <a:lnTo>
                    <a:pt x="147662" y="209362"/>
                  </a:lnTo>
                  <a:lnTo>
                    <a:pt x="152348" y="218327"/>
                  </a:lnTo>
                  <a:lnTo>
                    <a:pt x="155503" y="221035"/>
                  </a:lnTo>
                  <a:lnTo>
                    <a:pt x="163241" y="224044"/>
                  </a:lnTo>
                  <a:lnTo>
                    <a:pt x="174089" y="221148"/>
                  </a:lnTo>
                  <a:lnTo>
                    <a:pt x="186053" y="213775"/>
                  </a:lnTo>
                  <a:lnTo>
                    <a:pt x="207056" y="190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293" name="SMARTInkShape-Group572"/>
          <p:cNvGrpSpPr/>
          <p:nvPr/>
        </p:nvGrpSpPr>
        <p:grpSpPr>
          <a:xfrm>
            <a:off x="3674938" y="4071938"/>
            <a:ext cx="168401" cy="256616"/>
            <a:chOff x="3674938" y="4071938"/>
            <a:chExt cx="168401" cy="256616"/>
          </a:xfrm>
        </p:grpSpPr>
        <p:sp>
          <p:nvSpPr>
            <p:cNvPr id="291" name="SMARTInkShape-2858"/>
            <p:cNvSpPr/>
            <p:nvPr/>
          </p:nvSpPr>
          <p:spPr bwMode="auto">
            <a:xfrm>
              <a:off x="3674938" y="4071938"/>
              <a:ext cx="168401" cy="256616"/>
            </a:xfrm>
            <a:custGeom>
              <a:avLst/>
              <a:gdLst/>
              <a:ahLst/>
              <a:cxnLst/>
              <a:rect l="0" t="0" r="0" b="0"/>
              <a:pathLst>
                <a:path w="168401" h="256616">
                  <a:moveTo>
                    <a:pt x="168400" y="0"/>
                  </a:moveTo>
                  <a:lnTo>
                    <a:pt x="154664" y="27471"/>
                  </a:lnTo>
                  <a:lnTo>
                    <a:pt x="137872" y="61055"/>
                  </a:lnTo>
                  <a:lnTo>
                    <a:pt x="122552" y="89577"/>
                  </a:lnTo>
                  <a:lnTo>
                    <a:pt x="104367" y="119981"/>
                  </a:lnTo>
                  <a:lnTo>
                    <a:pt x="83055" y="149368"/>
                  </a:lnTo>
                  <a:lnTo>
                    <a:pt x="62471" y="178305"/>
                  </a:lnTo>
                  <a:lnTo>
                    <a:pt x="43532" y="205452"/>
                  </a:lnTo>
                  <a:lnTo>
                    <a:pt x="20277" y="236999"/>
                  </a:lnTo>
                  <a:lnTo>
                    <a:pt x="4567" y="254724"/>
                  </a:lnTo>
                  <a:lnTo>
                    <a:pt x="2028" y="256335"/>
                  </a:lnTo>
                  <a:lnTo>
                    <a:pt x="335" y="256615"/>
                  </a:lnTo>
                  <a:lnTo>
                    <a:pt x="0" y="254420"/>
                  </a:lnTo>
                  <a:lnTo>
                    <a:pt x="1745" y="245632"/>
                  </a:lnTo>
                  <a:lnTo>
                    <a:pt x="23267" y="213149"/>
                  </a:lnTo>
                  <a:lnTo>
                    <a:pt x="32668" y="2000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2" name="SMARTInkShape-2859"/>
            <p:cNvSpPr/>
            <p:nvPr/>
          </p:nvSpPr>
          <p:spPr bwMode="auto">
            <a:xfrm>
              <a:off x="3686175" y="4107656"/>
              <a:ext cx="157164" cy="194973"/>
            </a:xfrm>
            <a:custGeom>
              <a:avLst/>
              <a:gdLst/>
              <a:ahLst/>
              <a:cxnLst/>
              <a:rect l="0" t="0" r="0" b="0"/>
              <a:pathLst>
                <a:path w="157164" h="194973">
                  <a:moveTo>
                    <a:pt x="0" y="0"/>
                  </a:moveTo>
                  <a:lnTo>
                    <a:pt x="0" y="3792"/>
                  </a:lnTo>
                  <a:lnTo>
                    <a:pt x="2117" y="7771"/>
                  </a:lnTo>
                  <a:lnTo>
                    <a:pt x="20127" y="31374"/>
                  </a:lnTo>
                  <a:lnTo>
                    <a:pt x="27202" y="44107"/>
                  </a:lnTo>
                  <a:lnTo>
                    <a:pt x="54118" y="78745"/>
                  </a:lnTo>
                  <a:lnTo>
                    <a:pt x="83509" y="107983"/>
                  </a:lnTo>
                  <a:lnTo>
                    <a:pt x="108365" y="139275"/>
                  </a:lnTo>
                  <a:lnTo>
                    <a:pt x="124712" y="156096"/>
                  </a:lnTo>
                  <a:lnTo>
                    <a:pt x="146693" y="189518"/>
                  </a:lnTo>
                  <a:lnTo>
                    <a:pt x="148541" y="194826"/>
                  </a:lnTo>
                  <a:lnTo>
                    <a:pt x="149827" y="194972"/>
                  </a:lnTo>
                  <a:lnTo>
                    <a:pt x="153373" y="190900"/>
                  </a:lnTo>
                  <a:lnTo>
                    <a:pt x="157163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00" name="SMARTInkShape-Group573"/>
          <p:cNvGrpSpPr/>
          <p:nvPr/>
        </p:nvGrpSpPr>
        <p:grpSpPr>
          <a:xfrm>
            <a:off x="4014788" y="3779044"/>
            <a:ext cx="1173407" cy="571501"/>
            <a:chOff x="4014788" y="3779044"/>
            <a:chExt cx="1173407" cy="571501"/>
          </a:xfrm>
        </p:grpSpPr>
        <p:sp>
          <p:nvSpPr>
            <p:cNvPr id="294" name="SMARTInkShape-2860"/>
            <p:cNvSpPr/>
            <p:nvPr/>
          </p:nvSpPr>
          <p:spPr bwMode="auto">
            <a:xfrm>
              <a:off x="4014788" y="4114800"/>
              <a:ext cx="100013" cy="14289"/>
            </a:xfrm>
            <a:custGeom>
              <a:avLst/>
              <a:gdLst/>
              <a:ahLst/>
              <a:cxnLst/>
              <a:rect l="0" t="0" r="0" b="0"/>
              <a:pathLst>
                <a:path w="100013" h="14289">
                  <a:moveTo>
                    <a:pt x="0" y="14288"/>
                  </a:moveTo>
                  <a:lnTo>
                    <a:pt x="31226" y="14288"/>
                  </a:lnTo>
                  <a:lnTo>
                    <a:pt x="51970" y="8584"/>
                  </a:lnTo>
                  <a:lnTo>
                    <a:pt x="71355" y="1931"/>
                  </a:lnTo>
                  <a:lnTo>
                    <a:pt x="1000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5" name="SMARTInkShape-2861"/>
            <p:cNvSpPr/>
            <p:nvPr/>
          </p:nvSpPr>
          <p:spPr bwMode="auto">
            <a:xfrm>
              <a:off x="4043363" y="4193381"/>
              <a:ext cx="135732" cy="14289"/>
            </a:xfrm>
            <a:custGeom>
              <a:avLst/>
              <a:gdLst/>
              <a:ahLst/>
              <a:cxnLst/>
              <a:rect l="0" t="0" r="0" b="0"/>
              <a:pathLst>
                <a:path w="135732" h="14289">
                  <a:moveTo>
                    <a:pt x="0" y="14288"/>
                  </a:moveTo>
                  <a:lnTo>
                    <a:pt x="3792" y="10496"/>
                  </a:lnTo>
                  <a:lnTo>
                    <a:pt x="36678" y="3646"/>
                  </a:lnTo>
                  <a:lnTo>
                    <a:pt x="69392" y="720"/>
                  </a:lnTo>
                  <a:lnTo>
                    <a:pt x="99608" y="142"/>
                  </a:lnTo>
                  <a:lnTo>
                    <a:pt x="1357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6" name="SMARTInkShape-2862"/>
            <p:cNvSpPr/>
            <p:nvPr/>
          </p:nvSpPr>
          <p:spPr bwMode="auto">
            <a:xfrm>
              <a:off x="4610256" y="3859232"/>
              <a:ext cx="118613" cy="484169"/>
            </a:xfrm>
            <a:custGeom>
              <a:avLst/>
              <a:gdLst/>
              <a:ahLst/>
              <a:cxnLst/>
              <a:rect l="0" t="0" r="0" b="0"/>
              <a:pathLst>
                <a:path w="118613" h="484169">
                  <a:moveTo>
                    <a:pt x="111763" y="26968"/>
                  </a:moveTo>
                  <a:lnTo>
                    <a:pt x="111763" y="20817"/>
                  </a:lnTo>
                  <a:lnTo>
                    <a:pt x="118612" y="0"/>
                  </a:lnTo>
                  <a:lnTo>
                    <a:pt x="117917" y="258"/>
                  </a:lnTo>
                  <a:lnTo>
                    <a:pt x="115027" y="2661"/>
                  </a:lnTo>
                  <a:lnTo>
                    <a:pt x="94534" y="34821"/>
                  </a:lnTo>
                  <a:lnTo>
                    <a:pt x="81880" y="60621"/>
                  </a:lnTo>
                  <a:lnTo>
                    <a:pt x="68319" y="93254"/>
                  </a:lnTo>
                  <a:lnTo>
                    <a:pt x="61369" y="111640"/>
                  </a:lnTo>
                  <a:lnTo>
                    <a:pt x="54355" y="131041"/>
                  </a:lnTo>
                  <a:lnTo>
                    <a:pt x="47297" y="151119"/>
                  </a:lnTo>
                  <a:lnTo>
                    <a:pt x="39417" y="171648"/>
                  </a:lnTo>
                  <a:lnTo>
                    <a:pt x="30988" y="192477"/>
                  </a:lnTo>
                  <a:lnTo>
                    <a:pt x="22195" y="213507"/>
                  </a:lnTo>
                  <a:lnTo>
                    <a:pt x="15538" y="234671"/>
                  </a:lnTo>
                  <a:lnTo>
                    <a:pt x="10307" y="255925"/>
                  </a:lnTo>
                  <a:lnTo>
                    <a:pt x="6025" y="277237"/>
                  </a:lnTo>
                  <a:lnTo>
                    <a:pt x="3171" y="297795"/>
                  </a:lnTo>
                  <a:lnTo>
                    <a:pt x="1268" y="317851"/>
                  </a:lnTo>
                  <a:lnTo>
                    <a:pt x="0" y="337571"/>
                  </a:lnTo>
                  <a:lnTo>
                    <a:pt x="742" y="356274"/>
                  </a:lnTo>
                  <a:lnTo>
                    <a:pt x="5799" y="391872"/>
                  </a:lnTo>
                  <a:lnTo>
                    <a:pt x="15455" y="419864"/>
                  </a:lnTo>
                  <a:lnTo>
                    <a:pt x="29272" y="442095"/>
                  </a:lnTo>
                  <a:lnTo>
                    <a:pt x="48642" y="459913"/>
                  </a:lnTo>
                  <a:lnTo>
                    <a:pt x="81860" y="475746"/>
                  </a:lnTo>
                  <a:lnTo>
                    <a:pt x="104619" y="4841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7" name="SMARTInkShape-2863"/>
            <p:cNvSpPr/>
            <p:nvPr/>
          </p:nvSpPr>
          <p:spPr bwMode="auto">
            <a:xfrm>
              <a:off x="4743574" y="3962732"/>
              <a:ext cx="257052" cy="277836"/>
            </a:xfrm>
            <a:custGeom>
              <a:avLst/>
              <a:gdLst/>
              <a:ahLst/>
              <a:cxnLst/>
              <a:rect l="0" t="0" r="0" b="0"/>
              <a:pathLst>
                <a:path w="257052" h="277836">
                  <a:moveTo>
                    <a:pt x="42739" y="37768"/>
                  </a:moveTo>
                  <a:lnTo>
                    <a:pt x="42739" y="41560"/>
                  </a:lnTo>
                  <a:lnTo>
                    <a:pt x="30554" y="76376"/>
                  </a:lnTo>
                  <a:lnTo>
                    <a:pt x="23606" y="106710"/>
                  </a:lnTo>
                  <a:lnTo>
                    <a:pt x="16520" y="141628"/>
                  </a:lnTo>
                  <a:lnTo>
                    <a:pt x="11771" y="168065"/>
                  </a:lnTo>
                  <a:lnTo>
                    <a:pt x="4635" y="202140"/>
                  </a:lnTo>
                  <a:lnTo>
                    <a:pt x="816" y="235601"/>
                  </a:lnTo>
                  <a:lnTo>
                    <a:pt x="0" y="259592"/>
                  </a:lnTo>
                  <a:lnTo>
                    <a:pt x="752" y="261057"/>
                  </a:lnTo>
                  <a:lnTo>
                    <a:pt x="2048" y="261240"/>
                  </a:lnTo>
                  <a:lnTo>
                    <a:pt x="3705" y="260568"/>
                  </a:lnTo>
                  <a:lnTo>
                    <a:pt x="12068" y="230973"/>
                  </a:lnTo>
                  <a:lnTo>
                    <a:pt x="19011" y="198378"/>
                  </a:lnTo>
                  <a:lnTo>
                    <a:pt x="26095" y="162791"/>
                  </a:lnTo>
                  <a:lnTo>
                    <a:pt x="30843" y="136196"/>
                  </a:lnTo>
                  <a:lnTo>
                    <a:pt x="41772" y="102033"/>
                  </a:lnTo>
                  <a:lnTo>
                    <a:pt x="54777" y="69336"/>
                  </a:lnTo>
                  <a:lnTo>
                    <a:pt x="62906" y="60265"/>
                  </a:lnTo>
                  <a:lnTo>
                    <a:pt x="66502" y="58322"/>
                  </a:lnTo>
                  <a:lnTo>
                    <a:pt x="69693" y="57821"/>
                  </a:lnTo>
                  <a:lnTo>
                    <a:pt x="72615" y="58280"/>
                  </a:lnTo>
                  <a:lnTo>
                    <a:pt x="77977" y="67257"/>
                  </a:lnTo>
                  <a:lnTo>
                    <a:pt x="87888" y="102683"/>
                  </a:lnTo>
                  <a:lnTo>
                    <a:pt x="88469" y="126944"/>
                  </a:lnTo>
                  <a:lnTo>
                    <a:pt x="86876" y="153602"/>
                  </a:lnTo>
                  <a:lnTo>
                    <a:pt x="86168" y="181325"/>
                  </a:lnTo>
                  <a:lnTo>
                    <a:pt x="83736" y="207405"/>
                  </a:lnTo>
                  <a:lnTo>
                    <a:pt x="77905" y="242283"/>
                  </a:lnTo>
                  <a:lnTo>
                    <a:pt x="71150" y="266375"/>
                  </a:lnTo>
                  <a:lnTo>
                    <a:pt x="68066" y="274309"/>
                  </a:lnTo>
                  <a:lnTo>
                    <a:pt x="68354" y="276424"/>
                  </a:lnTo>
                  <a:lnTo>
                    <a:pt x="69341" y="277835"/>
                  </a:lnTo>
                  <a:lnTo>
                    <a:pt x="70792" y="276394"/>
                  </a:lnTo>
                  <a:lnTo>
                    <a:pt x="76627" y="261401"/>
                  </a:lnTo>
                  <a:lnTo>
                    <a:pt x="84177" y="231735"/>
                  </a:lnTo>
                  <a:lnTo>
                    <a:pt x="91847" y="206526"/>
                  </a:lnTo>
                  <a:lnTo>
                    <a:pt x="100548" y="175213"/>
                  </a:lnTo>
                  <a:lnTo>
                    <a:pt x="111294" y="140130"/>
                  </a:lnTo>
                  <a:lnTo>
                    <a:pt x="118605" y="121884"/>
                  </a:lnTo>
                  <a:lnTo>
                    <a:pt x="135194" y="86265"/>
                  </a:lnTo>
                  <a:lnTo>
                    <a:pt x="153151" y="54560"/>
                  </a:lnTo>
                  <a:lnTo>
                    <a:pt x="171715" y="28827"/>
                  </a:lnTo>
                  <a:lnTo>
                    <a:pt x="189755" y="9982"/>
                  </a:lnTo>
                  <a:lnTo>
                    <a:pt x="205711" y="1606"/>
                  </a:lnTo>
                  <a:lnTo>
                    <a:pt x="218622" y="0"/>
                  </a:lnTo>
                  <a:lnTo>
                    <a:pt x="224289" y="683"/>
                  </a:lnTo>
                  <a:lnTo>
                    <a:pt x="228859" y="5107"/>
                  </a:lnTo>
                  <a:lnTo>
                    <a:pt x="236055" y="20606"/>
                  </a:lnTo>
                  <a:lnTo>
                    <a:pt x="244568" y="55437"/>
                  </a:lnTo>
                  <a:lnTo>
                    <a:pt x="247534" y="84250"/>
                  </a:lnTo>
                  <a:lnTo>
                    <a:pt x="248059" y="114783"/>
                  </a:lnTo>
                  <a:lnTo>
                    <a:pt x="245646" y="144228"/>
                  </a:lnTo>
                  <a:lnTo>
                    <a:pt x="244044" y="173190"/>
                  </a:lnTo>
                  <a:lnTo>
                    <a:pt x="242539" y="199555"/>
                  </a:lnTo>
                  <a:lnTo>
                    <a:pt x="237221" y="233768"/>
                  </a:lnTo>
                  <a:lnTo>
                    <a:pt x="235936" y="248463"/>
                  </a:lnTo>
                  <a:lnTo>
                    <a:pt x="236624" y="248082"/>
                  </a:lnTo>
                  <a:lnTo>
                    <a:pt x="242179" y="236785"/>
                  </a:lnTo>
                  <a:lnTo>
                    <a:pt x="257051" y="1949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8" name="SMARTInkShape-2864"/>
            <p:cNvSpPr/>
            <p:nvPr/>
          </p:nvSpPr>
          <p:spPr bwMode="auto">
            <a:xfrm>
              <a:off x="5072063" y="3779044"/>
              <a:ext cx="116132" cy="571501"/>
            </a:xfrm>
            <a:custGeom>
              <a:avLst/>
              <a:gdLst/>
              <a:ahLst/>
              <a:cxnLst/>
              <a:rect l="0" t="0" r="0" b="0"/>
              <a:pathLst>
                <a:path w="116132" h="571501">
                  <a:moveTo>
                    <a:pt x="0" y="0"/>
                  </a:moveTo>
                  <a:lnTo>
                    <a:pt x="9942" y="0"/>
                  </a:lnTo>
                  <a:lnTo>
                    <a:pt x="20584" y="3792"/>
                  </a:lnTo>
                  <a:lnTo>
                    <a:pt x="33792" y="13735"/>
                  </a:lnTo>
                  <a:lnTo>
                    <a:pt x="58180" y="49221"/>
                  </a:lnTo>
                  <a:lnTo>
                    <a:pt x="71895" y="74263"/>
                  </a:lnTo>
                  <a:lnTo>
                    <a:pt x="85928" y="107618"/>
                  </a:lnTo>
                  <a:lnTo>
                    <a:pt x="93004" y="126514"/>
                  </a:lnTo>
                  <a:lnTo>
                    <a:pt x="98515" y="147049"/>
                  </a:lnTo>
                  <a:lnTo>
                    <a:pt x="102983" y="168676"/>
                  </a:lnTo>
                  <a:lnTo>
                    <a:pt x="106755" y="191032"/>
                  </a:lnTo>
                  <a:lnTo>
                    <a:pt x="110064" y="214667"/>
                  </a:lnTo>
                  <a:lnTo>
                    <a:pt x="113063" y="239155"/>
                  </a:lnTo>
                  <a:lnTo>
                    <a:pt x="115856" y="264212"/>
                  </a:lnTo>
                  <a:lnTo>
                    <a:pt x="116131" y="290441"/>
                  </a:lnTo>
                  <a:lnTo>
                    <a:pt x="114727" y="317452"/>
                  </a:lnTo>
                  <a:lnTo>
                    <a:pt x="112203" y="344985"/>
                  </a:lnTo>
                  <a:lnTo>
                    <a:pt x="108933" y="371277"/>
                  </a:lnTo>
                  <a:lnTo>
                    <a:pt x="105166" y="396743"/>
                  </a:lnTo>
                  <a:lnTo>
                    <a:pt x="101067" y="421658"/>
                  </a:lnTo>
                  <a:lnTo>
                    <a:pt x="96746" y="444618"/>
                  </a:lnTo>
                  <a:lnTo>
                    <a:pt x="92279" y="466274"/>
                  </a:lnTo>
                  <a:lnTo>
                    <a:pt x="87714" y="487062"/>
                  </a:lnTo>
                  <a:lnTo>
                    <a:pt x="83081" y="505683"/>
                  </a:lnTo>
                  <a:lnTo>
                    <a:pt x="73702" y="539073"/>
                  </a:lnTo>
                  <a:lnTo>
                    <a:pt x="61241" y="569210"/>
                  </a:lnTo>
                  <a:lnTo>
                    <a:pt x="59878" y="570767"/>
                  </a:lnTo>
                  <a:lnTo>
                    <a:pt x="57150" y="5715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299" name="SMARTInkShape-2865"/>
            <p:cNvSpPr/>
            <p:nvPr/>
          </p:nvSpPr>
          <p:spPr bwMode="auto">
            <a:xfrm>
              <a:off x="4368579" y="4000500"/>
              <a:ext cx="174847" cy="221831"/>
            </a:xfrm>
            <a:custGeom>
              <a:avLst/>
              <a:gdLst/>
              <a:ahLst/>
              <a:cxnLst/>
              <a:rect l="0" t="0" r="0" b="0"/>
              <a:pathLst>
                <a:path w="174847" h="221831">
                  <a:moveTo>
                    <a:pt x="17684" y="0"/>
                  </a:moveTo>
                  <a:lnTo>
                    <a:pt x="17684" y="9943"/>
                  </a:lnTo>
                  <a:lnTo>
                    <a:pt x="10408" y="44107"/>
                  </a:lnTo>
                  <a:lnTo>
                    <a:pt x="2900" y="73800"/>
                  </a:lnTo>
                  <a:lnTo>
                    <a:pt x="0" y="92331"/>
                  </a:lnTo>
                  <a:lnTo>
                    <a:pt x="2037" y="125077"/>
                  </a:lnTo>
                  <a:lnTo>
                    <a:pt x="4581" y="159121"/>
                  </a:lnTo>
                  <a:lnTo>
                    <a:pt x="10802" y="179729"/>
                  </a:lnTo>
                  <a:lnTo>
                    <a:pt x="20975" y="195238"/>
                  </a:lnTo>
                  <a:lnTo>
                    <a:pt x="42206" y="212894"/>
                  </a:lnTo>
                  <a:lnTo>
                    <a:pt x="50701" y="218129"/>
                  </a:lnTo>
                  <a:lnTo>
                    <a:pt x="68606" y="221830"/>
                  </a:lnTo>
                  <a:lnTo>
                    <a:pt x="96536" y="219450"/>
                  </a:lnTo>
                  <a:lnTo>
                    <a:pt x="115435" y="214214"/>
                  </a:lnTo>
                  <a:lnTo>
                    <a:pt x="142338" y="197879"/>
                  </a:lnTo>
                  <a:lnTo>
                    <a:pt x="160275" y="177958"/>
                  </a:lnTo>
                  <a:lnTo>
                    <a:pt x="174846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301" name="SMARTInkShape-2866"/>
          <p:cNvSpPr/>
          <p:nvPr/>
        </p:nvSpPr>
        <p:spPr bwMode="auto">
          <a:xfrm>
            <a:off x="7586663" y="3064669"/>
            <a:ext cx="21432" cy="21432"/>
          </a:xfrm>
          <a:custGeom>
            <a:avLst/>
            <a:gdLst/>
            <a:ahLst/>
            <a:cxnLst/>
            <a:rect l="0" t="0" r="0" b="0"/>
            <a:pathLst>
              <a:path w="21432" h="21432">
                <a:moveTo>
                  <a:pt x="7143" y="21431"/>
                </a:moveTo>
                <a:lnTo>
                  <a:pt x="7" y="21431"/>
                </a:lnTo>
                <a:lnTo>
                  <a:pt x="0" y="322"/>
                </a:lnTo>
                <a:lnTo>
                  <a:pt x="13000" y="8"/>
                </a:lnTo>
                <a:lnTo>
                  <a:pt x="17698" y="3794"/>
                </a:lnTo>
                <a:lnTo>
                  <a:pt x="18943" y="4117"/>
                </a:lnTo>
                <a:lnTo>
                  <a:pt x="19772" y="3538"/>
                </a:lnTo>
                <a:lnTo>
                  <a:pt x="20325" y="2359"/>
                </a:lnTo>
                <a:lnTo>
                  <a:pt x="19900" y="1572"/>
                </a:lnTo>
                <a:lnTo>
                  <a:pt x="18822" y="1048"/>
                </a:lnTo>
                <a:lnTo>
                  <a:pt x="14553" y="61"/>
                </a:lnTo>
                <a:lnTo>
                  <a:pt x="14287" y="13993"/>
                </a:lnTo>
                <a:lnTo>
                  <a:pt x="14287" y="7430"/>
                </a:lnTo>
                <a:lnTo>
                  <a:pt x="20438" y="7168"/>
                </a:lnTo>
                <a:lnTo>
                  <a:pt x="14367" y="7144"/>
                </a:lnTo>
                <a:lnTo>
                  <a:pt x="18103" y="7144"/>
                </a:lnTo>
                <a:lnTo>
                  <a:pt x="19212" y="7937"/>
                </a:lnTo>
                <a:lnTo>
                  <a:pt x="21301" y="13846"/>
                </a:lnTo>
                <a:lnTo>
                  <a:pt x="21428" y="14279"/>
                </a:lnTo>
                <a:lnTo>
                  <a:pt x="21431" y="8136"/>
                </a:lnTo>
                <a:lnTo>
                  <a:pt x="20637" y="7805"/>
                </a:lnTo>
                <a:lnTo>
                  <a:pt x="10582" y="7151"/>
                </a:lnTo>
                <a:lnTo>
                  <a:pt x="9435" y="7942"/>
                </a:lnTo>
                <a:lnTo>
                  <a:pt x="8672" y="9264"/>
                </a:lnTo>
                <a:lnTo>
                  <a:pt x="7596" y="14916"/>
                </a:lnTo>
                <a:lnTo>
                  <a:pt x="7445" y="17087"/>
                </a:lnTo>
                <a:lnTo>
                  <a:pt x="6551" y="17741"/>
                </a:lnTo>
                <a:lnTo>
                  <a:pt x="5160" y="17384"/>
                </a:lnTo>
                <a:lnTo>
                  <a:pt x="3440" y="16352"/>
                </a:lnTo>
                <a:lnTo>
                  <a:pt x="2293" y="14076"/>
                </a:lnTo>
                <a:lnTo>
                  <a:pt x="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02" name="SMARTInkShape-2867"/>
          <p:cNvSpPr/>
          <p:nvPr/>
        </p:nvSpPr>
        <p:spPr bwMode="auto">
          <a:xfrm>
            <a:off x="5643563" y="2943225"/>
            <a:ext cx="50008" cy="121442"/>
          </a:xfrm>
          <a:custGeom>
            <a:avLst/>
            <a:gdLst/>
            <a:ahLst/>
            <a:cxnLst/>
            <a:rect l="0" t="0" r="0" b="0"/>
            <a:pathLst>
              <a:path w="50008" h="121442">
                <a:moveTo>
                  <a:pt x="21432" y="85725"/>
                </a:moveTo>
                <a:lnTo>
                  <a:pt x="21432" y="81933"/>
                </a:lnTo>
                <a:lnTo>
                  <a:pt x="20637" y="80816"/>
                </a:lnTo>
                <a:lnTo>
                  <a:pt x="19314" y="80071"/>
                </a:lnTo>
                <a:lnTo>
                  <a:pt x="15280" y="78875"/>
                </a:lnTo>
                <a:lnTo>
                  <a:pt x="14949" y="79571"/>
                </a:lnTo>
                <a:lnTo>
                  <a:pt x="14374" y="84758"/>
                </a:lnTo>
                <a:lnTo>
                  <a:pt x="10521" y="89231"/>
                </a:lnTo>
                <a:lnTo>
                  <a:pt x="8644" y="95485"/>
                </a:lnTo>
                <a:lnTo>
                  <a:pt x="7017" y="102763"/>
                </a:lnTo>
                <a:lnTo>
                  <a:pt x="3647" y="108643"/>
                </a:lnTo>
                <a:lnTo>
                  <a:pt x="3225" y="110529"/>
                </a:lnTo>
                <a:lnTo>
                  <a:pt x="3737" y="111786"/>
                </a:lnTo>
                <a:lnTo>
                  <a:pt x="4872" y="112624"/>
                </a:lnTo>
                <a:lnTo>
                  <a:pt x="4836" y="113976"/>
                </a:lnTo>
                <a:lnTo>
                  <a:pt x="1" y="121441"/>
                </a:lnTo>
                <a:lnTo>
                  <a:pt x="0" y="101093"/>
                </a:lnTo>
                <a:lnTo>
                  <a:pt x="793" y="100733"/>
                </a:lnTo>
                <a:lnTo>
                  <a:pt x="3792" y="100333"/>
                </a:lnTo>
                <a:lnTo>
                  <a:pt x="4115" y="99432"/>
                </a:lnTo>
                <a:lnTo>
                  <a:pt x="206" y="93171"/>
                </a:lnTo>
                <a:lnTo>
                  <a:pt x="6168" y="99046"/>
                </a:lnTo>
                <a:lnTo>
                  <a:pt x="13967" y="99988"/>
                </a:lnTo>
                <a:lnTo>
                  <a:pt x="14287" y="85751"/>
                </a:lnTo>
                <a:lnTo>
                  <a:pt x="20439" y="85727"/>
                </a:lnTo>
                <a:lnTo>
                  <a:pt x="15193" y="85725"/>
                </a:lnTo>
                <a:lnTo>
                  <a:pt x="14690" y="83608"/>
                </a:lnTo>
                <a:lnTo>
                  <a:pt x="14294" y="78668"/>
                </a:lnTo>
                <a:lnTo>
                  <a:pt x="14288" y="84740"/>
                </a:lnTo>
                <a:lnTo>
                  <a:pt x="15081" y="85068"/>
                </a:lnTo>
                <a:lnTo>
                  <a:pt x="18081" y="85433"/>
                </a:lnTo>
                <a:lnTo>
                  <a:pt x="19197" y="84737"/>
                </a:lnTo>
                <a:lnTo>
                  <a:pt x="19941" y="83479"/>
                </a:lnTo>
                <a:lnTo>
                  <a:pt x="20439" y="81846"/>
                </a:lnTo>
                <a:lnTo>
                  <a:pt x="19975" y="80758"/>
                </a:lnTo>
                <a:lnTo>
                  <a:pt x="18874" y="80032"/>
                </a:lnTo>
                <a:lnTo>
                  <a:pt x="17344" y="79549"/>
                </a:lnTo>
                <a:lnTo>
                  <a:pt x="8405" y="72515"/>
                </a:lnTo>
                <a:lnTo>
                  <a:pt x="1103" y="71532"/>
                </a:lnTo>
                <a:lnTo>
                  <a:pt x="4119" y="71465"/>
                </a:lnTo>
                <a:lnTo>
                  <a:pt x="5127" y="72250"/>
                </a:lnTo>
                <a:lnTo>
                  <a:pt x="6247" y="75238"/>
                </a:lnTo>
                <a:lnTo>
                  <a:pt x="7340" y="76353"/>
                </a:lnTo>
                <a:lnTo>
                  <a:pt x="10670" y="77591"/>
                </a:lnTo>
                <a:lnTo>
                  <a:pt x="11876" y="77127"/>
                </a:lnTo>
                <a:lnTo>
                  <a:pt x="12679" y="76024"/>
                </a:lnTo>
                <a:lnTo>
                  <a:pt x="13215" y="74495"/>
                </a:lnTo>
                <a:lnTo>
                  <a:pt x="14366" y="73476"/>
                </a:lnTo>
                <a:lnTo>
                  <a:pt x="21109" y="71517"/>
                </a:lnTo>
                <a:lnTo>
                  <a:pt x="25127" y="67669"/>
                </a:lnTo>
                <a:lnTo>
                  <a:pt x="25483" y="66544"/>
                </a:lnTo>
                <a:lnTo>
                  <a:pt x="24926" y="65794"/>
                </a:lnTo>
                <a:lnTo>
                  <a:pt x="23761" y="65294"/>
                </a:lnTo>
                <a:lnTo>
                  <a:pt x="23778" y="64960"/>
                </a:lnTo>
                <a:lnTo>
                  <a:pt x="28341" y="64320"/>
                </a:lnTo>
                <a:lnTo>
                  <a:pt x="28569" y="57445"/>
                </a:lnTo>
                <a:lnTo>
                  <a:pt x="15306" y="57151"/>
                </a:lnTo>
                <a:lnTo>
                  <a:pt x="14966" y="56357"/>
                </a:lnTo>
                <a:lnTo>
                  <a:pt x="14589" y="53358"/>
                </a:lnTo>
                <a:lnTo>
                  <a:pt x="15282" y="52241"/>
                </a:lnTo>
                <a:lnTo>
                  <a:pt x="16537" y="51496"/>
                </a:lnTo>
                <a:lnTo>
                  <a:pt x="18169" y="50999"/>
                </a:lnTo>
                <a:lnTo>
                  <a:pt x="19256" y="51462"/>
                </a:lnTo>
                <a:lnTo>
                  <a:pt x="19981" y="52564"/>
                </a:lnTo>
                <a:lnTo>
                  <a:pt x="21346" y="56881"/>
                </a:lnTo>
                <a:lnTo>
                  <a:pt x="25198" y="57070"/>
                </a:lnTo>
                <a:lnTo>
                  <a:pt x="26323" y="57891"/>
                </a:lnTo>
                <a:lnTo>
                  <a:pt x="27574" y="60919"/>
                </a:lnTo>
                <a:lnTo>
                  <a:pt x="27908" y="61250"/>
                </a:lnTo>
                <a:lnTo>
                  <a:pt x="28130" y="60677"/>
                </a:lnTo>
                <a:lnTo>
                  <a:pt x="28572" y="47225"/>
                </a:lnTo>
                <a:lnTo>
                  <a:pt x="29367" y="45771"/>
                </a:lnTo>
                <a:lnTo>
                  <a:pt x="30690" y="44801"/>
                </a:lnTo>
                <a:lnTo>
                  <a:pt x="32366" y="44155"/>
                </a:lnTo>
                <a:lnTo>
                  <a:pt x="33484" y="42931"/>
                </a:lnTo>
                <a:lnTo>
                  <a:pt x="37393" y="35262"/>
                </a:lnTo>
                <a:lnTo>
                  <a:pt x="39216" y="33033"/>
                </a:lnTo>
                <a:lnTo>
                  <a:pt x="5000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03" name="SMARTInkShape-2868"/>
          <p:cNvSpPr/>
          <p:nvPr/>
        </p:nvSpPr>
        <p:spPr bwMode="auto">
          <a:xfrm>
            <a:off x="3979363" y="3028950"/>
            <a:ext cx="28282" cy="35712"/>
          </a:xfrm>
          <a:custGeom>
            <a:avLst/>
            <a:gdLst/>
            <a:ahLst/>
            <a:cxnLst/>
            <a:rect l="0" t="0" r="0" b="0"/>
            <a:pathLst>
              <a:path w="28282" h="35712">
                <a:moveTo>
                  <a:pt x="28281" y="21431"/>
                </a:moveTo>
                <a:lnTo>
                  <a:pt x="21137" y="14288"/>
                </a:lnTo>
                <a:lnTo>
                  <a:pt x="21137" y="1001"/>
                </a:lnTo>
                <a:lnTo>
                  <a:pt x="21137" y="18207"/>
                </a:lnTo>
                <a:lnTo>
                  <a:pt x="21137" y="16559"/>
                </a:lnTo>
                <a:lnTo>
                  <a:pt x="21137" y="18852"/>
                </a:lnTo>
                <a:lnTo>
                  <a:pt x="21137" y="15045"/>
                </a:lnTo>
                <a:lnTo>
                  <a:pt x="21137" y="21431"/>
                </a:lnTo>
                <a:lnTo>
                  <a:pt x="21137" y="14288"/>
                </a:lnTo>
                <a:lnTo>
                  <a:pt x="14001" y="14288"/>
                </a:lnTo>
                <a:lnTo>
                  <a:pt x="13993" y="28281"/>
                </a:lnTo>
                <a:lnTo>
                  <a:pt x="6857" y="35711"/>
                </a:lnTo>
                <a:lnTo>
                  <a:pt x="699" y="29567"/>
                </a:lnTo>
                <a:lnTo>
                  <a:pt x="0" y="21284"/>
                </a:lnTo>
                <a:lnTo>
                  <a:pt x="6850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04" name="SMARTInkShape-2869"/>
          <p:cNvSpPr/>
          <p:nvPr/>
        </p:nvSpPr>
        <p:spPr bwMode="auto">
          <a:xfrm>
            <a:off x="2244133" y="2964656"/>
            <a:ext cx="13293" cy="13270"/>
          </a:xfrm>
          <a:custGeom>
            <a:avLst/>
            <a:gdLst/>
            <a:ahLst/>
            <a:cxnLst/>
            <a:rect l="0" t="0" r="0" b="0"/>
            <a:pathLst>
              <a:path w="13293" h="13270">
                <a:moveTo>
                  <a:pt x="13292" y="0"/>
                </a:moveTo>
                <a:lnTo>
                  <a:pt x="2364" y="0"/>
                </a:lnTo>
                <a:lnTo>
                  <a:pt x="1244" y="794"/>
                </a:lnTo>
                <a:lnTo>
                  <a:pt x="497" y="2117"/>
                </a:lnTo>
                <a:lnTo>
                  <a:pt x="0" y="3793"/>
                </a:lnTo>
                <a:lnTo>
                  <a:pt x="462" y="4910"/>
                </a:lnTo>
                <a:lnTo>
                  <a:pt x="1563" y="5655"/>
                </a:lnTo>
                <a:lnTo>
                  <a:pt x="5243" y="6850"/>
                </a:lnTo>
                <a:lnTo>
                  <a:pt x="5746" y="9130"/>
                </a:lnTo>
                <a:lnTo>
                  <a:pt x="5880" y="10849"/>
                </a:lnTo>
                <a:lnTo>
                  <a:pt x="6763" y="11995"/>
                </a:lnTo>
                <a:lnTo>
                  <a:pt x="9861" y="13269"/>
                </a:lnTo>
                <a:lnTo>
                  <a:pt x="11005" y="12815"/>
                </a:lnTo>
                <a:lnTo>
                  <a:pt x="11767" y="11719"/>
                </a:lnTo>
                <a:lnTo>
                  <a:pt x="13292" y="7144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15" name="SMARTInkShape-Group578"/>
          <p:cNvGrpSpPr/>
          <p:nvPr/>
        </p:nvGrpSpPr>
        <p:grpSpPr>
          <a:xfrm>
            <a:off x="910989" y="1285875"/>
            <a:ext cx="1923159" cy="431565"/>
            <a:chOff x="910989" y="1285875"/>
            <a:chExt cx="1923159" cy="431565"/>
          </a:xfrm>
        </p:grpSpPr>
        <p:sp>
          <p:nvSpPr>
            <p:cNvPr id="305" name="SMARTInkShape-2870"/>
            <p:cNvSpPr/>
            <p:nvPr/>
          </p:nvSpPr>
          <p:spPr bwMode="auto">
            <a:xfrm>
              <a:off x="1250156" y="1514475"/>
              <a:ext cx="128589" cy="1"/>
            </a:xfrm>
            <a:custGeom>
              <a:avLst/>
              <a:gdLst/>
              <a:ahLst/>
              <a:cxnLst/>
              <a:rect l="0" t="0" r="0" b="0"/>
              <a:pathLst>
                <a:path w="128589" h="1">
                  <a:moveTo>
                    <a:pt x="0" y="0"/>
                  </a:moveTo>
                  <a:lnTo>
                    <a:pt x="33586" y="0"/>
                  </a:lnTo>
                  <a:lnTo>
                    <a:pt x="63843" y="0"/>
                  </a:lnTo>
                  <a:lnTo>
                    <a:pt x="91060" y="0"/>
                  </a:lnTo>
                  <a:lnTo>
                    <a:pt x="12858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6" name="SMARTInkShape-2871"/>
            <p:cNvSpPr/>
            <p:nvPr/>
          </p:nvSpPr>
          <p:spPr bwMode="auto">
            <a:xfrm>
              <a:off x="1535906" y="1593056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7144"/>
                  </a:moveTo>
                  <a:lnTo>
                    <a:pt x="0" y="294"/>
                  </a:ln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7" name="SMARTInkShape-2872"/>
            <p:cNvSpPr/>
            <p:nvPr/>
          </p:nvSpPr>
          <p:spPr bwMode="auto">
            <a:xfrm>
              <a:off x="1564481" y="1572354"/>
              <a:ext cx="738075" cy="77315"/>
            </a:xfrm>
            <a:custGeom>
              <a:avLst/>
              <a:gdLst/>
              <a:ahLst/>
              <a:cxnLst/>
              <a:rect l="0" t="0" r="0" b="0"/>
              <a:pathLst>
                <a:path w="738075" h="77315">
                  <a:moveTo>
                    <a:pt x="0" y="27846"/>
                  </a:moveTo>
                  <a:lnTo>
                    <a:pt x="11407" y="22936"/>
                  </a:lnTo>
                  <a:lnTo>
                    <a:pt x="19886" y="21695"/>
                  </a:lnTo>
                  <a:lnTo>
                    <a:pt x="47527" y="28036"/>
                  </a:lnTo>
                  <a:lnTo>
                    <a:pt x="64745" y="33381"/>
                  </a:lnTo>
                  <a:lnTo>
                    <a:pt x="78715" y="36630"/>
                  </a:lnTo>
                  <a:lnTo>
                    <a:pt x="97658" y="44839"/>
                  </a:lnTo>
                  <a:lnTo>
                    <a:pt x="107168" y="45188"/>
                  </a:lnTo>
                  <a:lnTo>
                    <a:pt x="141387" y="40285"/>
                  </a:lnTo>
                  <a:lnTo>
                    <a:pt x="176126" y="25357"/>
                  </a:lnTo>
                  <a:lnTo>
                    <a:pt x="195246" y="21622"/>
                  </a:lnTo>
                  <a:lnTo>
                    <a:pt x="209545" y="21768"/>
                  </a:lnTo>
                  <a:lnTo>
                    <a:pt x="219073" y="24616"/>
                  </a:lnTo>
                  <a:lnTo>
                    <a:pt x="226483" y="30644"/>
                  </a:lnTo>
                  <a:lnTo>
                    <a:pt x="239350" y="42963"/>
                  </a:lnTo>
                  <a:lnTo>
                    <a:pt x="273269" y="68665"/>
                  </a:lnTo>
                  <a:lnTo>
                    <a:pt x="286553" y="73769"/>
                  </a:lnTo>
                  <a:lnTo>
                    <a:pt x="321575" y="77314"/>
                  </a:lnTo>
                  <a:lnTo>
                    <a:pt x="346724" y="73901"/>
                  </a:lnTo>
                  <a:lnTo>
                    <a:pt x="378757" y="59933"/>
                  </a:lnTo>
                  <a:lnTo>
                    <a:pt x="405559" y="45732"/>
                  </a:lnTo>
                  <a:lnTo>
                    <a:pt x="433609" y="27589"/>
                  </a:lnTo>
                  <a:lnTo>
                    <a:pt x="461234" y="12600"/>
                  </a:lnTo>
                  <a:lnTo>
                    <a:pt x="487235" y="3573"/>
                  </a:lnTo>
                  <a:lnTo>
                    <a:pt x="521662" y="2133"/>
                  </a:lnTo>
                  <a:lnTo>
                    <a:pt x="553718" y="12948"/>
                  </a:lnTo>
                  <a:lnTo>
                    <a:pt x="586268" y="25384"/>
                  </a:lnTo>
                  <a:lnTo>
                    <a:pt x="617777" y="37360"/>
                  </a:lnTo>
                  <a:lnTo>
                    <a:pt x="630168" y="37895"/>
                  </a:lnTo>
                  <a:lnTo>
                    <a:pt x="664569" y="33785"/>
                  </a:lnTo>
                  <a:lnTo>
                    <a:pt x="696322" y="18946"/>
                  </a:lnTo>
                  <a:lnTo>
                    <a:pt x="721337" y="2960"/>
                  </a:lnTo>
                  <a:lnTo>
                    <a:pt x="736741" y="0"/>
                  </a:lnTo>
                  <a:lnTo>
                    <a:pt x="738017" y="551"/>
                  </a:lnTo>
                  <a:lnTo>
                    <a:pt x="738074" y="1712"/>
                  </a:lnTo>
                  <a:lnTo>
                    <a:pt x="732462" y="13070"/>
                  </a:lnTo>
                  <a:lnTo>
                    <a:pt x="730402" y="15614"/>
                  </a:lnTo>
                  <a:lnTo>
                    <a:pt x="721519" y="2070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8" name="SMARTInkShape-2873"/>
            <p:cNvSpPr/>
            <p:nvPr/>
          </p:nvSpPr>
          <p:spPr bwMode="auto">
            <a:xfrm>
              <a:off x="2361464" y="1410643"/>
              <a:ext cx="103131" cy="150821"/>
            </a:xfrm>
            <a:custGeom>
              <a:avLst/>
              <a:gdLst/>
              <a:ahLst/>
              <a:cxnLst/>
              <a:rect l="0" t="0" r="0" b="0"/>
              <a:pathLst>
                <a:path w="103131" h="150821">
                  <a:moveTo>
                    <a:pt x="53124" y="53826"/>
                  </a:moveTo>
                  <a:lnTo>
                    <a:pt x="53124" y="19580"/>
                  </a:lnTo>
                  <a:lnTo>
                    <a:pt x="53124" y="5317"/>
                  </a:lnTo>
                  <a:lnTo>
                    <a:pt x="49331" y="471"/>
                  </a:lnTo>
                  <a:lnTo>
                    <a:pt x="47420" y="0"/>
                  </a:lnTo>
                  <a:lnTo>
                    <a:pt x="45353" y="479"/>
                  </a:lnTo>
                  <a:lnTo>
                    <a:pt x="43181" y="1593"/>
                  </a:lnTo>
                  <a:lnTo>
                    <a:pt x="25482" y="27303"/>
                  </a:lnTo>
                  <a:lnTo>
                    <a:pt x="13297" y="55025"/>
                  </a:lnTo>
                  <a:lnTo>
                    <a:pt x="3247" y="88135"/>
                  </a:lnTo>
                  <a:lnTo>
                    <a:pt x="0" y="103206"/>
                  </a:lnTo>
                  <a:lnTo>
                    <a:pt x="2635" y="123490"/>
                  </a:lnTo>
                  <a:lnTo>
                    <a:pt x="6342" y="131883"/>
                  </a:lnTo>
                  <a:lnTo>
                    <a:pt x="12753" y="138260"/>
                  </a:lnTo>
                  <a:lnTo>
                    <a:pt x="29803" y="148821"/>
                  </a:lnTo>
                  <a:lnTo>
                    <a:pt x="34402" y="149700"/>
                  </a:lnTo>
                  <a:lnTo>
                    <a:pt x="68394" y="146858"/>
                  </a:lnTo>
                  <a:lnTo>
                    <a:pt x="80314" y="146743"/>
                  </a:lnTo>
                  <a:lnTo>
                    <a:pt x="83157" y="147521"/>
                  </a:lnTo>
                  <a:lnTo>
                    <a:pt x="85052" y="148833"/>
                  </a:lnTo>
                  <a:lnTo>
                    <a:pt x="86315" y="150501"/>
                  </a:lnTo>
                  <a:lnTo>
                    <a:pt x="87951" y="150820"/>
                  </a:lnTo>
                  <a:lnTo>
                    <a:pt x="91886" y="149057"/>
                  </a:lnTo>
                  <a:lnTo>
                    <a:pt x="98563" y="143602"/>
                  </a:lnTo>
                  <a:lnTo>
                    <a:pt x="101100" y="139235"/>
                  </a:lnTo>
                  <a:lnTo>
                    <a:pt x="102528" y="130197"/>
                  </a:lnTo>
                  <a:lnTo>
                    <a:pt x="103077" y="95867"/>
                  </a:lnTo>
                  <a:lnTo>
                    <a:pt x="103123" y="63243"/>
                  </a:lnTo>
                  <a:lnTo>
                    <a:pt x="103130" y="538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09" name="SMARTInkShape-2874"/>
            <p:cNvSpPr/>
            <p:nvPr/>
          </p:nvSpPr>
          <p:spPr bwMode="auto">
            <a:xfrm>
              <a:off x="2421731" y="1394050"/>
              <a:ext cx="92870" cy="170432"/>
            </a:xfrm>
            <a:custGeom>
              <a:avLst/>
              <a:gdLst/>
              <a:ahLst/>
              <a:cxnLst/>
              <a:rect l="0" t="0" r="0" b="0"/>
              <a:pathLst>
                <a:path w="92870" h="170432">
                  <a:moveTo>
                    <a:pt x="0" y="34700"/>
                  </a:moveTo>
                  <a:lnTo>
                    <a:pt x="0" y="24058"/>
                  </a:lnTo>
                  <a:lnTo>
                    <a:pt x="794" y="22843"/>
                  </a:lnTo>
                  <a:lnTo>
                    <a:pt x="2117" y="22033"/>
                  </a:lnTo>
                  <a:lnTo>
                    <a:pt x="3793" y="21493"/>
                  </a:lnTo>
                  <a:lnTo>
                    <a:pt x="4910" y="20339"/>
                  </a:lnTo>
                  <a:lnTo>
                    <a:pt x="7136" y="13297"/>
                  </a:lnTo>
                  <a:lnTo>
                    <a:pt x="7144" y="0"/>
                  </a:lnTo>
                  <a:lnTo>
                    <a:pt x="7144" y="32781"/>
                  </a:lnTo>
                  <a:lnTo>
                    <a:pt x="14915" y="61846"/>
                  </a:lnTo>
                  <a:lnTo>
                    <a:pt x="26277" y="92603"/>
                  </a:lnTo>
                  <a:lnTo>
                    <a:pt x="38111" y="123875"/>
                  </a:lnTo>
                  <a:lnTo>
                    <a:pt x="45247" y="139086"/>
                  </a:lnTo>
                  <a:lnTo>
                    <a:pt x="52125" y="146711"/>
                  </a:lnTo>
                  <a:lnTo>
                    <a:pt x="86602" y="167167"/>
                  </a:lnTo>
                  <a:lnTo>
                    <a:pt x="92869" y="170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0" name="SMARTInkShape-2875"/>
            <p:cNvSpPr/>
            <p:nvPr/>
          </p:nvSpPr>
          <p:spPr bwMode="auto">
            <a:xfrm>
              <a:off x="2715287" y="1285875"/>
              <a:ext cx="118861" cy="286722"/>
            </a:xfrm>
            <a:custGeom>
              <a:avLst/>
              <a:gdLst/>
              <a:ahLst/>
              <a:cxnLst/>
              <a:rect l="0" t="0" r="0" b="0"/>
              <a:pathLst>
                <a:path w="118861" h="286722">
                  <a:moveTo>
                    <a:pt x="6482" y="0"/>
                  </a:moveTo>
                  <a:lnTo>
                    <a:pt x="6482" y="9943"/>
                  </a:lnTo>
                  <a:lnTo>
                    <a:pt x="0" y="39991"/>
                  </a:lnTo>
                  <a:lnTo>
                    <a:pt x="1585" y="74868"/>
                  </a:lnTo>
                  <a:lnTo>
                    <a:pt x="5031" y="106056"/>
                  </a:lnTo>
                  <a:lnTo>
                    <a:pt x="6052" y="137522"/>
                  </a:lnTo>
                  <a:lnTo>
                    <a:pt x="6354" y="169864"/>
                  </a:lnTo>
                  <a:lnTo>
                    <a:pt x="6457" y="205444"/>
                  </a:lnTo>
                  <a:lnTo>
                    <a:pt x="7270" y="233816"/>
                  </a:lnTo>
                  <a:lnTo>
                    <a:pt x="10272" y="242295"/>
                  </a:lnTo>
                  <a:lnTo>
                    <a:pt x="12183" y="244874"/>
                  </a:lnTo>
                  <a:lnTo>
                    <a:pt x="16424" y="247739"/>
                  </a:lnTo>
                  <a:lnTo>
                    <a:pt x="19460" y="246916"/>
                  </a:lnTo>
                  <a:lnTo>
                    <a:pt x="27067" y="241767"/>
                  </a:lnTo>
                  <a:lnTo>
                    <a:pt x="57387" y="206817"/>
                  </a:lnTo>
                  <a:lnTo>
                    <a:pt x="86279" y="181242"/>
                  </a:lnTo>
                  <a:lnTo>
                    <a:pt x="97774" y="175802"/>
                  </a:lnTo>
                  <a:lnTo>
                    <a:pt x="103062" y="174351"/>
                  </a:lnTo>
                  <a:lnTo>
                    <a:pt x="111054" y="174856"/>
                  </a:lnTo>
                  <a:lnTo>
                    <a:pt x="114297" y="176102"/>
                  </a:lnTo>
                  <a:lnTo>
                    <a:pt x="116458" y="179314"/>
                  </a:lnTo>
                  <a:lnTo>
                    <a:pt x="118860" y="189232"/>
                  </a:lnTo>
                  <a:lnTo>
                    <a:pt x="115694" y="201578"/>
                  </a:lnTo>
                  <a:lnTo>
                    <a:pt x="102870" y="221916"/>
                  </a:lnTo>
                  <a:lnTo>
                    <a:pt x="80996" y="253914"/>
                  </a:lnTo>
                  <a:lnTo>
                    <a:pt x="47388" y="282577"/>
                  </a:lnTo>
                  <a:lnTo>
                    <a:pt x="43278" y="286016"/>
                  </a:lnTo>
                  <a:lnTo>
                    <a:pt x="39743" y="286721"/>
                  </a:lnTo>
                  <a:lnTo>
                    <a:pt x="36593" y="285603"/>
                  </a:lnTo>
                  <a:lnTo>
                    <a:pt x="27913" y="278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1" name="SMARTInkShape-2876"/>
            <p:cNvSpPr/>
            <p:nvPr/>
          </p:nvSpPr>
          <p:spPr bwMode="auto">
            <a:xfrm>
              <a:off x="2536031" y="1307306"/>
              <a:ext cx="105356" cy="262025"/>
            </a:xfrm>
            <a:custGeom>
              <a:avLst/>
              <a:gdLst/>
              <a:ahLst/>
              <a:cxnLst/>
              <a:rect l="0" t="0" r="0" b="0"/>
              <a:pathLst>
                <a:path w="105356" h="262025">
                  <a:moveTo>
                    <a:pt x="0" y="0"/>
                  </a:moveTo>
                  <a:lnTo>
                    <a:pt x="3793" y="0"/>
                  </a:lnTo>
                  <a:lnTo>
                    <a:pt x="4910" y="794"/>
                  </a:lnTo>
                  <a:lnTo>
                    <a:pt x="5655" y="2117"/>
                  </a:lnTo>
                  <a:lnTo>
                    <a:pt x="13269" y="37585"/>
                  </a:lnTo>
                  <a:lnTo>
                    <a:pt x="19790" y="71160"/>
                  </a:lnTo>
                  <a:lnTo>
                    <a:pt x="25619" y="103723"/>
                  </a:lnTo>
                  <a:lnTo>
                    <a:pt x="28493" y="138507"/>
                  </a:lnTo>
                  <a:lnTo>
                    <a:pt x="33225" y="173154"/>
                  </a:lnTo>
                  <a:lnTo>
                    <a:pt x="34980" y="203088"/>
                  </a:lnTo>
                  <a:lnTo>
                    <a:pt x="35573" y="234938"/>
                  </a:lnTo>
                  <a:lnTo>
                    <a:pt x="35710" y="262024"/>
                  </a:lnTo>
                  <a:lnTo>
                    <a:pt x="33599" y="259066"/>
                  </a:lnTo>
                  <a:lnTo>
                    <a:pt x="31924" y="256054"/>
                  </a:lnTo>
                  <a:lnTo>
                    <a:pt x="31601" y="252459"/>
                  </a:lnTo>
                  <a:lnTo>
                    <a:pt x="35253" y="219517"/>
                  </a:lnTo>
                  <a:lnTo>
                    <a:pt x="37168" y="194776"/>
                  </a:lnTo>
                  <a:lnTo>
                    <a:pt x="51234" y="164681"/>
                  </a:lnTo>
                  <a:lnTo>
                    <a:pt x="65506" y="143390"/>
                  </a:lnTo>
                  <a:lnTo>
                    <a:pt x="73035" y="139135"/>
                  </a:lnTo>
                  <a:lnTo>
                    <a:pt x="77265" y="138001"/>
                  </a:lnTo>
                  <a:lnTo>
                    <a:pt x="81673" y="138832"/>
                  </a:lnTo>
                  <a:lnTo>
                    <a:pt x="90803" y="143989"/>
                  </a:lnTo>
                  <a:lnTo>
                    <a:pt x="101076" y="155817"/>
                  </a:lnTo>
                  <a:lnTo>
                    <a:pt x="104454" y="164767"/>
                  </a:lnTo>
                  <a:lnTo>
                    <a:pt x="105355" y="169376"/>
                  </a:lnTo>
                  <a:lnTo>
                    <a:pt x="101097" y="193883"/>
                  </a:lnTo>
                  <a:lnTo>
                    <a:pt x="90317" y="228732"/>
                  </a:lnTo>
                  <a:lnTo>
                    <a:pt x="76019" y="250704"/>
                  </a:lnTo>
                  <a:lnTo>
                    <a:pt x="70034" y="257739"/>
                  </a:lnTo>
                  <a:lnTo>
                    <a:pt x="68121" y="259139"/>
                  </a:lnTo>
                  <a:lnTo>
                    <a:pt x="66845" y="259278"/>
                  </a:lnTo>
                  <a:lnTo>
                    <a:pt x="65995" y="258577"/>
                  </a:lnTo>
                  <a:lnTo>
                    <a:pt x="67167" y="253565"/>
                  </a:lnTo>
                  <a:lnTo>
                    <a:pt x="75785" y="219746"/>
                  </a:lnTo>
                  <a:lnTo>
                    <a:pt x="78582" y="2071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2" name="SMARTInkShape-2877"/>
            <p:cNvSpPr/>
            <p:nvPr/>
          </p:nvSpPr>
          <p:spPr bwMode="auto">
            <a:xfrm>
              <a:off x="910989" y="1378753"/>
              <a:ext cx="260587" cy="290751"/>
            </a:xfrm>
            <a:custGeom>
              <a:avLst/>
              <a:gdLst/>
              <a:ahLst/>
              <a:cxnLst/>
              <a:rect l="0" t="0" r="0" b="0"/>
              <a:pathLst>
                <a:path w="260587" h="290751">
                  <a:moveTo>
                    <a:pt x="17699" y="178585"/>
                  </a:moveTo>
                  <a:lnTo>
                    <a:pt x="6307" y="166399"/>
                  </a:lnTo>
                  <a:lnTo>
                    <a:pt x="0" y="147151"/>
                  </a:lnTo>
                  <a:lnTo>
                    <a:pt x="43" y="134451"/>
                  </a:lnTo>
                  <a:lnTo>
                    <a:pt x="6646" y="111798"/>
                  </a:lnTo>
                  <a:lnTo>
                    <a:pt x="18657" y="84977"/>
                  </a:lnTo>
                  <a:lnTo>
                    <a:pt x="34387" y="56922"/>
                  </a:lnTo>
                  <a:lnTo>
                    <a:pt x="61035" y="22790"/>
                  </a:lnTo>
                  <a:lnTo>
                    <a:pt x="82133" y="4188"/>
                  </a:lnTo>
                  <a:lnTo>
                    <a:pt x="88436" y="1202"/>
                  </a:lnTo>
                  <a:lnTo>
                    <a:pt x="99673" y="0"/>
                  </a:lnTo>
                  <a:lnTo>
                    <a:pt x="104892" y="2378"/>
                  </a:lnTo>
                  <a:lnTo>
                    <a:pt x="114924" y="11370"/>
                  </a:lnTo>
                  <a:lnTo>
                    <a:pt x="125705" y="37406"/>
                  </a:lnTo>
                  <a:lnTo>
                    <a:pt x="131318" y="63186"/>
                  </a:lnTo>
                  <a:lnTo>
                    <a:pt x="135665" y="93165"/>
                  </a:lnTo>
                  <a:lnTo>
                    <a:pt x="137597" y="125010"/>
                  </a:lnTo>
                  <a:lnTo>
                    <a:pt x="140572" y="157684"/>
                  </a:lnTo>
                  <a:lnTo>
                    <a:pt x="144540" y="189139"/>
                  </a:lnTo>
                  <a:lnTo>
                    <a:pt x="148950" y="216348"/>
                  </a:lnTo>
                  <a:lnTo>
                    <a:pt x="155895" y="250187"/>
                  </a:lnTo>
                  <a:lnTo>
                    <a:pt x="166772" y="272737"/>
                  </a:lnTo>
                  <a:lnTo>
                    <a:pt x="180049" y="285680"/>
                  </a:lnTo>
                  <a:lnTo>
                    <a:pt x="189338" y="289683"/>
                  </a:lnTo>
                  <a:lnTo>
                    <a:pt x="194037" y="290750"/>
                  </a:lnTo>
                  <a:lnTo>
                    <a:pt x="205609" y="287702"/>
                  </a:lnTo>
                  <a:lnTo>
                    <a:pt x="225511" y="274945"/>
                  </a:lnTo>
                  <a:lnTo>
                    <a:pt x="238647" y="261099"/>
                  </a:lnTo>
                  <a:lnTo>
                    <a:pt x="260586" y="2214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3" name="SMARTInkShape-2878"/>
            <p:cNvSpPr/>
            <p:nvPr/>
          </p:nvSpPr>
          <p:spPr bwMode="auto">
            <a:xfrm>
              <a:off x="1207588" y="1435894"/>
              <a:ext cx="149726" cy="7145"/>
            </a:xfrm>
            <a:custGeom>
              <a:avLst/>
              <a:gdLst/>
              <a:ahLst/>
              <a:cxnLst/>
              <a:rect l="0" t="0" r="0" b="0"/>
              <a:pathLst>
                <a:path w="149726" h="7145">
                  <a:moveTo>
                    <a:pt x="6850" y="0"/>
                  </a:moveTo>
                  <a:lnTo>
                    <a:pt x="0" y="0"/>
                  </a:lnTo>
                  <a:lnTo>
                    <a:pt x="30250" y="794"/>
                  </a:lnTo>
                  <a:lnTo>
                    <a:pt x="64259" y="6151"/>
                  </a:lnTo>
                  <a:lnTo>
                    <a:pt x="97535" y="6947"/>
                  </a:lnTo>
                  <a:lnTo>
                    <a:pt x="127862" y="7105"/>
                  </a:lnTo>
                  <a:lnTo>
                    <a:pt x="149725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4" name="SMARTInkShape-2879"/>
            <p:cNvSpPr/>
            <p:nvPr/>
          </p:nvSpPr>
          <p:spPr bwMode="auto">
            <a:xfrm>
              <a:off x="918263" y="1400175"/>
              <a:ext cx="189019" cy="317265"/>
            </a:xfrm>
            <a:custGeom>
              <a:avLst/>
              <a:gdLst/>
              <a:ahLst/>
              <a:cxnLst/>
              <a:rect l="0" t="0" r="0" b="0"/>
              <a:pathLst>
                <a:path w="189019" h="317265">
                  <a:moveTo>
                    <a:pt x="189018" y="0"/>
                  </a:moveTo>
                  <a:lnTo>
                    <a:pt x="180934" y="12994"/>
                  </a:lnTo>
                  <a:lnTo>
                    <a:pt x="158930" y="38158"/>
                  </a:lnTo>
                  <a:lnTo>
                    <a:pt x="138604" y="64849"/>
                  </a:lnTo>
                  <a:lnTo>
                    <a:pt x="116341" y="99465"/>
                  </a:lnTo>
                  <a:lnTo>
                    <a:pt x="104848" y="118698"/>
                  </a:lnTo>
                  <a:lnTo>
                    <a:pt x="92424" y="137869"/>
                  </a:lnTo>
                  <a:lnTo>
                    <a:pt x="79378" y="157000"/>
                  </a:lnTo>
                  <a:lnTo>
                    <a:pt x="65918" y="176105"/>
                  </a:lnTo>
                  <a:lnTo>
                    <a:pt x="53770" y="195191"/>
                  </a:lnTo>
                  <a:lnTo>
                    <a:pt x="42497" y="214264"/>
                  </a:lnTo>
                  <a:lnTo>
                    <a:pt x="31806" y="233331"/>
                  </a:lnTo>
                  <a:lnTo>
                    <a:pt x="15694" y="267215"/>
                  </a:lnTo>
                  <a:lnTo>
                    <a:pt x="4829" y="294975"/>
                  </a:lnTo>
                  <a:lnTo>
                    <a:pt x="0" y="312604"/>
                  </a:lnTo>
                  <a:lnTo>
                    <a:pt x="300" y="316353"/>
                  </a:lnTo>
                  <a:lnTo>
                    <a:pt x="2087" y="317264"/>
                  </a:lnTo>
                  <a:lnTo>
                    <a:pt x="10425" y="314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316" name="SMARTInkShape-2880"/>
          <p:cNvSpPr/>
          <p:nvPr/>
        </p:nvSpPr>
        <p:spPr bwMode="auto">
          <a:xfrm>
            <a:off x="3757615" y="858653"/>
            <a:ext cx="2428874" cy="95507"/>
          </a:xfrm>
          <a:custGeom>
            <a:avLst/>
            <a:gdLst/>
            <a:ahLst/>
            <a:cxnLst/>
            <a:rect l="0" t="0" r="0" b="0"/>
            <a:pathLst>
              <a:path w="2428874" h="95507">
                <a:moveTo>
                  <a:pt x="14285" y="84322"/>
                </a:moveTo>
                <a:lnTo>
                  <a:pt x="8134" y="84322"/>
                </a:lnTo>
                <a:lnTo>
                  <a:pt x="0" y="77180"/>
                </a:lnTo>
                <a:lnTo>
                  <a:pt x="12182" y="88570"/>
                </a:lnTo>
                <a:lnTo>
                  <a:pt x="16790" y="90179"/>
                </a:lnTo>
                <a:lnTo>
                  <a:pt x="51230" y="95506"/>
                </a:lnTo>
                <a:lnTo>
                  <a:pt x="83054" y="92499"/>
                </a:lnTo>
                <a:lnTo>
                  <a:pt x="113507" y="89655"/>
                </a:lnTo>
                <a:lnTo>
                  <a:pt x="146871" y="83786"/>
                </a:lnTo>
                <a:lnTo>
                  <a:pt x="173225" y="79321"/>
                </a:lnTo>
                <a:lnTo>
                  <a:pt x="200812" y="74691"/>
                </a:lnTo>
                <a:lnTo>
                  <a:pt x="228949" y="69987"/>
                </a:lnTo>
                <a:lnTo>
                  <a:pt x="258122" y="66045"/>
                </a:lnTo>
                <a:lnTo>
                  <a:pt x="289609" y="64293"/>
                </a:lnTo>
                <a:lnTo>
                  <a:pt x="322124" y="63514"/>
                </a:lnTo>
                <a:lnTo>
                  <a:pt x="355890" y="63961"/>
                </a:lnTo>
                <a:lnTo>
                  <a:pt x="373784" y="65192"/>
                </a:lnTo>
                <a:lnTo>
                  <a:pt x="392063" y="66806"/>
                </a:lnTo>
                <a:lnTo>
                  <a:pt x="411394" y="67882"/>
                </a:lnTo>
                <a:lnTo>
                  <a:pt x="431424" y="68600"/>
                </a:lnTo>
                <a:lnTo>
                  <a:pt x="451921" y="69078"/>
                </a:lnTo>
                <a:lnTo>
                  <a:pt x="472730" y="70191"/>
                </a:lnTo>
                <a:lnTo>
                  <a:pt x="493746" y="71726"/>
                </a:lnTo>
                <a:lnTo>
                  <a:pt x="514901" y="73543"/>
                </a:lnTo>
                <a:lnTo>
                  <a:pt x="537735" y="74755"/>
                </a:lnTo>
                <a:lnTo>
                  <a:pt x="561689" y="75563"/>
                </a:lnTo>
                <a:lnTo>
                  <a:pt x="586390" y="76101"/>
                </a:lnTo>
                <a:lnTo>
                  <a:pt x="610794" y="76460"/>
                </a:lnTo>
                <a:lnTo>
                  <a:pt x="635002" y="76700"/>
                </a:lnTo>
                <a:lnTo>
                  <a:pt x="659077" y="76859"/>
                </a:lnTo>
                <a:lnTo>
                  <a:pt x="685447" y="76172"/>
                </a:lnTo>
                <a:lnTo>
                  <a:pt x="713345" y="74920"/>
                </a:lnTo>
                <a:lnTo>
                  <a:pt x="742262" y="73291"/>
                </a:lnTo>
                <a:lnTo>
                  <a:pt x="771066" y="71412"/>
                </a:lnTo>
                <a:lnTo>
                  <a:pt x="799793" y="69365"/>
                </a:lnTo>
                <a:lnTo>
                  <a:pt x="828469" y="67207"/>
                </a:lnTo>
                <a:lnTo>
                  <a:pt x="858700" y="64975"/>
                </a:lnTo>
                <a:lnTo>
                  <a:pt x="889966" y="62693"/>
                </a:lnTo>
                <a:lnTo>
                  <a:pt x="921922" y="60377"/>
                </a:lnTo>
                <a:lnTo>
                  <a:pt x="953545" y="58040"/>
                </a:lnTo>
                <a:lnTo>
                  <a:pt x="984946" y="55688"/>
                </a:lnTo>
                <a:lnTo>
                  <a:pt x="1016199" y="53327"/>
                </a:lnTo>
                <a:lnTo>
                  <a:pt x="1048146" y="50958"/>
                </a:lnTo>
                <a:lnTo>
                  <a:pt x="1080557" y="48586"/>
                </a:lnTo>
                <a:lnTo>
                  <a:pt x="1113277" y="46210"/>
                </a:lnTo>
                <a:lnTo>
                  <a:pt x="1146203" y="44627"/>
                </a:lnTo>
                <a:lnTo>
                  <a:pt x="1179266" y="43571"/>
                </a:lnTo>
                <a:lnTo>
                  <a:pt x="1212420" y="42867"/>
                </a:lnTo>
                <a:lnTo>
                  <a:pt x="1244842" y="42398"/>
                </a:lnTo>
                <a:lnTo>
                  <a:pt x="1276775" y="42085"/>
                </a:lnTo>
                <a:lnTo>
                  <a:pt x="1308384" y="41877"/>
                </a:lnTo>
                <a:lnTo>
                  <a:pt x="1339773" y="41738"/>
                </a:lnTo>
                <a:lnTo>
                  <a:pt x="1371018" y="41645"/>
                </a:lnTo>
                <a:lnTo>
                  <a:pt x="1402169" y="41583"/>
                </a:lnTo>
                <a:lnTo>
                  <a:pt x="1434046" y="41542"/>
                </a:lnTo>
                <a:lnTo>
                  <a:pt x="1466411" y="41514"/>
                </a:lnTo>
                <a:lnTo>
                  <a:pt x="1499101" y="41496"/>
                </a:lnTo>
                <a:lnTo>
                  <a:pt x="1532006" y="40690"/>
                </a:lnTo>
                <a:lnTo>
                  <a:pt x="1565055" y="39359"/>
                </a:lnTo>
                <a:lnTo>
                  <a:pt x="1598201" y="37678"/>
                </a:lnTo>
                <a:lnTo>
                  <a:pt x="1632204" y="36557"/>
                </a:lnTo>
                <a:lnTo>
                  <a:pt x="1666779" y="35810"/>
                </a:lnTo>
                <a:lnTo>
                  <a:pt x="1701735" y="35312"/>
                </a:lnTo>
                <a:lnTo>
                  <a:pt x="1736151" y="34186"/>
                </a:lnTo>
                <a:lnTo>
                  <a:pt x="1770209" y="32642"/>
                </a:lnTo>
                <a:lnTo>
                  <a:pt x="1804026" y="30819"/>
                </a:lnTo>
                <a:lnTo>
                  <a:pt x="1837683" y="29603"/>
                </a:lnTo>
                <a:lnTo>
                  <a:pt x="1871234" y="28793"/>
                </a:lnTo>
                <a:lnTo>
                  <a:pt x="1904713" y="28252"/>
                </a:lnTo>
                <a:lnTo>
                  <a:pt x="1937352" y="27099"/>
                </a:lnTo>
                <a:lnTo>
                  <a:pt x="1969430" y="25536"/>
                </a:lnTo>
                <a:lnTo>
                  <a:pt x="2001133" y="23700"/>
                </a:lnTo>
                <a:lnTo>
                  <a:pt x="2033382" y="21682"/>
                </a:lnTo>
                <a:lnTo>
                  <a:pt x="2065993" y="19543"/>
                </a:lnTo>
                <a:lnTo>
                  <a:pt x="2098847" y="17324"/>
                </a:lnTo>
                <a:lnTo>
                  <a:pt x="2130274" y="15050"/>
                </a:lnTo>
                <a:lnTo>
                  <a:pt x="2160751" y="12741"/>
                </a:lnTo>
                <a:lnTo>
                  <a:pt x="2190593" y="10408"/>
                </a:lnTo>
                <a:lnTo>
                  <a:pt x="2218426" y="8058"/>
                </a:lnTo>
                <a:lnTo>
                  <a:pt x="2244919" y="5698"/>
                </a:lnTo>
                <a:lnTo>
                  <a:pt x="2270518" y="3331"/>
                </a:lnTo>
                <a:lnTo>
                  <a:pt x="2294728" y="1753"/>
                </a:lnTo>
                <a:lnTo>
                  <a:pt x="2318011" y="701"/>
                </a:lnTo>
                <a:lnTo>
                  <a:pt x="2340678" y="0"/>
                </a:lnTo>
                <a:lnTo>
                  <a:pt x="2374329" y="1337"/>
                </a:lnTo>
                <a:lnTo>
                  <a:pt x="2406891" y="4436"/>
                </a:lnTo>
                <a:lnTo>
                  <a:pt x="2428873" y="574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17" name="SMARTInkShape-2881"/>
          <p:cNvSpPr/>
          <p:nvPr/>
        </p:nvSpPr>
        <p:spPr bwMode="auto">
          <a:xfrm>
            <a:off x="4357688" y="1250156"/>
            <a:ext cx="78582" cy="114005"/>
          </a:xfrm>
          <a:custGeom>
            <a:avLst/>
            <a:gdLst/>
            <a:ahLst/>
            <a:cxnLst/>
            <a:rect l="0" t="0" r="0" b="0"/>
            <a:pathLst>
              <a:path w="78582" h="114005">
                <a:moveTo>
                  <a:pt x="0" y="92869"/>
                </a:moveTo>
                <a:lnTo>
                  <a:pt x="13207" y="106076"/>
                </a:lnTo>
                <a:lnTo>
                  <a:pt x="20343" y="107062"/>
                </a:lnTo>
                <a:lnTo>
                  <a:pt x="20706" y="107887"/>
                </a:lnTo>
                <a:lnTo>
                  <a:pt x="21402" y="114004"/>
                </a:lnTo>
                <a:lnTo>
                  <a:pt x="21428" y="108123"/>
                </a:lnTo>
                <a:lnTo>
                  <a:pt x="34431" y="94181"/>
                </a:lnTo>
                <a:lnTo>
                  <a:pt x="37263" y="93452"/>
                </a:lnTo>
                <a:lnTo>
                  <a:pt x="41756" y="92984"/>
                </a:lnTo>
                <a:lnTo>
                  <a:pt x="42124" y="93740"/>
                </a:lnTo>
                <a:lnTo>
                  <a:pt x="42833" y="99721"/>
                </a:lnTo>
                <a:lnTo>
                  <a:pt x="36708" y="106138"/>
                </a:lnTo>
                <a:lnTo>
                  <a:pt x="28895" y="107130"/>
                </a:lnTo>
                <a:lnTo>
                  <a:pt x="28577" y="100100"/>
                </a:lnTo>
                <a:lnTo>
                  <a:pt x="21433" y="100013"/>
                </a:lnTo>
                <a:lnTo>
                  <a:pt x="21431" y="106164"/>
                </a:lnTo>
                <a:lnTo>
                  <a:pt x="20637" y="106495"/>
                </a:lnTo>
                <a:lnTo>
                  <a:pt x="15280" y="107069"/>
                </a:lnTo>
                <a:lnTo>
                  <a:pt x="14949" y="106305"/>
                </a:lnTo>
                <a:lnTo>
                  <a:pt x="14295" y="100099"/>
                </a:lnTo>
                <a:lnTo>
                  <a:pt x="18081" y="100038"/>
                </a:lnTo>
                <a:lnTo>
                  <a:pt x="19198" y="100824"/>
                </a:lnTo>
                <a:lnTo>
                  <a:pt x="19942" y="102141"/>
                </a:lnTo>
                <a:lnTo>
                  <a:pt x="21137" y="106166"/>
                </a:lnTo>
                <a:lnTo>
                  <a:pt x="14287" y="100013"/>
                </a:lnTo>
                <a:lnTo>
                  <a:pt x="14287" y="93862"/>
                </a:lnTo>
                <a:lnTo>
                  <a:pt x="13493" y="93531"/>
                </a:lnTo>
                <a:lnTo>
                  <a:pt x="7146" y="92869"/>
                </a:lnTo>
                <a:lnTo>
                  <a:pt x="7144" y="86718"/>
                </a:lnTo>
                <a:lnTo>
                  <a:pt x="37671" y="55223"/>
                </a:lnTo>
                <a:lnTo>
                  <a:pt x="61521" y="23771"/>
                </a:lnTo>
                <a:lnTo>
                  <a:pt x="7858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22" name="SMARTInkShape-Group581"/>
          <p:cNvGrpSpPr/>
          <p:nvPr/>
        </p:nvGrpSpPr>
        <p:grpSpPr>
          <a:xfrm>
            <a:off x="3265014" y="1193006"/>
            <a:ext cx="499743" cy="233840"/>
            <a:chOff x="3265014" y="1193006"/>
            <a:chExt cx="499743" cy="233840"/>
          </a:xfrm>
        </p:grpSpPr>
        <p:sp>
          <p:nvSpPr>
            <p:cNvPr id="318" name="SMARTInkShape-2882"/>
            <p:cNvSpPr/>
            <p:nvPr/>
          </p:nvSpPr>
          <p:spPr bwMode="auto">
            <a:xfrm>
              <a:off x="3593306" y="1250156"/>
              <a:ext cx="171451" cy="50008"/>
            </a:xfrm>
            <a:custGeom>
              <a:avLst/>
              <a:gdLst/>
              <a:ahLst/>
              <a:cxnLst/>
              <a:rect l="0" t="0" r="0" b="0"/>
              <a:pathLst>
                <a:path w="171451" h="50008">
                  <a:moveTo>
                    <a:pt x="0" y="50007"/>
                  </a:moveTo>
                  <a:lnTo>
                    <a:pt x="9943" y="40063"/>
                  </a:lnTo>
                  <a:lnTo>
                    <a:pt x="43736" y="26157"/>
                  </a:lnTo>
                  <a:lnTo>
                    <a:pt x="72137" y="19039"/>
                  </a:lnTo>
                  <a:lnTo>
                    <a:pt x="101896" y="11903"/>
                  </a:lnTo>
                  <a:lnTo>
                    <a:pt x="130821" y="4762"/>
                  </a:lnTo>
                  <a:lnTo>
                    <a:pt x="17145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19" name="SMARTInkShape-2883"/>
            <p:cNvSpPr/>
            <p:nvPr/>
          </p:nvSpPr>
          <p:spPr bwMode="auto">
            <a:xfrm>
              <a:off x="3523844" y="1193006"/>
              <a:ext cx="162332" cy="197919"/>
            </a:xfrm>
            <a:custGeom>
              <a:avLst/>
              <a:gdLst/>
              <a:ahLst/>
              <a:cxnLst/>
              <a:rect l="0" t="0" r="0" b="0"/>
              <a:pathLst>
                <a:path w="162332" h="197919">
                  <a:moveTo>
                    <a:pt x="126612" y="0"/>
                  </a:moveTo>
                  <a:lnTo>
                    <a:pt x="122820" y="0"/>
                  </a:lnTo>
                  <a:lnTo>
                    <a:pt x="112877" y="3793"/>
                  </a:lnTo>
                  <a:lnTo>
                    <a:pt x="82178" y="36679"/>
                  </a:lnTo>
                  <a:lnTo>
                    <a:pt x="49955" y="65277"/>
                  </a:lnTo>
                  <a:lnTo>
                    <a:pt x="27964" y="92279"/>
                  </a:lnTo>
                  <a:lnTo>
                    <a:pt x="11834" y="123474"/>
                  </a:lnTo>
                  <a:lnTo>
                    <a:pt x="988" y="156153"/>
                  </a:lnTo>
                  <a:lnTo>
                    <a:pt x="0" y="163633"/>
                  </a:lnTo>
                  <a:lnTo>
                    <a:pt x="3136" y="176178"/>
                  </a:lnTo>
                  <a:lnTo>
                    <a:pt x="6195" y="181746"/>
                  </a:lnTo>
                  <a:lnTo>
                    <a:pt x="15943" y="190049"/>
                  </a:lnTo>
                  <a:lnTo>
                    <a:pt x="29007" y="195591"/>
                  </a:lnTo>
                  <a:lnTo>
                    <a:pt x="55006" y="197918"/>
                  </a:lnTo>
                  <a:lnTo>
                    <a:pt x="86698" y="193139"/>
                  </a:lnTo>
                  <a:lnTo>
                    <a:pt x="117344" y="182022"/>
                  </a:lnTo>
                  <a:lnTo>
                    <a:pt x="162331" y="1643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0" name="SMARTInkShape-2884"/>
            <p:cNvSpPr/>
            <p:nvPr/>
          </p:nvSpPr>
          <p:spPr bwMode="auto">
            <a:xfrm>
              <a:off x="3291522" y="1207294"/>
              <a:ext cx="151767" cy="203773"/>
            </a:xfrm>
            <a:custGeom>
              <a:avLst/>
              <a:gdLst/>
              <a:ahLst/>
              <a:cxnLst/>
              <a:rect l="0" t="0" r="0" b="0"/>
              <a:pathLst>
                <a:path w="151767" h="203773">
                  <a:moveTo>
                    <a:pt x="151766" y="0"/>
                  </a:moveTo>
                  <a:lnTo>
                    <a:pt x="147973" y="0"/>
                  </a:lnTo>
                  <a:lnTo>
                    <a:pt x="138030" y="3792"/>
                  </a:lnTo>
                  <a:lnTo>
                    <a:pt x="103539" y="30528"/>
                  </a:lnTo>
                  <a:lnTo>
                    <a:pt x="72742" y="64032"/>
                  </a:lnTo>
                  <a:lnTo>
                    <a:pt x="47741" y="96584"/>
                  </a:lnTo>
                  <a:lnTo>
                    <a:pt x="28780" y="130570"/>
                  </a:lnTo>
                  <a:lnTo>
                    <a:pt x="10021" y="160307"/>
                  </a:lnTo>
                  <a:lnTo>
                    <a:pt x="1985" y="176816"/>
                  </a:lnTo>
                  <a:lnTo>
                    <a:pt x="0" y="189974"/>
                  </a:lnTo>
                  <a:lnTo>
                    <a:pt x="1764" y="199527"/>
                  </a:lnTo>
                  <a:lnTo>
                    <a:pt x="3346" y="202074"/>
                  </a:lnTo>
                  <a:lnTo>
                    <a:pt x="5194" y="203772"/>
                  </a:lnTo>
                  <a:lnTo>
                    <a:pt x="8808" y="203317"/>
                  </a:lnTo>
                  <a:lnTo>
                    <a:pt x="19172" y="198577"/>
                  </a:lnTo>
                  <a:lnTo>
                    <a:pt x="58897" y="1643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1" name="SMARTInkShape-2885"/>
            <p:cNvSpPr/>
            <p:nvPr/>
          </p:nvSpPr>
          <p:spPr bwMode="auto">
            <a:xfrm>
              <a:off x="3265014" y="1229707"/>
              <a:ext cx="185418" cy="197139"/>
            </a:xfrm>
            <a:custGeom>
              <a:avLst/>
              <a:gdLst/>
              <a:ahLst/>
              <a:cxnLst/>
              <a:rect l="0" t="0" r="0" b="0"/>
              <a:pathLst>
                <a:path w="185418" h="197139">
                  <a:moveTo>
                    <a:pt x="13967" y="77599"/>
                  </a:moveTo>
                  <a:lnTo>
                    <a:pt x="7816" y="77599"/>
                  </a:lnTo>
                  <a:lnTo>
                    <a:pt x="760" y="83750"/>
                  </a:lnTo>
                  <a:lnTo>
                    <a:pt x="400" y="83287"/>
                  </a:lnTo>
                  <a:lnTo>
                    <a:pt x="0" y="80656"/>
                  </a:lnTo>
                  <a:lnTo>
                    <a:pt x="1939" y="76841"/>
                  </a:lnTo>
                  <a:lnTo>
                    <a:pt x="19612" y="45541"/>
                  </a:lnTo>
                  <a:lnTo>
                    <a:pt x="45210" y="11559"/>
                  </a:lnTo>
                  <a:lnTo>
                    <a:pt x="54576" y="1682"/>
                  </a:lnTo>
                  <a:lnTo>
                    <a:pt x="60883" y="0"/>
                  </a:lnTo>
                  <a:lnTo>
                    <a:pt x="76358" y="2365"/>
                  </a:lnTo>
                  <a:lnTo>
                    <a:pt x="81755" y="6806"/>
                  </a:lnTo>
                  <a:lnTo>
                    <a:pt x="87752" y="20206"/>
                  </a:lnTo>
                  <a:lnTo>
                    <a:pt x="91127" y="49393"/>
                  </a:lnTo>
                  <a:lnTo>
                    <a:pt x="92127" y="83177"/>
                  </a:lnTo>
                  <a:lnTo>
                    <a:pt x="96216" y="114530"/>
                  </a:lnTo>
                  <a:lnTo>
                    <a:pt x="102454" y="143928"/>
                  </a:lnTo>
                  <a:lnTo>
                    <a:pt x="114030" y="176312"/>
                  </a:lnTo>
                  <a:lnTo>
                    <a:pt x="123515" y="192613"/>
                  </a:lnTo>
                  <a:lnTo>
                    <a:pt x="126686" y="194756"/>
                  </a:lnTo>
                  <a:lnTo>
                    <a:pt x="134444" y="197138"/>
                  </a:lnTo>
                  <a:lnTo>
                    <a:pt x="143183" y="196080"/>
                  </a:lnTo>
                  <a:lnTo>
                    <a:pt x="147737" y="194686"/>
                  </a:lnTo>
                  <a:lnTo>
                    <a:pt x="157029" y="186788"/>
                  </a:lnTo>
                  <a:lnTo>
                    <a:pt x="185417" y="149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25" name="SMARTInkShape-Group582"/>
          <p:cNvGrpSpPr/>
          <p:nvPr/>
        </p:nvGrpSpPr>
        <p:grpSpPr>
          <a:xfrm>
            <a:off x="5332283" y="735806"/>
            <a:ext cx="354143" cy="14289"/>
            <a:chOff x="5332283" y="735806"/>
            <a:chExt cx="354143" cy="14289"/>
          </a:xfrm>
        </p:grpSpPr>
        <p:sp>
          <p:nvSpPr>
            <p:cNvPr id="323" name="SMARTInkShape-2886"/>
            <p:cNvSpPr/>
            <p:nvPr/>
          </p:nvSpPr>
          <p:spPr bwMode="auto">
            <a:xfrm>
              <a:off x="5679280" y="735806"/>
              <a:ext cx="7146" cy="7145"/>
            </a:xfrm>
            <a:custGeom>
              <a:avLst/>
              <a:gdLst/>
              <a:ahLst/>
              <a:cxnLst/>
              <a:rect l="0" t="0" r="0" b="0"/>
              <a:pathLst>
                <a:path w="7146" h="7145">
                  <a:moveTo>
                    <a:pt x="7145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4" name="SMARTInkShape-2887"/>
            <p:cNvSpPr/>
            <p:nvPr/>
          </p:nvSpPr>
          <p:spPr bwMode="auto">
            <a:xfrm>
              <a:off x="5332283" y="735806"/>
              <a:ext cx="11156" cy="14289"/>
            </a:xfrm>
            <a:custGeom>
              <a:avLst/>
              <a:gdLst/>
              <a:ahLst/>
              <a:cxnLst/>
              <a:rect l="0" t="0" r="0" b="0"/>
              <a:pathLst>
                <a:path w="11156" h="14289">
                  <a:moveTo>
                    <a:pt x="4097" y="14288"/>
                  </a:moveTo>
                  <a:lnTo>
                    <a:pt x="4097" y="10495"/>
                  </a:lnTo>
                  <a:lnTo>
                    <a:pt x="4892" y="9378"/>
                  </a:lnTo>
                  <a:lnTo>
                    <a:pt x="6215" y="8634"/>
                  </a:lnTo>
                  <a:lnTo>
                    <a:pt x="10948" y="7231"/>
                  </a:lnTo>
                  <a:lnTo>
                    <a:pt x="11155" y="3378"/>
                  </a:lnTo>
                  <a:lnTo>
                    <a:pt x="10390" y="2252"/>
                  </a:lnTo>
                  <a:lnTo>
                    <a:pt x="9087" y="1501"/>
                  </a:lnTo>
                  <a:lnTo>
                    <a:pt x="4185" y="26"/>
                  </a:lnTo>
                  <a:lnTo>
                    <a:pt x="0" y="5"/>
                  </a:lnTo>
                  <a:lnTo>
                    <a:pt x="409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34" name="SMARTInkShape-Group583"/>
          <p:cNvGrpSpPr/>
          <p:nvPr/>
        </p:nvGrpSpPr>
        <p:grpSpPr>
          <a:xfrm>
            <a:off x="7008019" y="1136849"/>
            <a:ext cx="1218338" cy="534790"/>
            <a:chOff x="7008019" y="1136849"/>
            <a:chExt cx="1218338" cy="534790"/>
          </a:xfrm>
        </p:grpSpPr>
        <p:sp>
          <p:nvSpPr>
            <p:cNvPr id="326" name="SMARTInkShape-2888"/>
            <p:cNvSpPr/>
            <p:nvPr/>
          </p:nvSpPr>
          <p:spPr bwMode="auto">
            <a:xfrm>
              <a:off x="7017443" y="1443046"/>
              <a:ext cx="204889" cy="135724"/>
            </a:xfrm>
            <a:custGeom>
              <a:avLst/>
              <a:gdLst/>
              <a:ahLst/>
              <a:cxnLst/>
              <a:rect l="0" t="0" r="0" b="0"/>
              <a:pathLst>
                <a:path w="204889" h="135724">
                  <a:moveTo>
                    <a:pt x="190601" y="7135"/>
                  </a:moveTo>
                  <a:lnTo>
                    <a:pt x="184450" y="13286"/>
                  </a:lnTo>
                  <a:lnTo>
                    <a:pt x="176633" y="14253"/>
                  </a:lnTo>
                  <a:lnTo>
                    <a:pt x="176313" y="86"/>
                  </a:lnTo>
                  <a:lnTo>
                    <a:pt x="166370" y="0"/>
                  </a:lnTo>
                  <a:lnTo>
                    <a:pt x="136370" y="9935"/>
                  </a:lnTo>
                  <a:lnTo>
                    <a:pt x="102203" y="23595"/>
                  </a:lnTo>
                  <a:lnTo>
                    <a:pt x="75509" y="36354"/>
                  </a:lnTo>
                  <a:lnTo>
                    <a:pt x="41836" y="54887"/>
                  </a:lnTo>
                  <a:lnTo>
                    <a:pt x="13843" y="73835"/>
                  </a:lnTo>
                  <a:lnTo>
                    <a:pt x="5414" y="83346"/>
                  </a:lnTo>
                  <a:lnTo>
                    <a:pt x="1139" y="92865"/>
                  </a:lnTo>
                  <a:lnTo>
                    <a:pt x="0" y="97626"/>
                  </a:lnTo>
                  <a:lnTo>
                    <a:pt x="33" y="101594"/>
                  </a:lnTo>
                  <a:lnTo>
                    <a:pt x="2187" y="108119"/>
                  </a:lnTo>
                  <a:lnTo>
                    <a:pt x="7907" y="113665"/>
                  </a:lnTo>
                  <a:lnTo>
                    <a:pt x="17329" y="118776"/>
                  </a:lnTo>
                  <a:lnTo>
                    <a:pt x="41277" y="125321"/>
                  </a:lnTo>
                  <a:lnTo>
                    <a:pt x="73155" y="128407"/>
                  </a:lnTo>
                  <a:lnTo>
                    <a:pt x="107736" y="133203"/>
                  </a:lnTo>
                  <a:lnTo>
                    <a:pt x="141530" y="134976"/>
                  </a:lnTo>
                  <a:lnTo>
                    <a:pt x="175087" y="135575"/>
                  </a:lnTo>
                  <a:lnTo>
                    <a:pt x="204888" y="13572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7" name="SMARTInkShape-2889"/>
            <p:cNvSpPr/>
            <p:nvPr/>
          </p:nvSpPr>
          <p:spPr bwMode="auto">
            <a:xfrm>
              <a:off x="7008019" y="1664494"/>
              <a:ext cx="237151" cy="7145"/>
            </a:xfrm>
            <a:custGeom>
              <a:avLst/>
              <a:gdLst/>
              <a:ahLst/>
              <a:cxnLst/>
              <a:rect l="0" t="0" r="0" b="0"/>
              <a:pathLst>
                <a:path w="237151" h="7145">
                  <a:moveTo>
                    <a:pt x="0" y="7144"/>
                  </a:moveTo>
                  <a:lnTo>
                    <a:pt x="0" y="993"/>
                  </a:lnTo>
                  <a:lnTo>
                    <a:pt x="794" y="662"/>
                  </a:lnTo>
                  <a:lnTo>
                    <a:pt x="30528" y="26"/>
                  </a:lnTo>
                  <a:lnTo>
                    <a:pt x="64032" y="5"/>
                  </a:lnTo>
                  <a:lnTo>
                    <a:pt x="97378" y="1"/>
                  </a:lnTo>
                  <a:lnTo>
                    <a:pt x="123447" y="0"/>
                  </a:lnTo>
                  <a:lnTo>
                    <a:pt x="148792" y="0"/>
                  </a:lnTo>
                  <a:lnTo>
                    <a:pt x="183258" y="2116"/>
                  </a:lnTo>
                  <a:lnTo>
                    <a:pt x="211460" y="5654"/>
                  </a:lnTo>
                  <a:lnTo>
                    <a:pt x="225745" y="5688"/>
                  </a:lnTo>
                  <a:lnTo>
                    <a:pt x="234740" y="3057"/>
                  </a:lnTo>
                  <a:lnTo>
                    <a:pt x="236661" y="2038"/>
                  </a:lnTo>
                  <a:lnTo>
                    <a:pt x="237150" y="1359"/>
                  </a:lnTo>
                  <a:lnTo>
                    <a:pt x="2357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8" name="SMARTInkShape-2890"/>
            <p:cNvSpPr/>
            <p:nvPr/>
          </p:nvSpPr>
          <p:spPr bwMode="auto">
            <a:xfrm>
              <a:off x="8122444" y="1136849"/>
              <a:ext cx="103913" cy="470496"/>
            </a:xfrm>
            <a:custGeom>
              <a:avLst/>
              <a:gdLst/>
              <a:ahLst/>
              <a:cxnLst/>
              <a:rect l="0" t="0" r="0" b="0"/>
              <a:pathLst>
                <a:path w="103913" h="470496">
                  <a:moveTo>
                    <a:pt x="0" y="6151"/>
                  </a:moveTo>
                  <a:lnTo>
                    <a:pt x="3793" y="2359"/>
                  </a:lnTo>
                  <a:lnTo>
                    <a:pt x="7771" y="497"/>
                  </a:lnTo>
                  <a:lnTo>
                    <a:pt x="9943" y="0"/>
                  </a:lnTo>
                  <a:lnTo>
                    <a:pt x="12184" y="463"/>
                  </a:lnTo>
                  <a:lnTo>
                    <a:pt x="42534" y="18541"/>
                  </a:lnTo>
                  <a:lnTo>
                    <a:pt x="64197" y="44130"/>
                  </a:lnTo>
                  <a:lnTo>
                    <a:pt x="78538" y="70920"/>
                  </a:lnTo>
                  <a:lnTo>
                    <a:pt x="90732" y="103464"/>
                  </a:lnTo>
                  <a:lnTo>
                    <a:pt x="96206" y="121033"/>
                  </a:lnTo>
                  <a:lnTo>
                    <a:pt x="99856" y="140683"/>
                  </a:lnTo>
                  <a:lnTo>
                    <a:pt x="102290" y="161720"/>
                  </a:lnTo>
                  <a:lnTo>
                    <a:pt x="103912" y="183682"/>
                  </a:lnTo>
                  <a:lnTo>
                    <a:pt x="103406" y="206261"/>
                  </a:lnTo>
                  <a:lnTo>
                    <a:pt x="101481" y="229252"/>
                  </a:lnTo>
                  <a:lnTo>
                    <a:pt x="98610" y="252516"/>
                  </a:lnTo>
                  <a:lnTo>
                    <a:pt x="94315" y="275963"/>
                  </a:lnTo>
                  <a:lnTo>
                    <a:pt x="89070" y="299532"/>
                  </a:lnTo>
                  <a:lnTo>
                    <a:pt x="83192" y="323182"/>
                  </a:lnTo>
                  <a:lnTo>
                    <a:pt x="76099" y="345299"/>
                  </a:lnTo>
                  <a:lnTo>
                    <a:pt x="68195" y="366393"/>
                  </a:lnTo>
                  <a:lnTo>
                    <a:pt x="59751" y="386806"/>
                  </a:lnTo>
                  <a:lnTo>
                    <a:pt x="39785" y="422187"/>
                  </a:lnTo>
                  <a:lnTo>
                    <a:pt x="7144" y="4704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29" name="SMARTInkShape-2891"/>
            <p:cNvSpPr/>
            <p:nvPr/>
          </p:nvSpPr>
          <p:spPr bwMode="auto">
            <a:xfrm>
              <a:off x="7793930" y="1280648"/>
              <a:ext cx="264221" cy="281436"/>
            </a:xfrm>
            <a:custGeom>
              <a:avLst/>
              <a:gdLst/>
              <a:ahLst/>
              <a:cxnLst/>
              <a:rect l="0" t="0" r="0" b="0"/>
              <a:pathLst>
                <a:path w="264221" h="281436">
                  <a:moveTo>
                    <a:pt x="35620" y="62377"/>
                  </a:moveTo>
                  <a:lnTo>
                    <a:pt x="41771" y="62377"/>
                  </a:lnTo>
                  <a:lnTo>
                    <a:pt x="42469" y="69962"/>
                  </a:lnTo>
                  <a:lnTo>
                    <a:pt x="36587" y="103547"/>
                  </a:lnTo>
                  <a:lnTo>
                    <a:pt x="32115" y="133754"/>
                  </a:lnTo>
                  <a:lnTo>
                    <a:pt x="25762" y="167840"/>
                  </a:lnTo>
                  <a:lnTo>
                    <a:pt x="18852" y="203075"/>
                  </a:lnTo>
                  <a:lnTo>
                    <a:pt x="11778" y="234858"/>
                  </a:lnTo>
                  <a:lnTo>
                    <a:pt x="7186" y="266751"/>
                  </a:lnTo>
                  <a:lnTo>
                    <a:pt x="1017" y="281427"/>
                  </a:lnTo>
                  <a:lnTo>
                    <a:pt x="645" y="281435"/>
                  </a:lnTo>
                  <a:lnTo>
                    <a:pt x="232" y="279328"/>
                  </a:lnTo>
                  <a:lnTo>
                    <a:pt x="0" y="266094"/>
                  </a:lnTo>
                  <a:lnTo>
                    <a:pt x="7516" y="239507"/>
                  </a:lnTo>
                  <a:lnTo>
                    <a:pt x="16004" y="206494"/>
                  </a:lnTo>
                  <a:lnTo>
                    <a:pt x="23198" y="181198"/>
                  </a:lnTo>
                  <a:lnTo>
                    <a:pt x="33274" y="154080"/>
                  </a:lnTo>
                  <a:lnTo>
                    <a:pt x="48336" y="126153"/>
                  </a:lnTo>
                  <a:lnTo>
                    <a:pt x="63497" y="99982"/>
                  </a:lnTo>
                  <a:lnTo>
                    <a:pt x="87536" y="65053"/>
                  </a:lnTo>
                  <a:lnTo>
                    <a:pt x="120311" y="32390"/>
                  </a:lnTo>
                  <a:lnTo>
                    <a:pt x="153831" y="11445"/>
                  </a:lnTo>
                  <a:lnTo>
                    <a:pt x="172863" y="2395"/>
                  </a:lnTo>
                  <a:lnTo>
                    <a:pt x="186311" y="0"/>
                  </a:lnTo>
                  <a:lnTo>
                    <a:pt x="195992" y="1052"/>
                  </a:lnTo>
                  <a:lnTo>
                    <a:pt x="199684" y="2443"/>
                  </a:lnTo>
                  <a:lnTo>
                    <a:pt x="202146" y="4959"/>
                  </a:lnTo>
                  <a:lnTo>
                    <a:pt x="204882" y="11987"/>
                  </a:lnTo>
                  <a:lnTo>
                    <a:pt x="203230" y="16084"/>
                  </a:lnTo>
                  <a:lnTo>
                    <a:pt x="169593" y="49941"/>
                  </a:lnTo>
                  <a:lnTo>
                    <a:pt x="134815" y="84644"/>
                  </a:lnTo>
                  <a:lnTo>
                    <a:pt x="101163" y="118281"/>
                  </a:lnTo>
                  <a:lnTo>
                    <a:pt x="92531" y="135377"/>
                  </a:lnTo>
                  <a:lnTo>
                    <a:pt x="87672" y="162853"/>
                  </a:lnTo>
                  <a:lnTo>
                    <a:pt x="88123" y="180852"/>
                  </a:lnTo>
                  <a:lnTo>
                    <a:pt x="93615" y="196789"/>
                  </a:lnTo>
                  <a:lnTo>
                    <a:pt x="103464" y="209693"/>
                  </a:lnTo>
                  <a:lnTo>
                    <a:pt x="116572" y="219926"/>
                  </a:lnTo>
                  <a:lnTo>
                    <a:pt x="150859" y="232963"/>
                  </a:lnTo>
                  <a:lnTo>
                    <a:pt x="180889" y="238598"/>
                  </a:lnTo>
                  <a:lnTo>
                    <a:pt x="212807" y="240268"/>
                  </a:lnTo>
                  <a:lnTo>
                    <a:pt x="248243" y="240832"/>
                  </a:lnTo>
                  <a:lnTo>
                    <a:pt x="264220" y="2409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0" name="SMARTInkShape-2892"/>
            <p:cNvSpPr/>
            <p:nvPr/>
          </p:nvSpPr>
          <p:spPr bwMode="auto">
            <a:xfrm>
              <a:off x="7674336" y="1208581"/>
              <a:ext cx="148071" cy="456812"/>
            </a:xfrm>
            <a:custGeom>
              <a:avLst/>
              <a:gdLst/>
              <a:ahLst/>
              <a:cxnLst/>
              <a:rect l="0" t="0" r="0" b="0"/>
              <a:pathLst>
                <a:path w="148071" h="456812">
                  <a:moveTo>
                    <a:pt x="83777" y="13000"/>
                  </a:moveTo>
                  <a:lnTo>
                    <a:pt x="87569" y="13000"/>
                  </a:lnTo>
                  <a:lnTo>
                    <a:pt x="91547" y="10884"/>
                  </a:lnTo>
                  <a:lnTo>
                    <a:pt x="103833" y="0"/>
                  </a:lnTo>
                  <a:lnTo>
                    <a:pt x="101008" y="6679"/>
                  </a:lnTo>
                  <a:lnTo>
                    <a:pt x="74644" y="39916"/>
                  </a:lnTo>
                  <a:lnTo>
                    <a:pt x="54612" y="73892"/>
                  </a:lnTo>
                  <a:lnTo>
                    <a:pt x="40652" y="104622"/>
                  </a:lnTo>
                  <a:lnTo>
                    <a:pt x="27304" y="139446"/>
                  </a:lnTo>
                  <a:lnTo>
                    <a:pt x="21522" y="157622"/>
                  </a:lnTo>
                  <a:lnTo>
                    <a:pt x="16080" y="176090"/>
                  </a:lnTo>
                  <a:lnTo>
                    <a:pt x="11658" y="195546"/>
                  </a:lnTo>
                  <a:lnTo>
                    <a:pt x="7916" y="215660"/>
                  </a:lnTo>
                  <a:lnTo>
                    <a:pt x="4628" y="236213"/>
                  </a:lnTo>
                  <a:lnTo>
                    <a:pt x="2436" y="256265"/>
                  </a:lnTo>
                  <a:lnTo>
                    <a:pt x="975" y="275983"/>
                  </a:lnTo>
                  <a:lnTo>
                    <a:pt x="0" y="295478"/>
                  </a:lnTo>
                  <a:lnTo>
                    <a:pt x="3151" y="329840"/>
                  </a:lnTo>
                  <a:lnTo>
                    <a:pt x="10637" y="360987"/>
                  </a:lnTo>
                  <a:lnTo>
                    <a:pt x="21901" y="390705"/>
                  </a:lnTo>
                  <a:lnTo>
                    <a:pt x="41631" y="422834"/>
                  </a:lnTo>
                  <a:lnTo>
                    <a:pt x="62558" y="443642"/>
                  </a:lnTo>
                  <a:lnTo>
                    <a:pt x="87631" y="456069"/>
                  </a:lnTo>
                  <a:lnTo>
                    <a:pt x="95872" y="456811"/>
                  </a:lnTo>
                  <a:lnTo>
                    <a:pt x="111377" y="453402"/>
                  </a:lnTo>
                  <a:lnTo>
                    <a:pt x="148070" y="4273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1" name="SMARTInkShape-2893"/>
            <p:cNvSpPr/>
            <p:nvPr/>
          </p:nvSpPr>
          <p:spPr bwMode="auto">
            <a:xfrm>
              <a:off x="7423465" y="1314450"/>
              <a:ext cx="127480" cy="318131"/>
            </a:xfrm>
            <a:custGeom>
              <a:avLst/>
              <a:gdLst/>
              <a:ahLst/>
              <a:cxnLst/>
              <a:rect l="0" t="0" r="0" b="0"/>
              <a:pathLst>
                <a:path w="127480" h="318131">
                  <a:moveTo>
                    <a:pt x="20323" y="0"/>
                  </a:moveTo>
                  <a:lnTo>
                    <a:pt x="27441" y="0"/>
                  </a:lnTo>
                  <a:lnTo>
                    <a:pt x="27458" y="7585"/>
                  </a:lnTo>
                  <a:lnTo>
                    <a:pt x="25346" y="13425"/>
                  </a:lnTo>
                  <a:lnTo>
                    <a:pt x="23672" y="16094"/>
                  </a:lnTo>
                  <a:lnTo>
                    <a:pt x="18647" y="48275"/>
                  </a:lnTo>
                  <a:lnTo>
                    <a:pt x="12682" y="80185"/>
                  </a:lnTo>
                  <a:lnTo>
                    <a:pt x="8989" y="103900"/>
                  </a:lnTo>
                  <a:lnTo>
                    <a:pt x="7348" y="130315"/>
                  </a:lnTo>
                  <a:lnTo>
                    <a:pt x="4502" y="157930"/>
                  </a:lnTo>
                  <a:lnTo>
                    <a:pt x="1385" y="186079"/>
                  </a:lnTo>
                  <a:lnTo>
                    <a:pt x="0" y="214464"/>
                  </a:lnTo>
                  <a:lnTo>
                    <a:pt x="1500" y="240838"/>
                  </a:lnTo>
                  <a:lnTo>
                    <a:pt x="6401" y="264995"/>
                  </a:lnTo>
                  <a:lnTo>
                    <a:pt x="21753" y="294858"/>
                  </a:lnTo>
                  <a:lnTo>
                    <a:pt x="31807" y="308583"/>
                  </a:lnTo>
                  <a:lnTo>
                    <a:pt x="45799" y="315742"/>
                  </a:lnTo>
                  <a:lnTo>
                    <a:pt x="61015" y="318130"/>
                  </a:lnTo>
                  <a:lnTo>
                    <a:pt x="73068" y="316545"/>
                  </a:lnTo>
                  <a:lnTo>
                    <a:pt x="96364" y="303606"/>
                  </a:lnTo>
                  <a:lnTo>
                    <a:pt x="127479" y="2643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2" name="SMARTInkShape-2894"/>
            <p:cNvSpPr/>
            <p:nvPr/>
          </p:nvSpPr>
          <p:spPr bwMode="auto">
            <a:xfrm>
              <a:off x="7450931" y="1321594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7144"/>
                  </a:moveTo>
                  <a:lnTo>
                    <a:pt x="3793" y="7144"/>
                  </a:lnTo>
                  <a:lnTo>
                    <a:pt x="4910" y="6350"/>
                  </a:lnTo>
                  <a:lnTo>
                    <a:pt x="5655" y="5027"/>
                  </a:lnTo>
                  <a:lnTo>
                    <a:pt x="7144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3" name="SMARTInkShape-2895"/>
            <p:cNvSpPr/>
            <p:nvPr/>
          </p:nvSpPr>
          <p:spPr bwMode="auto">
            <a:xfrm>
              <a:off x="7443788" y="1393031"/>
              <a:ext cx="21432" cy="42864"/>
            </a:xfrm>
            <a:custGeom>
              <a:avLst/>
              <a:gdLst/>
              <a:ahLst/>
              <a:cxnLst/>
              <a:rect l="0" t="0" r="0" b="0"/>
              <a:pathLst>
                <a:path w="21432" h="42864">
                  <a:moveTo>
                    <a:pt x="0" y="42863"/>
                  </a:moveTo>
                  <a:lnTo>
                    <a:pt x="3792" y="39070"/>
                  </a:lnTo>
                  <a:lnTo>
                    <a:pt x="5654" y="35092"/>
                  </a:lnTo>
                  <a:lnTo>
                    <a:pt x="6150" y="32920"/>
                  </a:lnTo>
                  <a:lnTo>
                    <a:pt x="12667" y="21376"/>
                  </a:lnTo>
                  <a:lnTo>
                    <a:pt x="21431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39" name="SMARTInkShape-Group584"/>
          <p:cNvGrpSpPr/>
          <p:nvPr/>
        </p:nvGrpSpPr>
        <p:grpSpPr>
          <a:xfrm>
            <a:off x="6023695" y="1436188"/>
            <a:ext cx="653971" cy="356894"/>
            <a:chOff x="6023695" y="1436188"/>
            <a:chExt cx="653971" cy="356894"/>
          </a:xfrm>
        </p:grpSpPr>
        <p:sp>
          <p:nvSpPr>
            <p:cNvPr id="335" name="SMARTInkShape-2896"/>
            <p:cNvSpPr/>
            <p:nvPr/>
          </p:nvSpPr>
          <p:spPr bwMode="auto">
            <a:xfrm>
              <a:off x="6023695" y="1564481"/>
              <a:ext cx="119931" cy="208760"/>
            </a:xfrm>
            <a:custGeom>
              <a:avLst/>
              <a:gdLst/>
              <a:ahLst/>
              <a:cxnLst/>
              <a:rect l="0" t="0" r="0" b="0"/>
              <a:pathLst>
                <a:path w="119931" h="208760">
                  <a:moveTo>
                    <a:pt x="12775" y="0"/>
                  </a:moveTo>
                  <a:lnTo>
                    <a:pt x="6623" y="6151"/>
                  </a:lnTo>
                  <a:lnTo>
                    <a:pt x="7087" y="6482"/>
                  </a:lnTo>
                  <a:lnTo>
                    <a:pt x="9717" y="6850"/>
                  </a:lnTo>
                  <a:lnTo>
                    <a:pt x="10736" y="6154"/>
                  </a:lnTo>
                  <a:lnTo>
                    <a:pt x="11415" y="4897"/>
                  </a:lnTo>
                  <a:lnTo>
                    <a:pt x="12694" y="287"/>
                  </a:lnTo>
                  <a:lnTo>
                    <a:pt x="12771" y="30536"/>
                  </a:lnTo>
                  <a:lnTo>
                    <a:pt x="11980" y="63241"/>
                  </a:lnTo>
                  <a:lnTo>
                    <a:pt x="7864" y="91675"/>
                  </a:lnTo>
                  <a:lnTo>
                    <a:pt x="5498" y="124089"/>
                  </a:lnTo>
                  <a:lnTo>
                    <a:pt x="916" y="153360"/>
                  </a:lnTo>
                  <a:lnTo>
                    <a:pt x="0" y="177467"/>
                  </a:lnTo>
                  <a:lnTo>
                    <a:pt x="4403" y="198104"/>
                  </a:lnTo>
                  <a:lnTo>
                    <a:pt x="8524" y="206580"/>
                  </a:lnTo>
                  <a:lnTo>
                    <a:pt x="11528" y="208364"/>
                  </a:lnTo>
                  <a:lnTo>
                    <a:pt x="15119" y="208759"/>
                  </a:lnTo>
                  <a:lnTo>
                    <a:pt x="27756" y="205524"/>
                  </a:lnTo>
                  <a:lnTo>
                    <a:pt x="37689" y="200088"/>
                  </a:lnTo>
                  <a:lnTo>
                    <a:pt x="70383" y="170518"/>
                  </a:lnTo>
                  <a:lnTo>
                    <a:pt x="103586" y="145496"/>
                  </a:lnTo>
                  <a:lnTo>
                    <a:pt x="119930" y="1357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6" name="SMARTInkShape-2897"/>
            <p:cNvSpPr/>
            <p:nvPr/>
          </p:nvSpPr>
          <p:spPr bwMode="auto">
            <a:xfrm>
              <a:off x="6234194" y="1474641"/>
              <a:ext cx="123745" cy="298591"/>
            </a:xfrm>
            <a:custGeom>
              <a:avLst/>
              <a:gdLst/>
              <a:ahLst/>
              <a:cxnLst/>
              <a:rect l="0" t="0" r="0" b="0"/>
              <a:pathLst>
                <a:path w="123745" h="298591">
                  <a:moveTo>
                    <a:pt x="66594" y="4115"/>
                  </a:moveTo>
                  <a:lnTo>
                    <a:pt x="66594" y="0"/>
                  </a:lnTo>
                  <a:lnTo>
                    <a:pt x="66594" y="1757"/>
                  </a:lnTo>
                  <a:lnTo>
                    <a:pt x="64477" y="5184"/>
                  </a:lnTo>
                  <a:lnTo>
                    <a:pt x="54409" y="17750"/>
                  </a:lnTo>
                  <a:lnTo>
                    <a:pt x="38952" y="51625"/>
                  </a:lnTo>
                  <a:lnTo>
                    <a:pt x="25683" y="82398"/>
                  </a:lnTo>
                  <a:lnTo>
                    <a:pt x="16397" y="107170"/>
                  </a:lnTo>
                  <a:lnTo>
                    <a:pt x="7772" y="134055"/>
                  </a:lnTo>
                  <a:lnTo>
                    <a:pt x="1292" y="161879"/>
                  </a:lnTo>
                  <a:lnTo>
                    <a:pt x="0" y="188003"/>
                  </a:lnTo>
                  <a:lnTo>
                    <a:pt x="5851" y="222907"/>
                  </a:lnTo>
                  <a:lnTo>
                    <a:pt x="14991" y="242643"/>
                  </a:lnTo>
                  <a:lnTo>
                    <a:pt x="46728" y="274717"/>
                  </a:lnTo>
                  <a:lnTo>
                    <a:pt x="64908" y="287895"/>
                  </a:lnTo>
                  <a:lnTo>
                    <a:pt x="83572" y="296398"/>
                  </a:lnTo>
                  <a:lnTo>
                    <a:pt x="100333" y="298590"/>
                  </a:lnTo>
                  <a:lnTo>
                    <a:pt x="123744" y="29700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7" name="SMARTInkShape-2898"/>
            <p:cNvSpPr/>
            <p:nvPr/>
          </p:nvSpPr>
          <p:spPr bwMode="auto">
            <a:xfrm>
              <a:off x="6357943" y="1540789"/>
              <a:ext cx="178589" cy="241627"/>
            </a:xfrm>
            <a:custGeom>
              <a:avLst/>
              <a:gdLst/>
              <a:ahLst/>
              <a:cxnLst/>
              <a:rect l="0" t="0" r="0" b="0"/>
              <a:pathLst>
                <a:path w="178589" h="241627">
                  <a:moveTo>
                    <a:pt x="35712" y="16549"/>
                  </a:moveTo>
                  <a:lnTo>
                    <a:pt x="31921" y="16549"/>
                  </a:lnTo>
                  <a:lnTo>
                    <a:pt x="30803" y="17342"/>
                  </a:lnTo>
                  <a:lnTo>
                    <a:pt x="30059" y="18665"/>
                  </a:lnTo>
                  <a:lnTo>
                    <a:pt x="29011" y="26436"/>
                  </a:lnTo>
                  <a:lnTo>
                    <a:pt x="26584" y="40909"/>
                  </a:lnTo>
                  <a:lnTo>
                    <a:pt x="15608" y="74878"/>
                  </a:lnTo>
                  <a:lnTo>
                    <a:pt x="3549" y="108004"/>
                  </a:lnTo>
                  <a:lnTo>
                    <a:pt x="698" y="137713"/>
                  </a:lnTo>
                  <a:lnTo>
                    <a:pt x="56" y="173246"/>
                  </a:lnTo>
                  <a:lnTo>
                    <a:pt x="0" y="180187"/>
                  </a:lnTo>
                  <a:lnTo>
                    <a:pt x="14468" y="147649"/>
                  </a:lnTo>
                  <a:lnTo>
                    <a:pt x="21481" y="120216"/>
                  </a:lnTo>
                  <a:lnTo>
                    <a:pt x="28587" y="89069"/>
                  </a:lnTo>
                  <a:lnTo>
                    <a:pt x="35718" y="59732"/>
                  </a:lnTo>
                  <a:lnTo>
                    <a:pt x="41272" y="42091"/>
                  </a:lnTo>
                  <a:lnTo>
                    <a:pt x="49032" y="28959"/>
                  </a:lnTo>
                  <a:lnTo>
                    <a:pt x="51736" y="26410"/>
                  </a:lnTo>
                  <a:lnTo>
                    <a:pt x="53539" y="26298"/>
                  </a:lnTo>
                  <a:lnTo>
                    <a:pt x="54741" y="27810"/>
                  </a:lnTo>
                  <a:lnTo>
                    <a:pt x="56669" y="53845"/>
                  </a:lnTo>
                  <a:lnTo>
                    <a:pt x="57004" y="85102"/>
                  </a:lnTo>
                  <a:lnTo>
                    <a:pt x="57103" y="119499"/>
                  </a:lnTo>
                  <a:lnTo>
                    <a:pt x="57132" y="153238"/>
                  </a:lnTo>
                  <a:lnTo>
                    <a:pt x="55025" y="186777"/>
                  </a:lnTo>
                  <a:lnTo>
                    <a:pt x="50993" y="208748"/>
                  </a:lnTo>
                  <a:lnTo>
                    <a:pt x="51456" y="210562"/>
                  </a:lnTo>
                  <a:lnTo>
                    <a:pt x="52558" y="210979"/>
                  </a:lnTo>
                  <a:lnTo>
                    <a:pt x="54087" y="210462"/>
                  </a:lnTo>
                  <a:lnTo>
                    <a:pt x="55106" y="208531"/>
                  </a:lnTo>
                  <a:lnTo>
                    <a:pt x="68372" y="172920"/>
                  </a:lnTo>
                  <a:lnTo>
                    <a:pt x="81462" y="140316"/>
                  </a:lnTo>
                  <a:lnTo>
                    <a:pt x="90706" y="114419"/>
                  </a:lnTo>
                  <a:lnTo>
                    <a:pt x="102224" y="87034"/>
                  </a:lnTo>
                  <a:lnTo>
                    <a:pt x="114486" y="60575"/>
                  </a:lnTo>
                  <a:lnTo>
                    <a:pt x="131108" y="28623"/>
                  </a:lnTo>
                  <a:lnTo>
                    <a:pt x="149175" y="6103"/>
                  </a:lnTo>
                  <a:lnTo>
                    <a:pt x="157048" y="0"/>
                  </a:lnTo>
                  <a:lnTo>
                    <a:pt x="160260" y="754"/>
                  </a:lnTo>
                  <a:lnTo>
                    <a:pt x="163194" y="3637"/>
                  </a:lnTo>
                  <a:lnTo>
                    <a:pt x="165944" y="7941"/>
                  </a:lnTo>
                  <a:lnTo>
                    <a:pt x="169814" y="29168"/>
                  </a:lnTo>
                  <a:lnTo>
                    <a:pt x="170962" y="63150"/>
                  </a:lnTo>
                  <a:lnTo>
                    <a:pt x="171230" y="89648"/>
                  </a:lnTo>
                  <a:lnTo>
                    <a:pt x="170555" y="117300"/>
                  </a:lnTo>
                  <a:lnTo>
                    <a:pt x="167610" y="145464"/>
                  </a:lnTo>
                  <a:lnTo>
                    <a:pt x="165771" y="171740"/>
                  </a:lnTo>
                  <a:lnTo>
                    <a:pt x="162619" y="204612"/>
                  </a:lnTo>
                  <a:lnTo>
                    <a:pt x="160379" y="220782"/>
                  </a:lnTo>
                  <a:lnTo>
                    <a:pt x="162029" y="233261"/>
                  </a:lnTo>
                  <a:lnTo>
                    <a:pt x="163580" y="237223"/>
                  </a:lnTo>
                  <a:lnTo>
                    <a:pt x="165408" y="239865"/>
                  </a:lnTo>
                  <a:lnTo>
                    <a:pt x="167420" y="241626"/>
                  </a:lnTo>
                  <a:lnTo>
                    <a:pt x="169555" y="240419"/>
                  </a:lnTo>
                  <a:lnTo>
                    <a:pt x="174044" y="232728"/>
                  </a:lnTo>
                  <a:lnTo>
                    <a:pt x="177691" y="200950"/>
                  </a:lnTo>
                  <a:lnTo>
                    <a:pt x="178588" y="18799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38" name="SMARTInkShape-2899"/>
            <p:cNvSpPr/>
            <p:nvPr/>
          </p:nvSpPr>
          <p:spPr bwMode="auto">
            <a:xfrm>
              <a:off x="6607969" y="1436188"/>
              <a:ext cx="69697" cy="356894"/>
            </a:xfrm>
            <a:custGeom>
              <a:avLst/>
              <a:gdLst/>
              <a:ahLst/>
              <a:cxnLst/>
              <a:rect l="0" t="0" r="0" b="0"/>
              <a:pathLst>
                <a:path w="69697" h="356894">
                  <a:moveTo>
                    <a:pt x="0" y="6850"/>
                  </a:moveTo>
                  <a:lnTo>
                    <a:pt x="3793" y="6850"/>
                  </a:lnTo>
                  <a:lnTo>
                    <a:pt x="7771" y="4733"/>
                  </a:lnTo>
                  <a:lnTo>
                    <a:pt x="9943" y="3057"/>
                  </a:lnTo>
                  <a:lnTo>
                    <a:pt x="16589" y="1195"/>
                  </a:lnTo>
                  <a:lnTo>
                    <a:pt x="33791" y="0"/>
                  </a:lnTo>
                  <a:lnTo>
                    <a:pt x="37609" y="1489"/>
                  </a:lnTo>
                  <a:lnTo>
                    <a:pt x="43967" y="7378"/>
                  </a:lnTo>
                  <a:lnTo>
                    <a:pt x="54516" y="36293"/>
                  </a:lnTo>
                  <a:lnTo>
                    <a:pt x="61837" y="70431"/>
                  </a:lnTo>
                  <a:lnTo>
                    <a:pt x="66641" y="102312"/>
                  </a:lnTo>
                  <a:lnTo>
                    <a:pt x="69306" y="135531"/>
                  </a:lnTo>
                  <a:lnTo>
                    <a:pt x="69696" y="169610"/>
                  </a:lnTo>
                  <a:lnTo>
                    <a:pt x="68689" y="187588"/>
                  </a:lnTo>
                  <a:lnTo>
                    <a:pt x="67224" y="205923"/>
                  </a:lnTo>
                  <a:lnTo>
                    <a:pt x="61363" y="241112"/>
                  </a:lnTo>
                  <a:lnTo>
                    <a:pt x="53465" y="274479"/>
                  </a:lnTo>
                  <a:lnTo>
                    <a:pt x="44664" y="305183"/>
                  </a:lnTo>
                  <a:lnTo>
                    <a:pt x="26992" y="337867"/>
                  </a:lnTo>
                  <a:lnTo>
                    <a:pt x="14287" y="3568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340" name="SMARTInkShape-2900"/>
          <p:cNvSpPr/>
          <p:nvPr/>
        </p:nvSpPr>
        <p:spPr bwMode="auto">
          <a:xfrm>
            <a:off x="3871915" y="3093244"/>
            <a:ext cx="14286" cy="7145"/>
          </a:xfrm>
          <a:custGeom>
            <a:avLst/>
            <a:gdLst/>
            <a:ahLst/>
            <a:cxnLst/>
            <a:rect l="0" t="0" r="0" b="0"/>
            <a:pathLst>
              <a:path w="14286" h="7145">
                <a:moveTo>
                  <a:pt x="7141" y="7144"/>
                </a:moveTo>
                <a:lnTo>
                  <a:pt x="3026" y="7144"/>
                </a:lnTo>
                <a:lnTo>
                  <a:pt x="13274" y="7144"/>
                </a:lnTo>
                <a:lnTo>
                  <a:pt x="5" y="7144"/>
                </a:lnTo>
                <a:lnTo>
                  <a:pt x="0" y="3351"/>
                </a:lnTo>
                <a:lnTo>
                  <a:pt x="793" y="2234"/>
                </a:lnTo>
                <a:lnTo>
                  <a:pt x="2115" y="1489"/>
                </a:lnTo>
                <a:lnTo>
                  <a:pt x="7115" y="8"/>
                </a:lnTo>
                <a:lnTo>
                  <a:pt x="7141" y="7056"/>
                </a:lnTo>
                <a:lnTo>
                  <a:pt x="7141" y="985"/>
                </a:lnTo>
                <a:lnTo>
                  <a:pt x="7935" y="657"/>
                </a:lnTo>
                <a:lnTo>
                  <a:pt x="1428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41" name="SMARTInkShape-2901"/>
          <p:cNvSpPr/>
          <p:nvPr/>
        </p:nvSpPr>
        <p:spPr bwMode="auto">
          <a:xfrm>
            <a:off x="3086100" y="2864644"/>
            <a:ext cx="121445" cy="42863"/>
          </a:xfrm>
          <a:custGeom>
            <a:avLst/>
            <a:gdLst/>
            <a:ahLst/>
            <a:cxnLst/>
            <a:rect l="0" t="0" r="0" b="0"/>
            <a:pathLst>
              <a:path w="121445" h="42863">
                <a:moveTo>
                  <a:pt x="0" y="42862"/>
                </a:moveTo>
                <a:lnTo>
                  <a:pt x="17528" y="42862"/>
                </a:lnTo>
                <a:lnTo>
                  <a:pt x="50000" y="32250"/>
                </a:lnTo>
                <a:lnTo>
                  <a:pt x="81578" y="22608"/>
                </a:lnTo>
                <a:lnTo>
                  <a:pt x="121444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sp>
        <p:nvSpPr>
          <p:cNvPr id="342" name="SMARTInkShape-2902"/>
          <p:cNvSpPr/>
          <p:nvPr/>
        </p:nvSpPr>
        <p:spPr bwMode="auto">
          <a:xfrm>
            <a:off x="3523445" y="135828"/>
            <a:ext cx="1731348" cy="1048816"/>
          </a:xfrm>
          <a:custGeom>
            <a:avLst/>
            <a:gdLst/>
            <a:ahLst/>
            <a:cxnLst/>
            <a:rect l="0" t="0" r="0" b="0"/>
            <a:pathLst>
              <a:path w="1731348" h="1048816">
                <a:moveTo>
                  <a:pt x="1670060" y="185641"/>
                </a:moveTo>
                <a:lnTo>
                  <a:pt x="1659419" y="185641"/>
                </a:lnTo>
                <a:lnTo>
                  <a:pt x="1658204" y="184847"/>
                </a:lnTo>
                <a:lnTo>
                  <a:pt x="1657394" y="183524"/>
                </a:lnTo>
                <a:lnTo>
                  <a:pt x="1655987" y="178365"/>
                </a:lnTo>
                <a:lnTo>
                  <a:pt x="1655782" y="161730"/>
                </a:lnTo>
                <a:lnTo>
                  <a:pt x="1653661" y="157022"/>
                </a:lnTo>
                <a:lnTo>
                  <a:pt x="1651984" y="154655"/>
                </a:lnTo>
                <a:lnTo>
                  <a:pt x="1619814" y="129979"/>
                </a:lnTo>
                <a:lnTo>
                  <a:pt x="1589714" y="111871"/>
                </a:lnTo>
                <a:lnTo>
                  <a:pt x="1563264" y="102223"/>
                </a:lnTo>
                <a:lnTo>
                  <a:pt x="1530644" y="89663"/>
                </a:lnTo>
                <a:lnTo>
                  <a:pt x="1495843" y="76681"/>
                </a:lnTo>
                <a:lnTo>
                  <a:pt x="1472245" y="70275"/>
                </a:lnTo>
                <a:lnTo>
                  <a:pt x="1446412" y="62665"/>
                </a:lnTo>
                <a:lnTo>
                  <a:pt x="1419056" y="54785"/>
                </a:lnTo>
                <a:lnTo>
                  <a:pt x="1391022" y="48637"/>
                </a:lnTo>
                <a:lnTo>
                  <a:pt x="1362688" y="41142"/>
                </a:lnTo>
                <a:lnTo>
                  <a:pt x="1334219" y="32519"/>
                </a:lnTo>
                <a:lnTo>
                  <a:pt x="1305692" y="23395"/>
                </a:lnTo>
                <a:lnTo>
                  <a:pt x="1275021" y="18282"/>
                </a:lnTo>
                <a:lnTo>
                  <a:pt x="1242869" y="15215"/>
                </a:lnTo>
                <a:lnTo>
                  <a:pt x="1210058" y="11206"/>
                </a:lnTo>
                <a:lnTo>
                  <a:pt x="1174838" y="8896"/>
                </a:lnTo>
                <a:lnTo>
                  <a:pt x="1156557" y="8279"/>
                </a:lnTo>
                <a:lnTo>
                  <a:pt x="1138019" y="7075"/>
                </a:lnTo>
                <a:lnTo>
                  <a:pt x="1119310" y="5478"/>
                </a:lnTo>
                <a:lnTo>
                  <a:pt x="1100487" y="3620"/>
                </a:lnTo>
                <a:lnTo>
                  <a:pt x="1081589" y="2381"/>
                </a:lnTo>
                <a:lnTo>
                  <a:pt x="1062640" y="1555"/>
                </a:lnTo>
                <a:lnTo>
                  <a:pt x="1043658" y="1004"/>
                </a:lnTo>
                <a:lnTo>
                  <a:pt x="1024653" y="637"/>
                </a:lnTo>
                <a:lnTo>
                  <a:pt x="1005632" y="393"/>
                </a:lnTo>
                <a:lnTo>
                  <a:pt x="986602" y="230"/>
                </a:lnTo>
                <a:lnTo>
                  <a:pt x="967566" y="121"/>
                </a:lnTo>
                <a:lnTo>
                  <a:pt x="948525" y="48"/>
                </a:lnTo>
                <a:lnTo>
                  <a:pt x="929480" y="0"/>
                </a:lnTo>
                <a:lnTo>
                  <a:pt x="909641" y="761"/>
                </a:lnTo>
                <a:lnTo>
                  <a:pt x="889271" y="2063"/>
                </a:lnTo>
                <a:lnTo>
                  <a:pt x="868547" y="3724"/>
                </a:lnTo>
                <a:lnTo>
                  <a:pt x="847587" y="5626"/>
                </a:lnTo>
                <a:lnTo>
                  <a:pt x="826470" y="7687"/>
                </a:lnTo>
                <a:lnTo>
                  <a:pt x="805248" y="9855"/>
                </a:lnTo>
                <a:lnTo>
                  <a:pt x="783957" y="12094"/>
                </a:lnTo>
                <a:lnTo>
                  <a:pt x="762619" y="14380"/>
                </a:lnTo>
                <a:lnTo>
                  <a:pt x="741249" y="16698"/>
                </a:lnTo>
                <a:lnTo>
                  <a:pt x="719860" y="19038"/>
                </a:lnTo>
                <a:lnTo>
                  <a:pt x="698456" y="21391"/>
                </a:lnTo>
                <a:lnTo>
                  <a:pt x="677043" y="23753"/>
                </a:lnTo>
                <a:lnTo>
                  <a:pt x="655624" y="26916"/>
                </a:lnTo>
                <a:lnTo>
                  <a:pt x="634201" y="30612"/>
                </a:lnTo>
                <a:lnTo>
                  <a:pt x="612775" y="34663"/>
                </a:lnTo>
                <a:lnTo>
                  <a:pt x="591348" y="38158"/>
                </a:lnTo>
                <a:lnTo>
                  <a:pt x="569919" y="41281"/>
                </a:lnTo>
                <a:lnTo>
                  <a:pt x="548489" y="44157"/>
                </a:lnTo>
                <a:lnTo>
                  <a:pt x="527059" y="47662"/>
                </a:lnTo>
                <a:lnTo>
                  <a:pt x="505628" y="51586"/>
                </a:lnTo>
                <a:lnTo>
                  <a:pt x="484198" y="55790"/>
                </a:lnTo>
                <a:lnTo>
                  <a:pt x="462767" y="60973"/>
                </a:lnTo>
                <a:lnTo>
                  <a:pt x="441336" y="66811"/>
                </a:lnTo>
                <a:lnTo>
                  <a:pt x="419905" y="73083"/>
                </a:lnTo>
                <a:lnTo>
                  <a:pt x="399268" y="79646"/>
                </a:lnTo>
                <a:lnTo>
                  <a:pt x="379159" y="86403"/>
                </a:lnTo>
                <a:lnTo>
                  <a:pt x="359403" y="93288"/>
                </a:lnTo>
                <a:lnTo>
                  <a:pt x="339883" y="101054"/>
                </a:lnTo>
                <a:lnTo>
                  <a:pt x="320520" y="109406"/>
                </a:lnTo>
                <a:lnTo>
                  <a:pt x="301260" y="118149"/>
                </a:lnTo>
                <a:lnTo>
                  <a:pt x="282865" y="127946"/>
                </a:lnTo>
                <a:lnTo>
                  <a:pt x="247609" y="149415"/>
                </a:lnTo>
                <a:lnTo>
                  <a:pt x="215535" y="172186"/>
                </a:lnTo>
                <a:lnTo>
                  <a:pt x="186199" y="195536"/>
                </a:lnTo>
                <a:lnTo>
                  <a:pt x="159931" y="219143"/>
                </a:lnTo>
                <a:lnTo>
                  <a:pt x="135028" y="244981"/>
                </a:lnTo>
                <a:lnTo>
                  <a:pt x="111524" y="272339"/>
                </a:lnTo>
                <a:lnTo>
                  <a:pt x="90495" y="300373"/>
                </a:lnTo>
                <a:lnTo>
                  <a:pt x="72682" y="330825"/>
                </a:lnTo>
                <a:lnTo>
                  <a:pt x="56827" y="362086"/>
                </a:lnTo>
                <a:lnTo>
                  <a:pt x="41843" y="391854"/>
                </a:lnTo>
                <a:lnTo>
                  <a:pt x="29363" y="423077"/>
                </a:lnTo>
                <a:lnTo>
                  <a:pt x="19318" y="454680"/>
                </a:lnTo>
                <a:lnTo>
                  <a:pt x="12208" y="484601"/>
                </a:lnTo>
                <a:lnTo>
                  <a:pt x="6402" y="513775"/>
                </a:lnTo>
                <a:lnTo>
                  <a:pt x="1970" y="543409"/>
                </a:lnTo>
                <a:lnTo>
                  <a:pt x="0" y="575101"/>
                </a:lnTo>
                <a:lnTo>
                  <a:pt x="1241" y="607707"/>
                </a:lnTo>
                <a:lnTo>
                  <a:pt x="4438" y="640720"/>
                </a:lnTo>
                <a:lnTo>
                  <a:pt x="8505" y="673913"/>
                </a:lnTo>
                <a:lnTo>
                  <a:pt x="17192" y="707186"/>
                </a:lnTo>
                <a:lnTo>
                  <a:pt x="28990" y="739701"/>
                </a:lnTo>
                <a:lnTo>
                  <a:pt x="42171" y="770027"/>
                </a:lnTo>
                <a:lnTo>
                  <a:pt x="58084" y="801497"/>
                </a:lnTo>
                <a:lnTo>
                  <a:pt x="76533" y="832417"/>
                </a:lnTo>
                <a:lnTo>
                  <a:pt x="97962" y="859389"/>
                </a:lnTo>
                <a:lnTo>
                  <a:pt x="122832" y="884605"/>
                </a:lnTo>
                <a:lnTo>
                  <a:pt x="151347" y="909042"/>
                </a:lnTo>
                <a:lnTo>
                  <a:pt x="185188" y="933131"/>
                </a:lnTo>
                <a:lnTo>
                  <a:pt x="203102" y="944318"/>
                </a:lnTo>
                <a:lnTo>
                  <a:pt x="221395" y="954950"/>
                </a:lnTo>
                <a:lnTo>
                  <a:pt x="239940" y="965214"/>
                </a:lnTo>
                <a:lnTo>
                  <a:pt x="259447" y="974437"/>
                </a:lnTo>
                <a:lnTo>
                  <a:pt x="279595" y="982968"/>
                </a:lnTo>
                <a:lnTo>
                  <a:pt x="300172" y="991036"/>
                </a:lnTo>
                <a:lnTo>
                  <a:pt x="321033" y="998002"/>
                </a:lnTo>
                <a:lnTo>
                  <a:pt x="342084" y="1004234"/>
                </a:lnTo>
                <a:lnTo>
                  <a:pt x="363262" y="1009976"/>
                </a:lnTo>
                <a:lnTo>
                  <a:pt x="385318" y="1014597"/>
                </a:lnTo>
                <a:lnTo>
                  <a:pt x="407959" y="1018472"/>
                </a:lnTo>
                <a:lnTo>
                  <a:pt x="430991" y="1021849"/>
                </a:lnTo>
                <a:lnTo>
                  <a:pt x="455077" y="1025688"/>
                </a:lnTo>
                <a:lnTo>
                  <a:pt x="479866" y="1029835"/>
                </a:lnTo>
                <a:lnTo>
                  <a:pt x="505122" y="1034187"/>
                </a:lnTo>
                <a:lnTo>
                  <a:pt x="530692" y="1037088"/>
                </a:lnTo>
                <a:lnTo>
                  <a:pt x="556469" y="1039022"/>
                </a:lnTo>
                <a:lnTo>
                  <a:pt x="582385" y="1040312"/>
                </a:lnTo>
                <a:lnTo>
                  <a:pt x="609188" y="1041965"/>
                </a:lnTo>
                <a:lnTo>
                  <a:pt x="636581" y="1043861"/>
                </a:lnTo>
                <a:lnTo>
                  <a:pt x="664368" y="1045919"/>
                </a:lnTo>
                <a:lnTo>
                  <a:pt x="691624" y="1047291"/>
                </a:lnTo>
                <a:lnTo>
                  <a:pt x="718526" y="1048205"/>
                </a:lnTo>
                <a:lnTo>
                  <a:pt x="745192" y="1048815"/>
                </a:lnTo>
                <a:lnTo>
                  <a:pt x="771701" y="1048428"/>
                </a:lnTo>
                <a:lnTo>
                  <a:pt x="798104" y="1047376"/>
                </a:lnTo>
                <a:lnTo>
                  <a:pt x="824438" y="1045881"/>
                </a:lnTo>
                <a:lnTo>
                  <a:pt x="850724" y="1044090"/>
                </a:lnTo>
                <a:lnTo>
                  <a:pt x="876981" y="1042103"/>
                </a:lnTo>
                <a:lnTo>
                  <a:pt x="903216" y="1039984"/>
                </a:lnTo>
                <a:lnTo>
                  <a:pt x="929437" y="1036984"/>
                </a:lnTo>
                <a:lnTo>
                  <a:pt x="955649" y="1033397"/>
                </a:lnTo>
                <a:lnTo>
                  <a:pt x="981856" y="1029418"/>
                </a:lnTo>
                <a:lnTo>
                  <a:pt x="1007264" y="1024384"/>
                </a:lnTo>
                <a:lnTo>
                  <a:pt x="1032140" y="1018646"/>
                </a:lnTo>
                <a:lnTo>
                  <a:pt x="1056662" y="1012440"/>
                </a:lnTo>
                <a:lnTo>
                  <a:pt x="1081741" y="1006716"/>
                </a:lnTo>
                <a:lnTo>
                  <a:pt x="1107191" y="1001311"/>
                </a:lnTo>
                <a:lnTo>
                  <a:pt x="1132890" y="996121"/>
                </a:lnTo>
                <a:lnTo>
                  <a:pt x="1157959" y="990280"/>
                </a:lnTo>
                <a:lnTo>
                  <a:pt x="1182610" y="984004"/>
                </a:lnTo>
                <a:lnTo>
                  <a:pt x="1206981" y="977439"/>
                </a:lnTo>
                <a:lnTo>
                  <a:pt x="1230373" y="969888"/>
                </a:lnTo>
                <a:lnTo>
                  <a:pt x="1253110" y="961678"/>
                </a:lnTo>
                <a:lnTo>
                  <a:pt x="1275412" y="953030"/>
                </a:lnTo>
                <a:lnTo>
                  <a:pt x="1298218" y="944090"/>
                </a:lnTo>
                <a:lnTo>
                  <a:pt x="1321360" y="934955"/>
                </a:lnTo>
                <a:lnTo>
                  <a:pt x="1344725" y="925690"/>
                </a:lnTo>
                <a:lnTo>
                  <a:pt x="1366651" y="916338"/>
                </a:lnTo>
                <a:lnTo>
                  <a:pt x="1387619" y="906929"/>
                </a:lnTo>
                <a:lnTo>
                  <a:pt x="1407948" y="897481"/>
                </a:lnTo>
                <a:lnTo>
                  <a:pt x="1427850" y="887213"/>
                </a:lnTo>
                <a:lnTo>
                  <a:pt x="1447469" y="876399"/>
                </a:lnTo>
                <a:lnTo>
                  <a:pt x="1466898" y="865222"/>
                </a:lnTo>
                <a:lnTo>
                  <a:pt x="1485406" y="854595"/>
                </a:lnTo>
                <a:lnTo>
                  <a:pt x="1520788" y="834320"/>
                </a:lnTo>
                <a:lnTo>
                  <a:pt x="1555034" y="812609"/>
                </a:lnTo>
                <a:lnTo>
                  <a:pt x="1587188" y="788937"/>
                </a:lnTo>
                <a:lnTo>
                  <a:pt x="1614708" y="762541"/>
                </a:lnTo>
                <a:lnTo>
                  <a:pt x="1640169" y="734935"/>
                </a:lnTo>
                <a:lnTo>
                  <a:pt x="1663126" y="706790"/>
                </a:lnTo>
                <a:lnTo>
                  <a:pt x="1681266" y="678406"/>
                </a:lnTo>
                <a:lnTo>
                  <a:pt x="1697266" y="649916"/>
                </a:lnTo>
                <a:lnTo>
                  <a:pt x="1711521" y="619792"/>
                </a:lnTo>
                <a:lnTo>
                  <a:pt x="1723148" y="585236"/>
                </a:lnTo>
                <a:lnTo>
                  <a:pt x="1729375" y="550828"/>
                </a:lnTo>
                <a:lnTo>
                  <a:pt x="1731347" y="516221"/>
                </a:lnTo>
                <a:lnTo>
                  <a:pt x="1730763" y="498103"/>
                </a:lnTo>
                <a:lnTo>
                  <a:pt x="1729579" y="479674"/>
                </a:lnTo>
                <a:lnTo>
                  <a:pt x="1727202" y="461038"/>
                </a:lnTo>
                <a:lnTo>
                  <a:pt x="1724030" y="442264"/>
                </a:lnTo>
                <a:lnTo>
                  <a:pt x="1720328" y="423398"/>
                </a:lnTo>
                <a:lnTo>
                  <a:pt x="1707748" y="389736"/>
                </a:lnTo>
                <a:lnTo>
                  <a:pt x="1691573" y="358106"/>
                </a:lnTo>
                <a:lnTo>
                  <a:pt x="1673801" y="325527"/>
                </a:lnTo>
                <a:lnTo>
                  <a:pt x="1651086" y="294644"/>
                </a:lnTo>
                <a:lnTo>
                  <a:pt x="1624321" y="265837"/>
                </a:lnTo>
                <a:lnTo>
                  <a:pt x="1593905" y="239804"/>
                </a:lnTo>
                <a:lnTo>
                  <a:pt x="1576428" y="227306"/>
                </a:lnTo>
                <a:lnTo>
                  <a:pt x="1557632" y="215005"/>
                </a:lnTo>
                <a:lnTo>
                  <a:pt x="1537959" y="202836"/>
                </a:lnTo>
                <a:lnTo>
                  <a:pt x="1516905" y="190754"/>
                </a:lnTo>
                <a:lnTo>
                  <a:pt x="1494932" y="178731"/>
                </a:lnTo>
                <a:lnTo>
                  <a:pt x="1472346" y="166747"/>
                </a:lnTo>
                <a:lnTo>
                  <a:pt x="1449351" y="156376"/>
                </a:lnTo>
                <a:lnTo>
                  <a:pt x="1426084" y="147081"/>
                </a:lnTo>
                <a:lnTo>
                  <a:pt x="1402635" y="138503"/>
                </a:lnTo>
                <a:lnTo>
                  <a:pt x="1378271" y="130403"/>
                </a:lnTo>
                <a:lnTo>
                  <a:pt x="1353296" y="122622"/>
                </a:lnTo>
                <a:lnTo>
                  <a:pt x="1327916" y="115053"/>
                </a:lnTo>
                <a:lnTo>
                  <a:pt x="1303852" y="107626"/>
                </a:lnTo>
                <a:lnTo>
                  <a:pt x="1280665" y="100293"/>
                </a:lnTo>
                <a:lnTo>
                  <a:pt x="1258064" y="93024"/>
                </a:lnTo>
                <a:lnTo>
                  <a:pt x="1235059" y="85796"/>
                </a:lnTo>
                <a:lnTo>
                  <a:pt x="1211785" y="78596"/>
                </a:lnTo>
                <a:lnTo>
                  <a:pt x="1188331" y="71415"/>
                </a:lnTo>
                <a:lnTo>
                  <a:pt x="1141424" y="57053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47" name="SMARTInkShape-Group588"/>
          <p:cNvGrpSpPr/>
          <p:nvPr/>
        </p:nvGrpSpPr>
        <p:grpSpPr>
          <a:xfrm>
            <a:off x="5229233" y="971550"/>
            <a:ext cx="292888" cy="385676"/>
            <a:chOff x="5229233" y="971550"/>
            <a:chExt cx="292888" cy="385676"/>
          </a:xfrm>
        </p:grpSpPr>
        <p:sp>
          <p:nvSpPr>
            <p:cNvPr id="343" name="SMARTInkShape-2903"/>
            <p:cNvSpPr/>
            <p:nvPr/>
          </p:nvSpPr>
          <p:spPr bwMode="auto">
            <a:xfrm>
              <a:off x="5229233" y="971550"/>
              <a:ext cx="184562" cy="107033"/>
            </a:xfrm>
            <a:custGeom>
              <a:avLst/>
              <a:gdLst/>
              <a:ahLst/>
              <a:cxnLst/>
              <a:rect l="0" t="0" r="0" b="0"/>
              <a:pathLst>
                <a:path w="184562" h="107033">
                  <a:moveTo>
                    <a:pt x="7137" y="0"/>
                  </a:moveTo>
                  <a:lnTo>
                    <a:pt x="7137" y="7057"/>
                  </a:lnTo>
                  <a:lnTo>
                    <a:pt x="0" y="7144"/>
                  </a:lnTo>
                  <a:lnTo>
                    <a:pt x="32707" y="7144"/>
                  </a:lnTo>
                  <a:lnTo>
                    <a:pt x="57960" y="5027"/>
                  </a:lnTo>
                  <a:lnTo>
                    <a:pt x="89671" y="993"/>
                  </a:lnTo>
                  <a:lnTo>
                    <a:pt x="120806" y="990"/>
                  </a:lnTo>
                  <a:lnTo>
                    <a:pt x="153279" y="6177"/>
                  </a:lnTo>
                  <a:lnTo>
                    <a:pt x="172411" y="10650"/>
                  </a:lnTo>
                  <a:lnTo>
                    <a:pt x="179810" y="14787"/>
                  </a:lnTo>
                  <a:lnTo>
                    <a:pt x="181782" y="17002"/>
                  </a:lnTo>
                  <a:lnTo>
                    <a:pt x="183975" y="23696"/>
                  </a:lnTo>
                  <a:lnTo>
                    <a:pt x="184561" y="27704"/>
                  </a:lnTo>
                  <a:lnTo>
                    <a:pt x="183093" y="34273"/>
                  </a:lnTo>
                  <a:lnTo>
                    <a:pt x="175684" y="48751"/>
                  </a:lnTo>
                  <a:lnTo>
                    <a:pt x="161322" y="62246"/>
                  </a:lnTo>
                  <a:lnTo>
                    <a:pt x="128188" y="77998"/>
                  </a:lnTo>
                  <a:lnTo>
                    <a:pt x="92809" y="90411"/>
                  </a:lnTo>
                  <a:lnTo>
                    <a:pt x="60928" y="102384"/>
                  </a:lnTo>
                  <a:lnTo>
                    <a:pt x="38012" y="106528"/>
                  </a:lnTo>
                  <a:lnTo>
                    <a:pt x="30433" y="107032"/>
                  </a:lnTo>
                  <a:lnTo>
                    <a:pt x="30605" y="106280"/>
                  </a:lnTo>
                  <a:lnTo>
                    <a:pt x="32912" y="103327"/>
                  </a:lnTo>
                  <a:lnTo>
                    <a:pt x="36584" y="101486"/>
                  </a:lnTo>
                  <a:lnTo>
                    <a:pt x="62070" y="100070"/>
                  </a:lnTo>
                  <a:lnTo>
                    <a:pt x="78572" y="10001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4" name="SMARTInkShape-2904"/>
            <p:cNvSpPr/>
            <p:nvPr/>
          </p:nvSpPr>
          <p:spPr bwMode="auto">
            <a:xfrm>
              <a:off x="5246812" y="1080141"/>
              <a:ext cx="215686" cy="48573"/>
            </a:xfrm>
            <a:custGeom>
              <a:avLst/>
              <a:gdLst/>
              <a:ahLst/>
              <a:cxnLst/>
              <a:rect l="0" t="0" r="0" b="0"/>
              <a:pathLst>
                <a:path w="215686" h="48573">
                  <a:moveTo>
                    <a:pt x="25276" y="48572"/>
                  </a:moveTo>
                  <a:lnTo>
                    <a:pt x="0" y="48572"/>
                  </a:lnTo>
                  <a:lnTo>
                    <a:pt x="3181" y="48572"/>
                  </a:lnTo>
                  <a:lnTo>
                    <a:pt x="16707" y="43662"/>
                  </a:lnTo>
                  <a:lnTo>
                    <a:pt x="48307" y="39752"/>
                  </a:lnTo>
                  <a:lnTo>
                    <a:pt x="77873" y="31671"/>
                  </a:lnTo>
                  <a:lnTo>
                    <a:pt x="101039" y="24391"/>
                  </a:lnTo>
                  <a:lnTo>
                    <a:pt x="127211" y="18510"/>
                  </a:lnTo>
                  <a:lnTo>
                    <a:pt x="152601" y="13250"/>
                  </a:lnTo>
                  <a:lnTo>
                    <a:pt x="184974" y="5827"/>
                  </a:lnTo>
                  <a:lnTo>
                    <a:pt x="209662" y="0"/>
                  </a:lnTo>
                  <a:lnTo>
                    <a:pt x="212494" y="315"/>
                  </a:lnTo>
                  <a:lnTo>
                    <a:pt x="214381" y="1319"/>
                  </a:lnTo>
                  <a:lnTo>
                    <a:pt x="215640" y="2783"/>
                  </a:lnTo>
                  <a:lnTo>
                    <a:pt x="215685" y="4552"/>
                  </a:lnTo>
                  <a:lnTo>
                    <a:pt x="211013" y="128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5" name="SMARTInkShape-2905"/>
            <p:cNvSpPr/>
            <p:nvPr/>
          </p:nvSpPr>
          <p:spPr bwMode="auto">
            <a:xfrm>
              <a:off x="5322846" y="1185950"/>
              <a:ext cx="177843" cy="99386"/>
            </a:xfrm>
            <a:custGeom>
              <a:avLst/>
              <a:gdLst/>
              <a:ahLst/>
              <a:cxnLst/>
              <a:rect l="0" t="0" r="0" b="0"/>
              <a:pathLst>
                <a:path w="177843" h="99386">
                  <a:moveTo>
                    <a:pt x="142124" y="7056"/>
                  </a:moveTo>
                  <a:lnTo>
                    <a:pt x="142124" y="207"/>
                  </a:lnTo>
                  <a:lnTo>
                    <a:pt x="138331" y="0"/>
                  </a:lnTo>
                  <a:lnTo>
                    <a:pt x="137213" y="764"/>
                  </a:lnTo>
                  <a:lnTo>
                    <a:pt x="136468" y="2068"/>
                  </a:lnTo>
                  <a:lnTo>
                    <a:pt x="135972" y="3731"/>
                  </a:lnTo>
                  <a:lnTo>
                    <a:pt x="134847" y="4839"/>
                  </a:lnTo>
                  <a:lnTo>
                    <a:pt x="127339" y="8735"/>
                  </a:lnTo>
                  <a:lnTo>
                    <a:pt x="122852" y="11771"/>
                  </a:lnTo>
                  <a:lnTo>
                    <a:pt x="90279" y="24048"/>
                  </a:lnTo>
                  <a:lnTo>
                    <a:pt x="56155" y="43445"/>
                  </a:lnTo>
                  <a:lnTo>
                    <a:pt x="23982" y="61957"/>
                  </a:lnTo>
                  <a:lnTo>
                    <a:pt x="7811" y="72359"/>
                  </a:lnTo>
                  <a:lnTo>
                    <a:pt x="3054" y="80001"/>
                  </a:lnTo>
                  <a:lnTo>
                    <a:pt x="0" y="90257"/>
                  </a:lnTo>
                  <a:lnTo>
                    <a:pt x="5932" y="93776"/>
                  </a:lnTo>
                  <a:lnTo>
                    <a:pt x="17299" y="97192"/>
                  </a:lnTo>
                  <a:lnTo>
                    <a:pt x="50468" y="99385"/>
                  </a:lnTo>
                  <a:lnTo>
                    <a:pt x="80305" y="97648"/>
                  </a:lnTo>
                  <a:lnTo>
                    <a:pt x="112165" y="94223"/>
                  </a:lnTo>
                  <a:lnTo>
                    <a:pt x="141713" y="91092"/>
                  </a:lnTo>
                  <a:lnTo>
                    <a:pt x="164227" y="85137"/>
                  </a:lnTo>
                  <a:lnTo>
                    <a:pt x="177842" y="78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6" name="SMARTInkShape-2906"/>
            <p:cNvSpPr/>
            <p:nvPr/>
          </p:nvSpPr>
          <p:spPr bwMode="auto">
            <a:xfrm>
              <a:off x="5343525" y="1328738"/>
              <a:ext cx="178596" cy="28488"/>
            </a:xfrm>
            <a:custGeom>
              <a:avLst/>
              <a:gdLst/>
              <a:ahLst/>
              <a:cxnLst/>
              <a:rect l="0" t="0" r="0" b="0"/>
              <a:pathLst>
                <a:path w="178596" h="28488">
                  <a:moveTo>
                    <a:pt x="0" y="21431"/>
                  </a:moveTo>
                  <a:lnTo>
                    <a:pt x="0" y="27582"/>
                  </a:lnTo>
                  <a:lnTo>
                    <a:pt x="794" y="27913"/>
                  </a:lnTo>
                  <a:lnTo>
                    <a:pt x="9943" y="28487"/>
                  </a:lnTo>
                  <a:lnTo>
                    <a:pt x="43735" y="22416"/>
                  </a:lnTo>
                  <a:lnTo>
                    <a:pt x="78696" y="15906"/>
                  </a:lnTo>
                  <a:lnTo>
                    <a:pt x="114315" y="9591"/>
                  </a:lnTo>
                  <a:lnTo>
                    <a:pt x="150021" y="7466"/>
                  </a:lnTo>
                  <a:lnTo>
                    <a:pt x="160074" y="5170"/>
                  </a:lnTo>
                  <a:lnTo>
                    <a:pt x="170196" y="1532"/>
                  </a:lnTo>
                  <a:lnTo>
                    <a:pt x="17859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52" name="SMARTInkShape-Group589"/>
          <p:cNvGrpSpPr/>
          <p:nvPr/>
        </p:nvGrpSpPr>
        <p:grpSpPr>
          <a:xfrm>
            <a:off x="5972895" y="861194"/>
            <a:ext cx="768623" cy="388963"/>
            <a:chOff x="5972895" y="861194"/>
            <a:chExt cx="768623" cy="388963"/>
          </a:xfrm>
        </p:grpSpPr>
        <p:sp>
          <p:nvSpPr>
            <p:cNvPr id="348" name="SMARTInkShape-2907"/>
            <p:cNvSpPr/>
            <p:nvPr/>
          </p:nvSpPr>
          <p:spPr bwMode="auto">
            <a:xfrm>
              <a:off x="5972895" y="942975"/>
              <a:ext cx="185019" cy="235152"/>
            </a:xfrm>
            <a:custGeom>
              <a:avLst/>
              <a:gdLst/>
              <a:ahLst/>
              <a:cxnLst/>
              <a:rect l="0" t="0" r="0" b="0"/>
              <a:pathLst>
                <a:path w="185019" h="235152">
                  <a:moveTo>
                    <a:pt x="20710" y="0"/>
                  </a:moveTo>
                  <a:lnTo>
                    <a:pt x="20710" y="3792"/>
                  </a:lnTo>
                  <a:lnTo>
                    <a:pt x="18594" y="7771"/>
                  </a:lnTo>
                  <a:lnTo>
                    <a:pt x="16919" y="9943"/>
                  </a:lnTo>
                  <a:lnTo>
                    <a:pt x="15057" y="16590"/>
                  </a:lnTo>
                  <a:lnTo>
                    <a:pt x="13655" y="51552"/>
                  </a:lnTo>
                  <a:lnTo>
                    <a:pt x="8676" y="85384"/>
                  </a:lnTo>
                  <a:lnTo>
                    <a:pt x="6297" y="117991"/>
                  </a:lnTo>
                  <a:lnTo>
                    <a:pt x="1712" y="151994"/>
                  </a:lnTo>
                  <a:lnTo>
                    <a:pt x="0" y="181737"/>
                  </a:lnTo>
                  <a:lnTo>
                    <a:pt x="287" y="205190"/>
                  </a:lnTo>
                  <a:lnTo>
                    <a:pt x="3167" y="217137"/>
                  </a:lnTo>
                  <a:lnTo>
                    <a:pt x="9210" y="225622"/>
                  </a:lnTo>
                  <a:lnTo>
                    <a:pt x="13044" y="228996"/>
                  </a:lnTo>
                  <a:lnTo>
                    <a:pt x="23654" y="232745"/>
                  </a:lnTo>
                  <a:lnTo>
                    <a:pt x="53660" y="235151"/>
                  </a:lnTo>
                  <a:lnTo>
                    <a:pt x="80833" y="231776"/>
                  </a:lnTo>
                  <a:lnTo>
                    <a:pt x="108993" y="221956"/>
                  </a:lnTo>
                  <a:lnTo>
                    <a:pt x="137444" y="216577"/>
                  </a:lnTo>
                  <a:lnTo>
                    <a:pt x="152232" y="211086"/>
                  </a:lnTo>
                  <a:lnTo>
                    <a:pt x="164096" y="204941"/>
                  </a:lnTo>
                  <a:lnTo>
                    <a:pt x="178112" y="200688"/>
                  </a:lnTo>
                  <a:lnTo>
                    <a:pt x="180415" y="198879"/>
                  </a:lnTo>
                  <a:lnTo>
                    <a:pt x="185018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49" name="SMARTInkShape-2908"/>
            <p:cNvSpPr/>
            <p:nvPr/>
          </p:nvSpPr>
          <p:spPr bwMode="auto">
            <a:xfrm>
              <a:off x="6238111" y="871919"/>
              <a:ext cx="105540" cy="378238"/>
            </a:xfrm>
            <a:custGeom>
              <a:avLst/>
              <a:gdLst/>
              <a:ahLst/>
              <a:cxnLst/>
              <a:rect l="0" t="0" r="0" b="0"/>
              <a:pathLst>
                <a:path w="105540" h="378238">
                  <a:moveTo>
                    <a:pt x="84109" y="13906"/>
                  </a:moveTo>
                  <a:lnTo>
                    <a:pt x="84109" y="0"/>
                  </a:lnTo>
                  <a:lnTo>
                    <a:pt x="74165" y="9595"/>
                  </a:lnTo>
                  <a:lnTo>
                    <a:pt x="56466" y="37206"/>
                  </a:lnTo>
                  <a:lnTo>
                    <a:pt x="43197" y="64907"/>
                  </a:lnTo>
                  <a:lnTo>
                    <a:pt x="31794" y="88961"/>
                  </a:lnTo>
                  <a:lnTo>
                    <a:pt x="20376" y="116320"/>
                  </a:lnTo>
                  <a:lnTo>
                    <a:pt x="12656" y="147000"/>
                  </a:lnTo>
                  <a:lnTo>
                    <a:pt x="6578" y="181274"/>
                  </a:lnTo>
                  <a:lnTo>
                    <a:pt x="2025" y="216879"/>
                  </a:lnTo>
                  <a:lnTo>
                    <a:pt x="0" y="251225"/>
                  </a:lnTo>
                  <a:lnTo>
                    <a:pt x="1219" y="282893"/>
                  </a:lnTo>
                  <a:lnTo>
                    <a:pt x="5200" y="311256"/>
                  </a:lnTo>
                  <a:lnTo>
                    <a:pt x="12260" y="334445"/>
                  </a:lnTo>
                  <a:lnTo>
                    <a:pt x="24924" y="351101"/>
                  </a:lnTo>
                  <a:lnTo>
                    <a:pt x="41135" y="363002"/>
                  </a:lnTo>
                  <a:lnTo>
                    <a:pt x="68112" y="373370"/>
                  </a:lnTo>
                  <a:lnTo>
                    <a:pt x="105539" y="3782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0" name="SMARTInkShape-2909"/>
            <p:cNvSpPr/>
            <p:nvPr/>
          </p:nvSpPr>
          <p:spPr bwMode="auto">
            <a:xfrm>
              <a:off x="6365082" y="935831"/>
              <a:ext cx="200025" cy="233354"/>
            </a:xfrm>
            <a:custGeom>
              <a:avLst/>
              <a:gdLst/>
              <a:ahLst/>
              <a:cxnLst/>
              <a:rect l="0" t="0" r="0" b="0"/>
              <a:pathLst>
                <a:path w="200025" h="233354">
                  <a:moveTo>
                    <a:pt x="21431" y="0"/>
                  </a:moveTo>
                  <a:lnTo>
                    <a:pt x="20637" y="17888"/>
                  </a:lnTo>
                  <a:lnTo>
                    <a:pt x="15776" y="40193"/>
                  </a:lnTo>
                  <a:lnTo>
                    <a:pt x="10789" y="70910"/>
                  </a:lnTo>
                  <a:lnTo>
                    <a:pt x="2954" y="104818"/>
                  </a:lnTo>
                  <a:lnTo>
                    <a:pt x="583" y="135270"/>
                  </a:lnTo>
                  <a:lnTo>
                    <a:pt x="50" y="168666"/>
                  </a:lnTo>
                  <a:lnTo>
                    <a:pt x="5" y="181402"/>
                  </a:lnTo>
                  <a:lnTo>
                    <a:pt x="0" y="175328"/>
                  </a:lnTo>
                  <a:lnTo>
                    <a:pt x="9943" y="144320"/>
                  </a:lnTo>
                  <a:lnTo>
                    <a:pt x="24041" y="112998"/>
                  </a:lnTo>
                  <a:lnTo>
                    <a:pt x="33493" y="82341"/>
                  </a:lnTo>
                  <a:lnTo>
                    <a:pt x="48390" y="47368"/>
                  </a:lnTo>
                  <a:lnTo>
                    <a:pt x="60906" y="22025"/>
                  </a:lnTo>
                  <a:lnTo>
                    <a:pt x="62034" y="21033"/>
                  </a:lnTo>
                  <a:lnTo>
                    <a:pt x="62787" y="21166"/>
                  </a:lnTo>
                  <a:lnTo>
                    <a:pt x="63624" y="25547"/>
                  </a:lnTo>
                  <a:lnTo>
                    <a:pt x="64205" y="57986"/>
                  </a:lnTo>
                  <a:lnTo>
                    <a:pt x="64267" y="89765"/>
                  </a:lnTo>
                  <a:lnTo>
                    <a:pt x="64285" y="123523"/>
                  </a:lnTo>
                  <a:lnTo>
                    <a:pt x="64291" y="153986"/>
                  </a:lnTo>
                  <a:lnTo>
                    <a:pt x="64292" y="182327"/>
                  </a:lnTo>
                  <a:lnTo>
                    <a:pt x="64293" y="209630"/>
                  </a:lnTo>
                  <a:lnTo>
                    <a:pt x="65087" y="211191"/>
                  </a:lnTo>
                  <a:lnTo>
                    <a:pt x="66410" y="212232"/>
                  </a:lnTo>
                  <a:lnTo>
                    <a:pt x="68085" y="212925"/>
                  </a:lnTo>
                  <a:lnTo>
                    <a:pt x="69996" y="211800"/>
                  </a:lnTo>
                  <a:lnTo>
                    <a:pt x="74236" y="206317"/>
                  </a:lnTo>
                  <a:lnTo>
                    <a:pt x="84219" y="178455"/>
                  </a:lnTo>
                  <a:lnTo>
                    <a:pt x="95421" y="150860"/>
                  </a:lnTo>
                  <a:lnTo>
                    <a:pt x="104913" y="117901"/>
                  </a:lnTo>
                  <a:lnTo>
                    <a:pt x="117427" y="83000"/>
                  </a:lnTo>
                  <a:lnTo>
                    <a:pt x="130395" y="49111"/>
                  </a:lnTo>
                  <a:lnTo>
                    <a:pt x="142291" y="17639"/>
                  </a:lnTo>
                  <a:lnTo>
                    <a:pt x="146583" y="9427"/>
                  </a:lnTo>
                  <a:lnTo>
                    <a:pt x="147728" y="9460"/>
                  </a:lnTo>
                  <a:lnTo>
                    <a:pt x="148491" y="11069"/>
                  </a:lnTo>
                  <a:lnTo>
                    <a:pt x="149565" y="20919"/>
                  </a:lnTo>
                  <a:lnTo>
                    <a:pt x="145019" y="56373"/>
                  </a:lnTo>
                  <a:lnTo>
                    <a:pt x="143828" y="81411"/>
                  </a:lnTo>
                  <a:lnTo>
                    <a:pt x="143298" y="108414"/>
                  </a:lnTo>
                  <a:lnTo>
                    <a:pt x="143063" y="134703"/>
                  </a:lnTo>
                  <a:lnTo>
                    <a:pt x="142930" y="167353"/>
                  </a:lnTo>
                  <a:lnTo>
                    <a:pt x="142891" y="196342"/>
                  </a:lnTo>
                  <a:lnTo>
                    <a:pt x="143673" y="218778"/>
                  </a:lnTo>
                  <a:lnTo>
                    <a:pt x="146669" y="227674"/>
                  </a:lnTo>
                  <a:lnTo>
                    <a:pt x="148579" y="230364"/>
                  </a:lnTo>
                  <a:lnTo>
                    <a:pt x="152818" y="233353"/>
                  </a:lnTo>
                  <a:lnTo>
                    <a:pt x="155853" y="232562"/>
                  </a:lnTo>
                  <a:lnTo>
                    <a:pt x="163460" y="227451"/>
                  </a:lnTo>
                  <a:lnTo>
                    <a:pt x="176666" y="208063"/>
                  </a:lnTo>
                  <a:lnTo>
                    <a:pt x="190634" y="174626"/>
                  </a:lnTo>
                  <a:lnTo>
                    <a:pt x="200024" y="1500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1" name="SMARTInkShape-2910"/>
            <p:cNvSpPr/>
            <p:nvPr/>
          </p:nvSpPr>
          <p:spPr bwMode="auto">
            <a:xfrm>
              <a:off x="6607969" y="861194"/>
              <a:ext cx="133549" cy="357550"/>
            </a:xfrm>
            <a:custGeom>
              <a:avLst/>
              <a:gdLst/>
              <a:ahLst/>
              <a:cxnLst/>
              <a:rect l="0" t="0" r="0" b="0"/>
              <a:pathLst>
                <a:path w="133549" h="357550">
                  <a:moveTo>
                    <a:pt x="0" y="24631"/>
                  </a:moveTo>
                  <a:lnTo>
                    <a:pt x="7584" y="20839"/>
                  </a:lnTo>
                  <a:lnTo>
                    <a:pt x="9819" y="18928"/>
                  </a:lnTo>
                  <a:lnTo>
                    <a:pt x="14551" y="12446"/>
                  </a:lnTo>
                  <a:lnTo>
                    <a:pt x="30206" y="782"/>
                  </a:lnTo>
                  <a:lnTo>
                    <a:pt x="33632" y="0"/>
                  </a:lnTo>
                  <a:lnTo>
                    <a:pt x="41670" y="1249"/>
                  </a:lnTo>
                  <a:lnTo>
                    <a:pt x="55120" y="10206"/>
                  </a:lnTo>
                  <a:lnTo>
                    <a:pt x="74682" y="40450"/>
                  </a:lnTo>
                  <a:lnTo>
                    <a:pt x="87167" y="64205"/>
                  </a:lnTo>
                  <a:lnTo>
                    <a:pt x="98536" y="92755"/>
                  </a:lnTo>
                  <a:lnTo>
                    <a:pt x="108088" y="124758"/>
                  </a:lnTo>
                  <a:lnTo>
                    <a:pt x="114978" y="160149"/>
                  </a:lnTo>
                  <a:lnTo>
                    <a:pt x="120687" y="194928"/>
                  </a:lnTo>
                  <a:lnTo>
                    <a:pt x="125870" y="228112"/>
                  </a:lnTo>
                  <a:lnTo>
                    <a:pt x="130819" y="258736"/>
                  </a:lnTo>
                  <a:lnTo>
                    <a:pt x="133548" y="286105"/>
                  </a:lnTo>
                  <a:lnTo>
                    <a:pt x="132968" y="321709"/>
                  </a:lnTo>
                  <a:lnTo>
                    <a:pt x="128947" y="340022"/>
                  </a:lnTo>
                  <a:lnTo>
                    <a:pt x="121868" y="350807"/>
                  </a:lnTo>
                  <a:lnTo>
                    <a:pt x="113430" y="356129"/>
                  </a:lnTo>
                  <a:lnTo>
                    <a:pt x="108957" y="357549"/>
                  </a:lnTo>
                  <a:lnTo>
                    <a:pt x="78581" y="3532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353" name="SMARTInkShape-2911"/>
          <p:cNvSpPr/>
          <p:nvPr/>
        </p:nvSpPr>
        <p:spPr bwMode="auto">
          <a:xfrm>
            <a:off x="4065121" y="3429000"/>
            <a:ext cx="199699" cy="315845"/>
          </a:xfrm>
          <a:custGeom>
            <a:avLst/>
            <a:gdLst/>
            <a:ahLst/>
            <a:cxnLst/>
            <a:rect l="0" t="0" r="0" b="0"/>
            <a:pathLst>
              <a:path w="199699" h="315845">
                <a:moveTo>
                  <a:pt x="28248" y="28575"/>
                </a:moveTo>
                <a:lnTo>
                  <a:pt x="28248" y="32367"/>
                </a:lnTo>
                <a:lnTo>
                  <a:pt x="16857" y="66390"/>
                </a:lnTo>
                <a:lnTo>
                  <a:pt x="14818" y="93402"/>
                </a:lnTo>
                <a:lnTo>
                  <a:pt x="14342" y="117712"/>
                </a:lnTo>
                <a:lnTo>
                  <a:pt x="14130" y="144391"/>
                </a:lnTo>
                <a:lnTo>
                  <a:pt x="14035" y="172918"/>
                </a:lnTo>
                <a:lnTo>
                  <a:pt x="13994" y="204117"/>
                </a:lnTo>
                <a:lnTo>
                  <a:pt x="13975" y="232271"/>
                </a:lnTo>
                <a:lnTo>
                  <a:pt x="16081" y="266200"/>
                </a:lnTo>
                <a:lnTo>
                  <a:pt x="20112" y="298998"/>
                </a:lnTo>
                <a:lnTo>
                  <a:pt x="20973" y="315844"/>
                </a:lnTo>
                <a:lnTo>
                  <a:pt x="21078" y="307041"/>
                </a:lnTo>
                <a:lnTo>
                  <a:pt x="15396" y="277020"/>
                </a:lnTo>
                <a:lnTo>
                  <a:pt x="11159" y="253295"/>
                </a:lnTo>
                <a:lnTo>
                  <a:pt x="8746" y="226876"/>
                </a:lnTo>
                <a:lnTo>
                  <a:pt x="6880" y="198465"/>
                </a:lnTo>
                <a:lnTo>
                  <a:pt x="3405" y="167317"/>
                </a:lnTo>
                <a:lnTo>
                  <a:pt x="1332" y="137069"/>
                </a:lnTo>
                <a:lnTo>
                  <a:pt x="410" y="108545"/>
                </a:lnTo>
                <a:lnTo>
                  <a:pt x="0" y="82638"/>
                </a:lnTo>
                <a:lnTo>
                  <a:pt x="3562" y="53325"/>
                </a:lnTo>
                <a:lnTo>
                  <a:pt x="9645" y="37143"/>
                </a:lnTo>
                <a:lnTo>
                  <a:pt x="12670" y="35081"/>
                </a:lnTo>
                <a:lnTo>
                  <a:pt x="16276" y="34500"/>
                </a:lnTo>
                <a:lnTo>
                  <a:pt x="20266" y="34906"/>
                </a:lnTo>
                <a:lnTo>
                  <a:pt x="28934" y="41708"/>
                </a:lnTo>
                <a:lnTo>
                  <a:pt x="37284" y="53461"/>
                </a:lnTo>
                <a:lnTo>
                  <a:pt x="51229" y="88995"/>
                </a:lnTo>
                <a:lnTo>
                  <a:pt x="64426" y="122413"/>
                </a:lnTo>
                <a:lnTo>
                  <a:pt x="78390" y="157450"/>
                </a:lnTo>
                <a:lnTo>
                  <a:pt x="92582" y="190850"/>
                </a:lnTo>
                <a:lnTo>
                  <a:pt x="104724" y="220854"/>
                </a:lnTo>
                <a:lnTo>
                  <a:pt x="115466" y="245620"/>
                </a:lnTo>
                <a:lnTo>
                  <a:pt x="137454" y="279318"/>
                </a:lnTo>
                <a:lnTo>
                  <a:pt x="142401" y="282891"/>
                </a:lnTo>
                <a:lnTo>
                  <a:pt x="144831" y="283844"/>
                </a:lnTo>
                <a:lnTo>
                  <a:pt x="147245" y="283686"/>
                </a:lnTo>
                <a:lnTo>
                  <a:pt x="152044" y="281393"/>
                </a:lnTo>
                <a:lnTo>
                  <a:pt x="159208" y="275640"/>
                </a:lnTo>
                <a:lnTo>
                  <a:pt x="173503" y="242000"/>
                </a:lnTo>
                <a:lnTo>
                  <a:pt x="180647" y="213609"/>
                </a:lnTo>
                <a:lnTo>
                  <a:pt x="183999" y="180061"/>
                </a:lnTo>
                <a:lnTo>
                  <a:pt x="184783" y="154639"/>
                </a:lnTo>
                <a:lnTo>
                  <a:pt x="185925" y="127466"/>
                </a:lnTo>
                <a:lnTo>
                  <a:pt x="189079" y="99514"/>
                </a:lnTo>
                <a:lnTo>
                  <a:pt x="191525" y="64587"/>
                </a:lnTo>
                <a:lnTo>
                  <a:pt x="193144" y="30838"/>
                </a:lnTo>
                <a:lnTo>
                  <a:pt x="199698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357" name="SMARTInkShape-Group591"/>
          <p:cNvGrpSpPr/>
          <p:nvPr/>
        </p:nvGrpSpPr>
        <p:grpSpPr>
          <a:xfrm>
            <a:off x="6182372" y="326473"/>
            <a:ext cx="597048" cy="386197"/>
            <a:chOff x="6182372" y="326473"/>
            <a:chExt cx="597048" cy="386197"/>
          </a:xfrm>
        </p:grpSpPr>
        <p:sp>
          <p:nvSpPr>
            <p:cNvPr id="354" name="SMARTInkShape-2912"/>
            <p:cNvSpPr/>
            <p:nvPr/>
          </p:nvSpPr>
          <p:spPr bwMode="auto">
            <a:xfrm>
              <a:off x="6509428" y="326473"/>
              <a:ext cx="269992" cy="386197"/>
            </a:xfrm>
            <a:custGeom>
              <a:avLst/>
              <a:gdLst/>
              <a:ahLst/>
              <a:cxnLst/>
              <a:rect l="0" t="0" r="0" b="0"/>
              <a:pathLst>
                <a:path w="269992" h="386197">
                  <a:moveTo>
                    <a:pt x="55678" y="37858"/>
                  </a:moveTo>
                  <a:lnTo>
                    <a:pt x="45036" y="37858"/>
                  </a:lnTo>
                  <a:lnTo>
                    <a:pt x="43822" y="38652"/>
                  </a:lnTo>
                  <a:lnTo>
                    <a:pt x="43011" y="39975"/>
                  </a:lnTo>
                  <a:lnTo>
                    <a:pt x="42111" y="44355"/>
                  </a:lnTo>
                  <a:lnTo>
                    <a:pt x="41454" y="76467"/>
                  </a:lnTo>
                  <a:lnTo>
                    <a:pt x="41409" y="107594"/>
                  </a:lnTo>
                  <a:lnTo>
                    <a:pt x="41399" y="133146"/>
                  </a:lnTo>
                  <a:lnTo>
                    <a:pt x="43511" y="160377"/>
                  </a:lnTo>
                  <a:lnTo>
                    <a:pt x="46301" y="188355"/>
                  </a:lnTo>
                  <a:lnTo>
                    <a:pt x="47542" y="216664"/>
                  </a:lnTo>
                  <a:lnTo>
                    <a:pt x="45977" y="243005"/>
                  </a:lnTo>
                  <a:lnTo>
                    <a:pt x="40633" y="278030"/>
                  </a:lnTo>
                  <a:lnTo>
                    <a:pt x="31715" y="310725"/>
                  </a:lnTo>
                  <a:lnTo>
                    <a:pt x="28470" y="323583"/>
                  </a:lnTo>
                  <a:lnTo>
                    <a:pt x="26427" y="325973"/>
                  </a:lnTo>
                  <a:lnTo>
                    <a:pt x="19924" y="328628"/>
                  </a:lnTo>
                  <a:lnTo>
                    <a:pt x="16760" y="327748"/>
                  </a:lnTo>
                  <a:lnTo>
                    <a:pt x="11130" y="322538"/>
                  </a:lnTo>
                  <a:lnTo>
                    <a:pt x="3497" y="303095"/>
                  </a:lnTo>
                  <a:lnTo>
                    <a:pt x="0" y="269641"/>
                  </a:lnTo>
                  <a:lnTo>
                    <a:pt x="1299" y="241150"/>
                  </a:lnTo>
                  <a:lnTo>
                    <a:pt x="5316" y="209966"/>
                  </a:lnTo>
                  <a:lnTo>
                    <a:pt x="12393" y="177586"/>
                  </a:lnTo>
                  <a:lnTo>
                    <a:pt x="22947" y="146791"/>
                  </a:lnTo>
                  <a:lnTo>
                    <a:pt x="36369" y="117229"/>
                  </a:lnTo>
                  <a:lnTo>
                    <a:pt x="52917" y="88215"/>
                  </a:lnTo>
                  <a:lnTo>
                    <a:pt x="80084" y="52691"/>
                  </a:lnTo>
                  <a:lnTo>
                    <a:pt x="112035" y="29641"/>
                  </a:lnTo>
                  <a:lnTo>
                    <a:pt x="146636" y="12758"/>
                  </a:lnTo>
                  <a:lnTo>
                    <a:pt x="178231" y="1493"/>
                  </a:lnTo>
                  <a:lnTo>
                    <a:pt x="193754" y="0"/>
                  </a:lnTo>
                  <a:lnTo>
                    <a:pt x="205151" y="1982"/>
                  </a:lnTo>
                  <a:lnTo>
                    <a:pt x="212862" y="5509"/>
                  </a:lnTo>
                  <a:lnTo>
                    <a:pt x="214443" y="7561"/>
                  </a:lnTo>
                  <a:lnTo>
                    <a:pt x="214703" y="9723"/>
                  </a:lnTo>
                  <a:lnTo>
                    <a:pt x="212081" y="15829"/>
                  </a:lnTo>
                  <a:lnTo>
                    <a:pt x="189272" y="45864"/>
                  </a:lnTo>
                  <a:lnTo>
                    <a:pt x="157502" y="80244"/>
                  </a:lnTo>
                  <a:lnTo>
                    <a:pt x="134796" y="112153"/>
                  </a:lnTo>
                  <a:lnTo>
                    <a:pt x="113781" y="142069"/>
                  </a:lnTo>
                  <a:lnTo>
                    <a:pt x="98735" y="171835"/>
                  </a:lnTo>
                  <a:lnTo>
                    <a:pt x="94659" y="193976"/>
                  </a:lnTo>
                  <a:lnTo>
                    <a:pt x="99948" y="228754"/>
                  </a:lnTo>
                  <a:lnTo>
                    <a:pt x="115361" y="264194"/>
                  </a:lnTo>
                  <a:lnTo>
                    <a:pt x="138802" y="299830"/>
                  </a:lnTo>
                  <a:lnTo>
                    <a:pt x="169649" y="331732"/>
                  </a:lnTo>
                  <a:lnTo>
                    <a:pt x="200131" y="357501"/>
                  </a:lnTo>
                  <a:lnTo>
                    <a:pt x="233173" y="376135"/>
                  </a:lnTo>
                  <a:lnTo>
                    <a:pt x="258469" y="386196"/>
                  </a:lnTo>
                  <a:lnTo>
                    <a:pt x="260722" y="385971"/>
                  </a:lnTo>
                  <a:lnTo>
                    <a:pt x="269991" y="38075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5" name="SMARTInkShape-2913"/>
            <p:cNvSpPr/>
            <p:nvPr/>
          </p:nvSpPr>
          <p:spPr bwMode="auto">
            <a:xfrm>
              <a:off x="6182372" y="514350"/>
              <a:ext cx="173577" cy="21432"/>
            </a:xfrm>
            <a:custGeom>
              <a:avLst/>
              <a:gdLst/>
              <a:ahLst/>
              <a:cxnLst/>
              <a:rect l="0" t="0" r="0" b="0"/>
              <a:pathLst>
                <a:path w="173577" h="21432">
                  <a:moveTo>
                    <a:pt x="4116" y="21431"/>
                  </a:moveTo>
                  <a:lnTo>
                    <a:pt x="4116" y="15281"/>
                  </a:lnTo>
                  <a:lnTo>
                    <a:pt x="323" y="10789"/>
                  </a:lnTo>
                  <a:lnTo>
                    <a:pt x="0" y="9574"/>
                  </a:lnTo>
                  <a:lnTo>
                    <a:pt x="578" y="8764"/>
                  </a:lnTo>
                  <a:lnTo>
                    <a:pt x="3337" y="7864"/>
                  </a:lnTo>
                  <a:lnTo>
                    <a:pt x="34582" y="7172"/>
                  </a:lnTo>
                  <a:lnTo>
                    <a:pt x="67343" y="6356"/>
                  </a:lnTo>
                  <a:lnTo>
                    <a:pt x="94993" y="2236"/>
                  </a:lnTo>
                  <a:lnTo>
                    <a:pt x="130663" y="442"/>
                  </a:lnTo>
                  <a:lnTo>
                    <a:pt x="165499" y="39"/>
                  </a:lnTo>
                  <a:lnTo>
                    <a:pt x="173576" y="8"/>
                  </a:lnTo>
                  <a:lnTo>
                    <a:pt x="16127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6" name="SMARTInkShape-2914"/>
            <p:cNvSpPr/>
            <p:nvPr/>
          </p:nvSpPr>
          <p:spPr bwMode="auto">
            <a:xfrm>
              <a:off x="6208213" y="601565"/>
              <a:ext cx="178301" cy="5655"/>
            </a:xfrm>
            <a:custGeom>
              <a:avLst/>
              <a:gdLst/>
              <a:ahLst/>
              <a:cxnLst/>
              <a:rect l="0" t="0" r="0" b="0"/>
              <a:pathLst>
                <a:path w="178301" h="5655">
                  <a:moveTo>
                    <a:pt x="6850" y="5654"/>
                  </a:moveTo>
                  <a:lnTo>
                    <a:pt x="0" y="5654"/>
                  </a:lnTo>
                  <a:lnTo>
                    <a:pt x="31849" y="5654"/>
                  </a:lnTo>
                  <a:lnTo>
                    <a:pt x="60029" y="3537"/>
                  </a:lnTo>
                  <a:lnTo>
                    <a:pt x="91399" y="0"/>
                  </a:lnTo>
                  <a:lnTo>
                    <a:pt x="120801" y="1068"/>
                  </a:lnTo>
                  <a:lnTo>
                    <a:pt x="151596" y="4748"/>
                  </a:lnTo>
                  <a:lnTo>
                    <a:pt x="178300" y="565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62" name="SMARTInkShape-Group592"/>
          <p:cNvGrpSpPr/>
          <p:nvPr/>
        </p:nvGrpSpPr>
        <p:grpSpPr>
          <a:xfrm>
            <a:off x="4200968" y="950119"/>
            <a:ext cx="741762" cy="373324"/>
            <a:chOff x="4200968" y="950119"/>
            <a:chExt cx="741762" cy="373324"/>
          </a:xfrm>
        </p:grpSpPr>
        <p:sp>
          <p:nvSpPr>
            <p:cNvPr id="358" name="SMARTInkShape-2915"/>
            <p:cNvSpPr/>
            <p:nvPr/>
          </p:nvSpPr>
          <p:spPr bwMode="auto">
            <a:xfrm>
              <a:off x="4200968" y="979889"/>
              <a:ext cx="256733" cy="277332"/>
            </a:xfrm>
            <a:custGeom>
              <a:avLst/>
              <a:gdLst/>
              <a:ahLst/>
              <a:cxnLst/>
              <a:rect l="0" t="0" r="0" b="0"/>
              <a:pathLst>
                <a:path w="256733" h="277332">
                  <a:moveTo>
                    <a:pt x="42420" y="34524"/>
                  </a:moveTo>
                  <a:lnTo>
                    <a:pt x="42420" y="28373"/>
                  </a:lnTo>
                  <a:lnTo>
                    <a:pt x="46212" y="23882"/>
                  </a:lnTo>
                  <a:lnTo>
                    <a:pt x="48074" y="17623"/>
                  </a:lnTo>
                  <a:lnTo>
                    <a:pt x="49537" y="0"/>
                  </a:lnTo>
                  <a:lnTo>
                    <a:pt x="49562" y="33156"/>
                  </a:lnTo>
                  <a:lnTo>
                    <a:pt x="45771" y="59342"/>
                  </a:lnTo>
                  <a:lnTo>
                    <a:pt x="39620" y="91001"/>
                  </a:lnTo>
                  <a:lnTo>
                    <a:pt x="35090" y="115981"/>
                  </a:lnTo>
                  <a:lnTo>
                    <a:pt x="29637" y="142164"/>
                  </a:lnTo>
                  <a:lnTo>
                    <a:pt x="21922" y="167031"/>
                  </a:lnTo>
                  <a:lnTo>
                    <a:pt x="12445" y="199550"/>
                  </a:lnTo>
                  <a:lnTo>
                    <a:pt x="4611" y="229294"/>
                  </a:lnTo>
                  <a:lnTo>
                    <a:pt x="222" y="261804"/>
                  </a:lnTo>
                  <a:lnTo>
                    <a:pt x="0" y="267007"/>
                  </a:lnTo>
                  <a:lnTo>
                    <a:pt x="1440" y="270475"/>
                  </a:lnTo>
                  <a:lnTo>
                    <a:pt x="3987" y="272787"/>
                  </a:lnTo>
                  <a:lnTo>
                    <a:pt x="11051" y="275356"/>
                  </a:lnTo>
                  <a:lnTo>
                    <a:pt x="44531" y="277140"/>
                  </a:lnTo>
                  <a:lnTo>
                    <a:pt x="73296" y="277331"/>
                  </a:lnTo>
                  <a:lnTo>
                    <a:pt x="105720" y="273595"/>
                  </a:lnTo>
                  <a:lnTo>
                    <a:pt x="130878" y="271746"/>
                  </a:lnTo>
                  <a:lnTo>
                    <a:pt x="157140" y="271718"/>
                  </a:lnTo>
                  <a:lnTo>
                    <a:pt x="192651" y="275371"/>
                  </a:lnTo>
                  <a:lnTo>
                    <a:pt x="226788" y="277008"/>
                  </a:lnTo>
                  <a:lnTo>
                    <a:pt x="248877" y="277331"/>
                  </a:lnTo>
                  <a:lnTo>
                    <a:pt x="251495" y="275770"/>
                  </a:lnTo>
                  <a:lnTo>
                    <a:pt x="253241" y="273142"/>
                  </a:lnTo>
                  <a:lnTo>
                    <a:pt x="256732" y="2631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59" name="SMARTInkShape-2916"/>
            <p:cNvSpPr/>
            <p:nvPr/>
          </p:nvSpPr>
          <p:spPr bwMode="auto">
            <a:xfrm>
              <a:off x="4506911" y="957557"/>
              <a:ext cx="122240" cy="342607"/>
            </a:xfrm>
            <a:custGeom>
              <a:avLst/>
              <a:gdLst/>
              <a:ahLst/>
              <a:cxnLst/>
              <a:rect l="0" t="0" r="0" b="0"/>
              <a:pathLst>
                <a:path w="122240" h="342607">
                  <a:moveTo>
                    <a:pt x="86520" y="6849"/>
                  </a:moveTo>
                  <a:lnTo>
                    <a:pt x="86520" y="699"/>
                  </a:lnTo>
                  <a:lnTo>
                    <a:pt x="85727" y="367"/>
                  </a:lnTo>
                  <a:lnTo>
                    <a:pt x="82728" y="0"/>
                  </a:lnTo>
                  <a:lnTo>
                    <a:pt x="72785" y="3585"/>
                  </a:lnTo>
                  <a:lnTo>
                    <a:pt x="59785" y="17259"/>
                  </a:lnTo>
                  <a:lnTo>
                    <a:pt x="41170" y="50504"/>
                  </a:lnTo>
                  <a:lnTo>
                    <a:pt x="31704" y="74670"/>
                  </a:lnTo>
                  <a:lnTo>
                    <a:pt x="22205" y="101286"/>
                  </a:lnTo>
                  <a:lnTo>
                    <a:pt x="12692" y="129783"/>
                  </a:lnTo>
                  <a:lnTo>
                    <a:pt x="3173" y="160970"/>
                  </a:lnTo>
                  <a:lnTo>
                    <a:pt x="0" y="191235"/>
                  </a:lnTo>
                  <a:lnTo>
                    <a:pt x="1236" y="220561"/>
                  </a:lnTo>
                  <a:lnTo>
                    <a:pt x="4431" y="249470"/>
                  </a:lnTo>
                  <a:lnTo>
                    <a:pt x="18277" y="284935"/>
                  </a:lnTo>
                  <a:lnTo>
                    <a:pt x="41252" y="311760"/>
                  </a:lnTo>
                  <a:lnTo>
                    <a:pt x="71961" y="327204"/>
                  </a:lnTo>
                  <a:lnTo>
                    <a:pt x="102403" y="336807"/>
                  </a:lnTo>
                  <a:lnTo>
                    <a:pt x="122239" y="3426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0" name="SMARTInkShape-2917"/>
            <p:cNvSpPr/>
            <p:nvPr/>
          </p:nvSpPr>
          <p:spPr bwMode="auto">
            <a:xfrm>
              <a:off x="4629541" y="1034294"/>
              <a:ext cx="242498" cy="186601"/>
            </a:xfrm>
            <a:custGeom>
              <a:avLst/>
              <a:gdLst/>
              <a:ahLst/>
              <a:cxnLst/>
              <a:rect l="0" t="0" r="0" b="0"/>
              <a:pathLst>
                <a:path w="242498" h="186601">
                  <a:moveTo>
                    <a:pt x="35328" y="1550"/>
                  </a:moveTo>
                  <a:lnTo>
                    <a:pt x="31536" y="1550"/>
                  </a:lnTo>
                  <a:lnTo>
                    <a:pt x="30418" y="3137"/>
                  </a:lnTo>
                  <a:lnTo>
                    <a:pt x="29177" y="9134"/>
                  </a:lnTo>
                  <a:lnTo>
                    <a:pt x="33969" y="40384"/>
                  </a:lnTo>
                  <a:lnTo>
                    <a:pt x="35059" y="75984"/>
                  </a:lnTo>
                  <a:lnTo>
                    <a:pt x="30365" y="108681"/>
                  </a:lnTo>
                  <a:lnTo>
                    <a:pt x="26498" y="140657"/>
                  </a:lnTo>
                  <a:lnTo>
                    <a:pt x="15209" y="173749"/>
                  </a:lnTo>
                  <a:lnTo>
                    <a:pt x="13978" y="175881"/>
                  </a:lnTo>
                  <a:lnTo>
                    <a:pt x="12363" y="177302"/>
                  </a:lnTo>
                  <a:lnTo>
                    <a:pt x="10493" y="178249"/>
                  </a:lnTo>
                  <a:lnTo>
                    <a:pt x="8453" y="178087"/>
                  </a:lnTo>
                  <a:lnTo>
                    <a:pt x="4068" y="175790"/>
                  </a:lnTo>
                  <a:lnTo>
                    <a:pt x="1591" y="167890"/>
                  </a:lnTo>
                  <a:lnTo>
                    <a:pt x="0" y="135831"/>
                  </a:lnTo>
                  <a:lnTo>
                    <a:pt x="7310" y="102808"/>
                  </a:lnTo>
                  <a:lnTo>
                    <a:pt x="19529" y="67888"/>
                  </a:lnTo>
                  <a:lnTo>
                    <a:pt x="36997" y="39991"/>
                  </a:lnTo>
                  <a:lnTo>
                    <a:pt x="64232" y="10819"/>
                  </a:lnTo>
                  <a:lnTo>
                    <a:pt x="78337" y="2230"/>
                  </a:lnTo>
                  <a:lnTo>
                    <a:pt x="92543" y="0"/>
                  </a:lnTo>
                  <a:lnTo>
                    <a:pt x="105206" y="1655"/>
                  </a:lnTo>
                  <a:lnTo>
                    <a:pt x="113481" y="5036"/>
                  </a:lnTo>
                  <a:lnTo>
                    <a:pt x="119804" y="11301"/>
                  </a:lnTo>
                  <a:lnTo>
                    <a:pt x="122601" y="15195"/>
                  </a:lnTo>
                  <a:lnTo>
                    <a:pt x="123673" y="19378"/>
                  </a:lnTo>
                  <a:lnTo>
                    <a:pt x="121554" y="45976"/>
                  </a:lnTo>
                  <a:lnTo>
                    <a:pt x="107694" y="80337"/>
                  </a:lnTo>
                  <a:lnTo>
                    <a:pt x="95775" y="115877"/>
                  </a:lnTo>
                  <a:lnTo>
                    <a:pt x="94249" y="136495"/>
                  </a:lnTo>
                  <a:lnTo>
                    <a:pt x="96704" y="147780"/>
                  </a:lnTo>
                  <a:lnTo>
                    <a:pt x="104675" y="158087"/>
                  </a:lnTo>
                  <a:lnTo>
                    <a:pt x="116155" y="167166"/>
                  </a:lnTo>
                  <a:lnTo>
                    <a:pt x="149924" y="182070"/>
                  </a:lnTo>
                  <a:lnTo>
                    <a:pt x="185385" y="186600"/>
                  </a:lnTo>
                  <a:lnTo>
                    <a:pt x="206789" y="184967"/>
                  </a:lnTo>
                  <a:lnTo>
                    <a:pt x="242497" y="1730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1" name="SMARTInkShape-2918"/>
            <p:cNvSpPr/>
            <p:nvPr/>
          </p:nvSpPr>
          <p:spPr bwMode="auto">
            <a:xfrm>
              <a:off x="4872038" y="950119"/>
              <a:ext cx="70692" cy="373324"/>
            </a:xfrm>
            <a:custGeom>
              <a:avLst/>
              <a:gdLst/>
              <a:ahLst/>
              <a:cxnLst/>
              <a:rect l="0" t="0" r="0" b="0"/>
              <a:pathLst>
                <a:path w="70692" h="373324">
                  <a:moveTo>
                    <a:pt x="0" y="0"/>
                  </a:moveTo>
                  <a:lnTo>
                    <a:pt x="0" y="9943"/>
                  </a:lnTo>
                  <a:lnTo>
                    <a:pt x="16093" y="43735"/>
                  </a:lnTo>
                  <a:lnTo>
                    <a:pt x="31783" y="78900"/>
                  </a:lnTo>
                  <a:lnTo>
                    <a:pt x="40848" y="103329"/>
                  </a:lnTo>
                  <a:lnTo>
                    <a:pt x="48052" y="130061"/>
                  </a:lnTo>
                  <a:lnTo>
                    <a:pt x="54694" y="159405"/>
                  </a:lnTo>
                  <a:lnTo>
                    <a:pt x="62938" y="193613"/>
                  </a:lnTo>
                  <a:lnTo>
                    <a:pt x="67659" y="225750"/>
                  </a:lnTo>
                  <a:lnTo>
                    <a:pt x="69758" y="256702"/>
                  </a:lnTo>
                  <a:lnTo>
                    <a:pt x="70691" y="288979"/>
                  </a:lnTo>
                  <a:lnTo>
                    <a:pt x="68989" y="317612"/>
                  </a:lnTo>
                  <a:lnTo>
                    <a:pt x="63568" y="351811"/>
                  </a:lnTo>
                  <a:lnTo>
                    <a:pt x="61428" y="360747"/>
                  </a:lnTo>
                  <a:lnTo>
                    <a:pt x="58415" y="366704"/>
                  </a:lnTo>
                  <a:lnTo>
                    <a:pt x="54818" y="370676"/>
                  </a:lnTo>
                  <a:lnTo>
                    <a:pt x="50832" y="373323"/>
                  </a:lnTo>
                  <a:lnTo>
                    <a:pt x="48176" y="372707"/>
                  </a:lnTo>
                  <a:lnTo>
                    <a:pt x="46404" y="369915"/>
                  </a:lnTo>
                  <a:lnTo>
                    <a:pt x="42862" y="3571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365" name="SMARTInkShape-Group593"/>
          <p:cNvGrpSpPr/>
          <p:nvPr/>
        </p:nvGrpSpPr>
        <p:grpSpPr>
          <a:xfrm>
            <a:off x="1893094" y="2603353"/>
            <a:ext cx="285751" cy="368448"/>
            <a:chOff x="1893094" y="2603353"/>
            <a:chExt cx="285751" cy="368448"/>
          </a:xfrm>
        </p:grpSpPr>
        <p:sp>
          <p:nvSpPr>
            <p:cNvPr id="363" name="SMARTInkShape-2919"/>
            <p:cNvSpPr/>
            <p:nvPr/>
          </p:nvSpPr>
          <p:spPr bwMode="auto">
            <a:xfrm>
              <a:off x="1893094" y="2603353"/>
              <a:ext cx="85726" cy="175015"/>
            </a:xfrm>
            <a:custGeom>
              <a:avLst/>
              <a:gdLst/>
              <a:ahLst/>
              <a:cxnLst/>
              <a:rect l="0" t="0" r="0" b="0"/>
              <a:pathLst>
                <a:path w="85726" h="175015">
                  <a:moveTo>
                    <a:pt x="0" y="4116"/>
                  </a:moveTo>
                  <a:lnTo>
                    <a:pt x="0" y="0"/>
                  </a:lnTo>
                  <a:lnTo>
                    <a:pt x="0" y="3417"/>
                  </a:lnTo>
                  <a:lnTo>
                    <a:pt x="4909" y="9681"/>
                  </a:lnTo>
                  <a:lnTo>
                    <a:pt x="6482" y="16260"/>
                  </a:lnTo>
                  <a:lnTo>
                    <a:pt x="7920" y="43941"/>
                  </a:lnTo>
                  <a:lnTo>
                    <a:pt x="14261" y="54083"/>
                  </a:lnTo>
                  <a:lnTo>
                    <a:pt x="26938" y="67566"/>
                  </a:lnTo>
                  <a:lnTo>
                    <a:pt x="45023" y="99330"/>
                  </a:lnTo>
                  <a:lnTo>
                    <a:pt x="61256" y="132218"/>
                  </a:lnTo>
                  <a:lnTo>
                    <a:pt x="78543" y="166138"/>
                  </a:lnTo>
                  <a:lnTo>
                    <a:pt x="85304" y="175014"/>
                  </a:lnTo>
                  <a:lnTo>
                    <a:pt x="85725" y="1684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364" name="SMARTInkShape-2920"/>
            <p:cNvSpPr/>
            <p:nvPr/>
          </p:nvSpPr>
          <p:spPr bwMode="auto">
            <a:xfrm>
              <a:off x="2178844" y="2964656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714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747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0700"/>
            <a:ext cx="8758569" cy="3959196"/>
          </a:xfrm>
          <a:prstGeom prst="rect">
            <a:avLst/>
          </a:prstGeom>
        </p:spPr>
      </p:pic>
      <p:sp>
        <p:nvSpPr>
          <p:cNvPr id="111" name="SMARTInkShape-2921"/>
          <p:cNvSpPr/>
          <p:nvPr/>
        </p:nvSpPr>
        <p:spPr bwMode="auto">
          <a:xfrm>
            <a:off x="4360205" y="264613"/>
            <a:ext cx="253671" cy="484463"/>
          </a:xfrm>
          <a:custGeom>
            <a:avLst/>
            <a:gdLst/>
            <a:ahLst/>
            <a:cxnLst/>
            <a:rect l="0" t="0" r="0" b="0"/>
            <a:pathLst>
              <a:path w="253671" h="484463">
                <a:moveTo>
                  <a:pt x="204651" y="13993"/>
                </a:moveTo>
                <a:lnTo>
                  <a:pt x="208443" y="13993"/>
                </a:lnTo>
                <a:lnTo>
                  <a:pt x="209561" y="13200"/>
                </a:lnTo>
                <a:lnTo>
                  <a:pt x="210306" y="11877"/>
                </a:lnTo>
                <a:lnTo>
                  <a:pt x="211501" y="7843"/>
                </a:lnTo>
                <a:lnTo>
                  <a:pt x="213781" y="7291"/>
                </a:lnTo>
                <a:lnTo>
                  <a:pt x="217920" y="6937"/>
                </a:lnTo>
                <a:lnTo>
                  <a:pt x="212063" y="6852"/>
                </a:lnTo>
                <a:lnTo>
                  <a:pt x="211802" y="0"/>
                </a:lnTo>
                <a:lnTo>
                  <a:pt x="199610" y="11114"/>
                </a:lnTo>
                <a:lnTo>
                  <a:pt x="191869" y="14728"/>
                </a:lnTo>
                <a:lnTo>
                  <a:pt x="156899" y="47545"/>
                </a:lnTo>
                <a:lnTo>
                  <a:pt x="128591" y="81475"/>
                </a:lnTo>
                <a:lnTo>
                  <a:pt x="107764" y="115726"/>
                </a:lnTo>
                <a:lnTo>
                  <a:pt x="93591" y="149020"/>
                </a:lnTo>
                <a:lnTo>
                  <a:pt x="90778" y="173258"/>
                </a:lnTo>
                <a:lnTo>
                  <a:pt x="94270" y="189418"/>
                </a:lnTo>
                <a:lnTo>
                  <a:pt x="110495" y="221685"/>
                </a:lnTo>
                <a:lnTo>
                  <a:pt x="128638" y="253633"/>
                </a:lnTo>
                <a:lnTo>
                  <a:pt x="152054" y="281142"/>
                </a:lnTo>
                <a:lnTo>
                  <a:pt x="175308" y="309401"/>
                </a:lnTo>
                <a:lnTo>
                  <a:pt x="201072" y="341675"/>
                </a:lnTo>
                <a:lnTo>
                  <a:pt x="225022" y="372581"/>
                </a:lnTo>
                <a:lnTo>
                  <a:pt x="247157" y="405765"/>
                </a:lnTo>
                <a:lnTo>
                  <a:pt x="253670" y="434884"/>
                </a:lnTo>
                <a:lnTo>
                  <a:pt x="250572" y="447911"/>
                </a:lnTo>
                <a:lnTo>
                  <a:pt x="244627" y="458033"/>
                </a:lnTo>
                <a:lnTo>
                  <a:pt x="234047" y="466059"/>
                </a:lnTo>
                <a:lnTo>
                  <a:pt x="217065" y="469672"/>
                </a:lnTo>
                <a:lnTo>
                  <a:pt x="188407" y="470893"/>
                </a:lnTo>
                <a:lnTo>
                  <a:pt x="158210" y="471104"/>
                </a:lnTo>
                <a:lnTo>
                  <a:pt x="128008" y="471167"/>
                </a:lnTo>
                <a:lnTo>
                  <a:pt x="95071" y="471979"/>
                </a:lnTo>
                <a:lnTo>
                  <a:pt x="65644" y="476100"/>
                </a:lnTo>
                <a:lnTo>
                  <a:pt x="31849" y="477895"/>
                </a:lnTo>
                <a:lnTo>
                  <a:pt x="15931" y="478934"/>
                </a:lnTo>
                <a:lnTo>
                  <a:pt x="69" y="484462"/>
                </a:lnTo>
                <a:lnTo>
                  <a:pt x="0" y="484008"/>
                </a:lnTo>
                <a:lnTo>
                  <a:pt x="11445" y="471656"/>
                </a:lnTo>
                <a:lnTo>
                  <a:pt x="40251" y="448442"/>
                </a:lnTo>
                <a:lnTo>
                  <a:pt x="68010" y="427940"/>
                </a:lnTo>
                <a:lnTo>
                  <a:pt x="101018" y="406784"/>
                </a:lnTo>
                <a:lnTo>
                  <a:pt x="134346" y="386228"/>
                </a:lnTo>
                <a:lnTo>
                  <a:pt x="165628" y="364657"/>
                </a:lnTo>
                <a:lnTo>
                  <a:pt x="180124" y="354167"/>
                </a:lnTo>
                <a:lnTo>
                  <a:pt x="188341" y="350622"/>
                </a:lnTo>
                <a:lnTo>
                  <a:pt x="188222" y="351125"/>
                </a:lnTo>
                <a:lnTo>
                  <a:pt x="185972" y="353800"/>
                </a:lnTo>
                <a:lnTo>
                  <a:pt x="163575" y="366565"/>
                </a:lnTo>
                <a:lnTo>
                  <a:pt x="149279" y="370776"/>
                </a:lnTo>
                <a:lnTo>
                  <a:pt x="149480" y="370911"/>
                </a:lnTo>
                <a:lnTo>
                  <a:pt x="151820" y="371061"/>
                </a:lnTo>
                <a:lnTo>
                  <a:pt x="170491" y="355076"/>
                </a:lnTo>
                <a:lnTo>
                  <a:pt x="197508" y="32117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39" name="SMARTInkShape-Group595"/>
          <p:cNvGrpSpPr/>
          <p:nvPr/>
        </p:nvGrpSpPr>
        <p:grpSpPr>
          <a:xfrm>
            <a:off x="4345855" y="394990"/>
            <a:ext cx="3568462" cy="879219"/>
            <a:chOff x="4345855" y="394990"/>
            <a:chExt cx="3568462" cy="879219"/>
          </a:xfrm>
        </p:grpSpPr>
        <p:sp>
          <p:nvSpPr>
            <p:cNvPr id="112" name="SMARTInkShape-2922"/>
            <p:cNvSpPr/>
            <p:nvPr/>
          </p:nvSpPr>
          <p:spPr bwMode="auto">
            <a:xfrm>
              <a:off x="7569736" y="757238"/>
              <a:ext cx="159803" cy="197000"/>
            </a:xfrm>
            <a:custGeom>
              <a:avLst/>
              <a:gdLst/>
              <a:ahLst/>
              <a:cxnLst/>
              <a:rect l="0" t="0" r="0" b="0"/>
              <a:pathLst>
                <a:path w="159803" h="197000">
                  <a:moveTo>
                    <a:pt x="102652" y="0"/>
                  </a:moveTo>
                  <a:lnTo>
                    <a:pt x="102652" y="3792"/>
                  </a:lnTo>
                  <a:lnTo>
                    <a:pt x="101858" y="4909"/>
                  </a:lnTo>
                  <a:lnTo>
                    <a:pt x="100535" y="5654"/>
                  </a:lnTo>
                  <a:lnTo>
                    <a:pt x="98859" y="6150"/>
                  </a:lnTo>
                  <a:lnTo>
                    <a:pt x="72906" y="25767"/>
                  </a:lnTo>
                  <a:lnTo>
                    <a:pt x="50768" y="52979"/>
                  </a:lnTo>
                  <a:lnTo>
                    <a:pt x="23700" y="88693"/>
                  </a:lnTo>
                  <a:lnTo>
                    <a:pt x="6829" y="120618"/>
                  </a:lnTo>
                  <a:lnTo>
                    <a:pt x="0" y="141836"/>
                  </a:lnTo>
                  <a:lnTo>
                    <a:pt x="2134" y="164826"/>
                  </a:lnTo>
                  <a:lnTo>
                    <a:pt x="3890" y="166240"/>
                  </a:lnTo>
                  <a:lnTo>
                    <a:pt x="6648" y="166389"/>
                  </a:lnTo>
                  <a:lnTo>
                    <a:pt x="26273" y="160925"/>
                  </a:lnTo>
                  <a:lnTo>
                    <a:pt x="53080" y="140796"/>
                  </a:lnTo>
                  <a:lnTo>
                    <a:pt x="84629" y="106882"/>
                  </a:lnTo>
                  <a:lnTo>
                    <a:pt x="108881" y="80908"/>
                  </a:lnTo>
                  <a:lnTo>
                    <a:pt x="121924" y="72684"/>
                  </a:lnTo>
                  <a:lnTo>
                    <a:pt x="122644" y="73856"/>
                  </a:lnTo>
                  <a:lnTo>
                    <a:pt x="124750" y="102377"/>
                  </a:lnTo>
                  <a:lnTo>
                    <a:pt x="131829" y="136668"/>
                  </a:lnTo>
                  <a:lnTo>
                    <a:pt x="140870" y="170224"/>
                  </a:lnTo>
                  <a:lnTo>
                    <a:pt x="151256" y="196677"/>
                  </a:lnTo>
                  <a:lnTo>
                    <a:pt x="152517" y="196999"/>
                  </a:lnTo>
                  <a:lnTo>
                    <a:pt x="159802" y="1928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3" name="SMARTInkShape-2923"/>
            <p:cNvSpPr/>
            <p:nvPr/>
          </p:nvSpPr>
          <p:spPr bwMode="auto">
            <a:xfrm>
              <a:off x="7108040" y="729681"/>
              <a:ext cx="107149" cy="220439"/>
            </a:xfrm>
            <a:custGeom>
              <a:avLst/>
              <a:gdLst/>
              <a:ahLst/>
              <a:cxnLst/>
              <a:rect l="0" t="0" r="0" b="0"/>
              <a:pathLst>
                <a:path w="107149" h="220439">
                  <a:moveTo>
                    <a:pt x="107148" y="13269"/>
                  </a:moveTo>
                  <a:lnTo>
                    <a:pt x="103355" y="13269"/>
                  </a:lnTo>
                  <a:lnTo>
                    <a:pt x="102238" y="14063"/>
                  </a:lnTo>
                  <a:lnTo>
                    <a:pt x="101493" y="15386"/>
                  </a:lnTo>
                  <a:lnTo>
                    <a:pt x="100997" y="17061"/>
                  </a:lnTo>
                  <a:lnTo>
                    <a:pt x="100666" y="17385"/>
                  </a:lnTo>
                  <a:lnTo>
                    <a:pt x="100445" y="16807"/>
                  </a:lnTo>
                  <a:lnTo>
                    <a:pt x="100005" y="13274"/>
                  </a:lnTo>
                  <a:lnTo>
                    <a:pt x="106853" y="13269"/>
                  </a:lnTo>
                  <a:lnTo>
                    <a:pt x="107061" y="9477"/>
                  </a:lnTo>
                  <a:lnTo>
                    <a:pt x="106296" y="8360"/>
                  </a:lnTo>
                  <a:lnTo>
                    <a:pt x="104992" y="7615"/>
                  </a:lnTo>
                  <a:lnTo>
                    <a:pt x="100989" y="6420"/>
                  </a:lnTo>
                  <a:lnTo>
                    <a:pt x="100442" y="4139"/>
                  </a:lnTo>
                  <a:lnTo>
                    <a:pt x="100295" y="2420"/>
                  </a:lnTo>
                  <a:lnTo>
                    <a:pt x="99405" y="1274"/>
                  </a:lnTo>
                  <a:lnTo>
                    <a:pt x="96299" y="0"/>
                  </a:lnTo>
                  <a:lnTo>
                    <a:pt x="94358" y="454"/>
                  </a:lnTo>
                  <a:lnTo>
                    <a:pt x="87043" y="4092"/>
                  </a:lnTo>
                  <a:lnTo>
                    <a:pt x="75966" y="6317"/>
                  </a:lnTo>
                  <a:lnTo>
                    <a:pt x="67305" y="11650"/>
                  </a:lnTo>
                  <a:lnTo>
                    <a:pt x="33630" y="37090"/>
                  </a:lnTo>
                  <a:lnTo>
                    <a:pt x="23863" y="50724"/>
                  </a:lnTo>
                  <a:lnTo>
                    <a:pt x="17472" y="55323"/>
                  </a:lnTo>
                  <a:lnTo>
                    <a:pt x="9650" y="73085"/>
                  </a:lnTo>
                  <a:lnTo>
                    <a:pt x="7356" y="89285"/>
                  </a:lnTo>
                  <a:lnTo>
                    <a:pt x="7144" y="108512"/>
                  </a:lnTo>
                  <a:lnTo>
                    <a:pt x="7934" y="110102"/>
                  </a:lnTo>
                  <a:lnTo>
                    <a:pt x="9256" y="111162"/>
                  </a:lnTo>
                  <a:lnTo>
                    <a:pt x="12840" y="113133"/>
                  </a:lnTo>
                  <a:lnTo>
                    <a:pt x="26267" y="124590"/>
                  </a:lnTo>
                  <a:lnTo>
                    <a:pt x="30984" y="126245"/>
                  </a:lnTo>
                  <a:lnTo>
                    <a:pt x="65380" y="127535"/>
                  </a:lnTo>
                  <a:lnTo>
                    <a:pt x="80841" y="127566"/>
                  </a:lnTo>
                  <a:lnTo>
                    <a:pt x="85666" y="129684"/>
                  </a:lnTo>
                  <a:lnTo>
                    <a:pt x="103377" y="145267"/>
                  </a:lnTo>
                  <a:lnTo>
                    <a:pt x="105472" y="149458"/>
                  </a:lnTo>
                  <a:lnTo>
                    <a:pt x="107000" y="163328"/>
                  </a:lnTo>
                  <a:lnTo>
                    <a:pt x="107148" y="199029"/>
                  </a:lnTo>
                  <a:lnTo>
                    <a:pt x="107148" y="207833"/>
                  </a:lnTo>
                  <a:lnTo>
                    <a:pt x="106354" y="209653"/>
                  </a:lnTo>
                  <a:lnTo>
                    <a:pt x="105031" y="210867"/>
                  </a:lnTo>
                  <a:lnTo>
                    <a:pt x="101444" y="213009"/>
                  </a:lnTo>
                  <a:lnTo>
                    <a:pt x="94147" y="219303"/>
                  </a:lnTo>
                  <a:lnTo>
                    <a:pt x="89449" y="220101"/>
                  </a:lnTo>
                  <a:lnTo>
                    <a:pt x="79238" y="220338"/>
                  </a:lnTo>
                  <a:lnTo>
                    <a:pt x="72783" y="218277"/>
                  </a:lnTo>
                  <a:lnTo>
                    <a:pt x="69951" y="216616"/>
                  </a:lnTo>
                  <a:lnTo>
                    <a:pt x="66474" y="216302"/>
                  </a:lnTo>
                  <a:lnTo>
                    <a:pt x="31027" y="220299"/>
                  </a:lnTo>
                  <a:lnTo>
                    <a:pt x="0" y="220438"/>
                  </a:lnTo>
                  <a:lnTo>
                    <a:pt x="35285" y="220438"/>
                  </a:lnTo>
                  <a:lnTo>
                    <a:pt x="68846" y="220438"/>
                  </a:lnTo>
                  <a:lnTo>
                    <a:pt x="84597" y="220438"/>
                  </a:lnTo>
                  <a:lnTo>
                    <a:pt x="84970" y="219644"/>
                  </a:lnTo>
                  <a:lnTo>
                    <a:pt x="85708" y="213381"/>
                  </a:lnTo>
                  <a:lnTo>
                    <a:pt x="91866" y="207151"/>
                  </a:lnTo>
                  <a:lnTo>
                    <a:pt x="91403" y="206817"/>
                  </a:lnTo>
                  <a:lnTo>
                    <a:pt x="88773" y="206447"/>
                  </a:lnTo>
                  <a:lnTo>
                    <a:pt x="87755" y="205554"/>
                  </a:lnTo>
                  <a:lnTo>
                    <a:pt x="85717" y="199010"/>
                  </a:lnTo>
                  <a:lnTo>
                    <a:pt x="85716" y="199007"/>
                  </a:lnTo>
                  <a:lnTo>
                    <a:pt x="92860" y="199007"/>
                  </a:lnTo>
                  <a:lnTo>
                    <a:pt x="76067" y="199007"/>
                  </a:lnTo>
                  <a:lnTo>
                    <a:pt x="41757" y="212007"/>
                  </a:lnTo>
                  <a:lnTo>
                    <a:pt x="39741" y="213230"/>
                  </a:lnTo>
                  <a:lnTo>
                    <a:pt x="38397" y="214839"/>
                  </a:lnTo>
                  <a:lnTo>
                    <a:pt x="36241" y="219332"/>
                  </a:lnTo>
                  <a:lnTo>
                    <a:pt x="36064" y="218907"/>
                  </a:lnTo>
                  <a:lnTo>
                    <a:pt x="35867" y="216318"/>
                  </a:lnTo>
                  <a:lnTo>
                    <a:pt x="36608" y="215310"/>
                  </a:lnTo>
                  <a:lnTo>
                    <a:pt x="39549" y="214190"/>
                  </a:lnTo>
                  <a:lnTo>
                    <a:pt x="52814" y="212677"/>
                  </a:lnTo>
                  <a:lnTo>
                    <a:pt x="63901" y="207675"/>
                  </a:lnTo>
                  <a:lnTo>
                    <a:pt x="85716" y="199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4" name="SMARTInkShape-2924"/>
            <p:cNvSpPr/>
            <p:nvPr/>
          </p:nvSpPr>
          <p:spPr bwMode="auto">
            <a:xfrm>
              <a:off x="6479407" y="857962"/>
              <a:ext cx="164282" cy="183128"/>
            </a:xfrm>
            <a:custGeom>
              <a:avLst/>
              <a:gdLst/>
              <a:ahLst/>
              <a:cxnLst/>
              <a:rect l="0" t="0" r="0" b="0"/>
              <a:pathLst>
                <a:path w="164282" h="183128">
                  <a:moveTo>
                    <a:pt x="7118" y="35007"/>
                  </a:moveTo>
                  <a:lnTo>
                    <a:pt x="966" y="35007"/>
                  </a:lnTo>
                  <a:lnTo>
                    <a:pt x="636" y="35801"/>
                  </a:lnTo>
                  <a:lnTo>
                    <a:pt x="0" y="61743"/>
                  </a:lnTo>
                  <a:lnTo>
                    <a:pt x="6476" y="86855"/>
                  </a:lnTo>
                  <a:lnTo>
                    <a:pt x="20102" y="121566"/>
                  </a:lnTo>
                  <a:lnTo>
                    <a:pt x="26383" y="138565"/>
                  </a:lnTo>
                  <a:lnTo>
                    <a:pt x="47680" y="171801"/>
                  </a:lnTo>
                  <a:lnTo>
                    <a:pt x="59442" y="180754"/>
                  </a:lnTo>
                  <a:lnTo>
                    <a:pt x="65562" y="183127"/>
                  </a:lnTo>
                  <a:lnTo>
                    <a:pt x="69099" y="182172"/>
                  </a:lnTo>
                  <a:lnTo>
                    <a:pt x="77264" y="176878"/>
                  </a:lnTo>
                  <a:lnTo>
                    <a:pt x="86992" y="164973"/>
                  </a:lnTo>
                  <a:lnTo>
                    <a:pt x="102300" y="134527"/>
                  </a:lnTo>
                  <a:lnTo>
                    <a:pt x="111961" y="102506"/>
                  </a:lnTo>
                  <a:lnTo>
                    <a:pt x="123731" y="68677"/>
                  </a:lnTo>
                  <a:lnTo>
                    <a:pt x="132599" y="38986"/>
                  </a:lnTo>
                  <a:lnTo>
                    <a:pt x="142706" y="11451"/>
                  </a:lnTo>
                  <a:lnTo>
                    <a:pt x="148554" y="1691"/>
                  </a:lnTo>
                  <a:lnTo>
                    <a:pt x="149827" y="890"/>
                  </a:lnTo>
                  <a:lnTo>
                    <a:pt x="153359" y="0"/>
                  </a:lnTo>
                  <a:lnTo>
                    <a:pt x="154618" y="1350"/>
                  </a:lnTo>
                  <a:lnTo>
                    <a:pt x="156390" y="10041"/>
                  </a:lnTo>
                  <a:lnTo>
                    <a:pt x="157710" y="18790"/>
                  </a:lnTo>
                  <a:lnTo>
                    <a:pt x="164281" y="35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5" name="SMARTInkShape-2925"/>
            <p:cNvSpPr/>
            <p:nvPr/>
          </p:nvSpPr>
          <p:spPr bwMode="auto">
            <a:xfrm>
              <a:off x="7328079" y="942975"/>
              <a:ext cx="75712" cy="154591"/>
            </a:xfrm>
            <a:custGeom>
              <a:avLst/>
              <a:gdLst/>
              <a:ahLst/>
              <a:cxnLst/>
              <a:rect l="0" t="0" r="0" b="0"/>
              <a:pathLst>
                <a:path w="75712" h="154591">
                  <a:moveTo>
                    <a:pt x="29984" y="0"/>
                  </a:moveTo>
                  <a:lnTo>
                    <a:pt x="53560" y="794"/>
                  </a:lnTo>
                  <a:lnTo>
                    <a:pt x="59776" y="3792"/>
                  </a:lnTo>
                  <a:lnTo>
                    <a:pt x="65185" y="12004"/>
                  </a:lnTo>
                  <a:lnTo>
                    <a:pt x="75125" y="32887"/>
                  </a:lnTo>
                  <a:lnTo>
                    <a:pt x="75711" y="46895"/>
                  </a:lnTo>
                  <a:lnTo>
                    <a:pt x="69462" y="72632"/>
                  </a:lnTo>
                  <a:lnTo>
                    <a:pt x="53128" y="105981"/>
                  </a:lnTo>
                  <a:lnTo>
                    <a:pt x="39311" y="132032"/>
                  </a:lnTo>
                  <a:lnTo>
                    <a:pt x="25662" y="144141"/>
                  </a:lnTo>
                  <a:lnTo>
                    <a:pt x="2407" y="154590"/>
                  </a:lnTo>
                  <a:lnTo>
                    <a:pt x="486" y="153860"/>
                  </a:lnTo>
                  <a:lnTo>
                    <a:pt x="0" y="151786"/>
                  </a:lnTo>
                  <a:lnTo>
                    <a:pt x="1409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6" name="SMARTInkShape-2926"/>
            <p:cNvSpPr/>
            <p:nvPr/>
          </p:nvSpPr>
          <p:spPr bwMode="auto">
            <a:xfrm>
              <a:off x="7145897" y="764676"/>
              <a:ext cx="111190" cy="206722"/>
            </a:xfrm>
            <a:custGeom>
              <a:avLst/>
              <a:gdLst/>
              <a:ahLst/>
              <a:cxnLst/>
              <a:rect l="0" t="0" r="0" b="0"/>
              <a:pathLst>
                <a:path w="111190" h="206722">
                  <a:moveTo>
                    <a:pt x="90722" y="6849"/>
                  </a:moveTo>
                  <a:lnTo>
                    <a:pt x="90722" y="0"/>
                  </a:lnTo>
                  <a:lnTo>
                    <a:pt x="59659" y="14190"/>
                  </a:lnTo>
                  <a:lnTo>
                    <a:pt x="47547" y="19637"/>
                  </a:lnTo>
                  <a:lnTo>
                    <a:pt x="18146" y="44409"/>
                  </a:lnTo>
                  <a:lnTo>
                    <a:pt x="5101" y="64545"/>
                  </a:lnTo>
                  <a:lnTo>
                    <a:pt x="0" y="81799"/>
                  </a:lnTo>
                  <a:lnTo>
                    <a:pt x="3041" y="94135"/>
                  </a:lnTo>
                  <a:lnTo>
                    <a:pt x="9683" y="105968"/>
                  </a:lnTo>
                  <a:lnTo>
                    <a:pt x="17928" y="113873"/>
                  </a:lnTo>
                  <a:lnTo>
                    <a:pt x="46768" y="125415"/>
                  </a:lnTo>
                  <a:lnTo>
                    <a:pt x="76219" y="137455"/>
                  </a:lnTo>
                  <a:lnTo>
                    <a:pt x="101175" y="154885"/>
                  </a:lnTo>
                  <a:lnTo>
                    <a:pt x="107273" y="164189"/>
                  </a:lnTo>
                  <a:lnTo>
                    <a:pt x="111189" y="179304"/>
                  </a:lnTo>
                  <a:lnTo>
                    <a:pt x="109129" y="182938"/>
                  </a:lnTo>
                  <a:lnTo>
                    <a:pt x="100490" y="191209"/>
                  </a:lnTo>
                  <a:lnTo>
                    <a:pt x="82239" y="200998"/>
                  </a:lnTo>
                  <a:lnTo>
                    <a:pt x="49829" y="205713"/>
                  </a:lnTo>
                  <a:lnTo>
                    <a:pt x="19984" y="206721"/>
                  </a:lnTo>
                  <a:lnTo>
                    <a:pt x="18163" y="205185"/>
                  </a:lnTo>
                  <a:lnTo>
                    <a:pt x="17743" y="202573"/>
                  </a:lnTo>
                  <a:lnTo>
                    <a:pt x="18257" y="199244"/>
                  </a:lnTo>
                  <a:lnTo>
                    <a:pt x="25178" y="191312"/>
                  </a:lnTo>
                  <a:lnTo>
                    <a:pt x="56608" y="169492"/>
                  </a:lnTo>
                  <a:lnTo>
                    <a:pt x="76434" y="1568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7" name="SMARTInkShape-2927"/>
            <p:cNvSpPr/>
            <p:nvPr/>
          </p:nvSpPr>
          <p:spPr bwMode="auto">
            <a:xfrm>
              <a:off x="6892592" y="695972"/>
              <a:ext cx="172578" cy="382735"/>
            </a:xfrm>
            <a:custGeom>
              <a:avLst/>
              <a:gdLst/>
              <a:ahLst/>
              <a:cxnLst/>
              <a:rect l="0" t="0" r="0" b="0"/>
              <a:pathLst>
                <a:path w="172578" h="382735">
                  <a:moveTo>
                    <a:pt x="108283" y="4116"/>
                  </a:moveTo>
                  <a:lnTo>
                    <a:pt x="108283" y="0"/>
                  </a:lnTo>
                  <a:lnTo>
                    <a:pt x="108283" y="1757"/>
                  </a:lnTo>
                  <a:lnTo>
                    <a:pt x="106166" y="5184"/>
                  </a:lnTo>
                  <a:lnTo>
                    <a:pt x="100992" y="10147"/>
                  </a:lnTo>
                  <a:lnTo>
                    <a:pt x="85485" y="23453"/>
                  </a:lnTo>
                  <a:lnTo>
                    <a:pt x="68896" y="48386"/>
                  </a:lnTo>
                  <a:lnTo>
                    <a:pt x="53207" y="72210"/>
                  </a:lnTo>
                  <a:lnTo>
                    <a:pt x="37767" y="100790"/>
                  </a:lnTo>
                  <a:lnTo>
                    <a:pt x="23761" y="132013"/>
                  </a:lnTo>
                  <a:lnTo>
                    <a:pt x="12245" y="164411"/>
                  </a:lnTo>
                  <a:lnTo>
                    <a:pt x="3951" y="197331"/>
                  </a:lnTo>
                  <a:lnTo>
                    <a:pt x="0" y="230483"/>
                  </a:lnTo>
                  <a:lnTo>
                    <a:pt x="3537" y="263738"/>
                  </a:lnTo>
                  <a:lnTo>
                    <a:pt x="12517" y="292805"/>
                  </a:lnTo>
                  <a:lnTo>
                    <a:pt x="30960" y="327249"/>
                  </a:lnTo>
                  <a:lnTo>
                    <a:pt x="46136" y="344580"/>
                  </a:lnTo>
                  <a:lnTo>
                    <a:pt x="77786" y="366138"/>
                  </a:lnTo>
                  <a:lnTo>
                    <a:pt x="103460" y="374829"/>
                  </a:lnTo>
                  <a:lnTo>
                    <a:pt x="130746" y="379221"/>
                  </a:lnTo>
                  <a:lnTo>
                    <a:pt x="172577" y="382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8" name="SMARTInkShape-2928"/>
            <p:cNvSpPr/>
            <p:nvPr/>
          </p:nvSpPr>
          <p:spPr bwMode="auto">
            <a:xfrm>
              <a:off x="5393530" y="928688"/>
              <a:ext cx="81469" cy="321469"/>
            </a:xfrm>
            <a:custGeom>
              <a:avLst/>
              <a:gdLst/>
              <a:ahLst/>
              <a:cxnLst/>
              <a:rect l="0" t="0" r="0" b="0"/>
              <a:pathLst>
                <a:path w="81469" h="321469">
                  <a:moveTo>
                    <a:pt x="0" y="0"/>
                  </a:moveTo>
                  <a:lnTo>
                    <a:pt x="7586" y="0"/>
                  </a:lnTo>
                  <a:lnTo>
                    <a:pt x="13427" y="2116"/>
                  </a:lnTo>
                  <a:lnTo>
                    <a:pt x="41926" y="18706"/>
                  </a:lnTo>
                  <a:lnTo>
                    <a:pt x="61728" y="47527"/>
                  </a:lnTo>
                  <a:lnTo>
                    <a:pt x="72354" y="82080"/>
                  </a:lnTo>
                  <a:lnTo>
                    <a:pt x="77931" y="108711"/>
                  </a:lnTo>
                  <a:lnTo>
                    <a:pt x="81468" y="137216"/>
                  </a:lnTo>
                  <a:lnTo>
                    <a:pt x="80394" y="168405"/>
                  </a:lnTo>
                  <a:lnTo>
                    <a:pt x="77271" y="200788"/>
                  </a:lnTo>
                  <a:lnTo>
                    <a:pt x="71650" y="232114"/>
                  </a:lnTo>
                  <a:lnTo>
                    <a:pt x="61215" y="259266"/>
                  </a:lnTo>
                  <a:lnTo>
                    <a:pt x="41951" y="293072"/>
                  </a:lnTo>
                  <a:lnTo>
                    <a:pt x="24954" y="315612"/>
                  </a:lnTo>
                  <a:lnTo>
                    <a:pt x="20605" y="319152"/>
                  </a:lnTo>
                  <a:lnTo>
                    <a:pt x="16913" y="320718"/>
                  </a:lnTo>
                  <a:lnTo>
                    <a:pt x="7145" y="321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19" name="SMARTInkShape-2929"/>
            <p:cNvSpPr/>
            <p:nvPr/>
          </p:nvSpPr>
          <p:spPr bwMode="auto">
            <a:xfrm>
              <a:off x="5073852" y="1150144"/>
              <a:ext cx="47646" cy="124065"/>
            </a:xfrm>
            <a:custGeom>
              <a:avLst/>
              <a:gdLst/>
              <a:ahLst/>
              <a:cxnLst/>
              <a:rect l="0" t="0" r="0" b="0"/>
              <a:pathLst>
                <a:path w="47646" h="124065">
                  <a:moveTo>
                    <a:pt x="33928" y="0"/>
                  </a:moveTo>
                  <a:lnTo>
                    <a:pt x="37721" y="0"/>
                  </a:lnTo>
                  <a:lnTo>
                    <a:pt x="41700" y="2116"/>
                  </a:lnTo>
                  <a:lnTo>
                    <a:pt x="43872" y="3792"/>
                  </a:lnTo>
                  <a:lnTo>
                    <a:pt x="46286" y="7771"/>
                  </a:lnTo>
                  <a:lnTo>
                    <a:pt x="47645" y="16590"/>
                  </a:lnTo>
                  <a:lnTo>
                    <a:pt x="47348" y="44106"/>
                  </a:lnTo>
                  <a:lnTo>
                    <a:pt x="38264" y="78745"/>
                  </a:lnTo>
                  <a:lnTo>
                    <a:pt x="27629" y="100061"/>
                  </a:lnTo>
                  <a:lnTo>
                    <a:pt x="4249" y="122993"/>
                  </a:lnTo>
                  <a:lnTo>
                    <a:pt x="2237" y="124064"/>
                  </a:lnTo>
                  <a:lnTo>
                    <a:pt x="895" y="123984"/>
                  </a:lnTo>
                  <a:lnTo>
                    <a:pt x="0" y="123137"/>
                  </a:lnTo>
                  <a:lnTo>
                    <a:pt x="5353" y="1000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0" name="SMARTInkShape-2930"/>
            <p:cNvSpPr/>
            <p:nvPr/>
          </p:nvSpPr>
          <p:spPr bwMode="auto">
            <a:xfrm>
              <a:off x="5216566" y="1014707"/>
              <a:ext cx="162680" cy="152365"/>
            </a:xfrm>
            <a:custGeom>
              <a:avLst/>
              <a:gdLst/>
              <a:ahLst/>
              <a:cxnLst/>
              <a:rect l="0" t="0" r="0" b="0"/>
              <a:pathLst>
                <a:path w="162680" h="152365">
                  <a:moveTo>
                    <a:pt x="98384" y="6849"/>
                  </a:moveTo>
                  <a:lnTo>
                    <a:pt x="98384" y="699"/>
                  </a:lnTo>
                  <a:lnTo>
                    <a:pt x="97590" y="367"/>
                  </a:lnTo>
                  <a:lnTo>
                    <a:pt x="94592" y="0"/>
                  </a:lnTo>
                  <a:lnTo>
                    <a:pt x="90613" y="1953"/>
                  </a:lnTo>
                  <a:lnTo>
                    <a:pt x="55071" y="24546"/>
                  </a:lnTo>
                  <a:lnTo>
                    <a:pt x="20619" y="57887"/>
                  </a:lnTo>
                  <a:lnTo>
                    <a:pt x="3869" y="88918"/>
                  </a:lnTo>
                  <a:lnTo>
                    <a:pt x="0" y="107895"/>
                  </a:lnTo>
                  <a:lnTo>
                    <a:pt x="1212" y="117375"/>
                  </a:lnTo>
                  <a:lnTo>
                    <a:pt x="6357" y="127175"/>
                  </a:lnTo>
                  <a:lnTo>
                    <a:pt x="10652" y="131765"/>
                  </a:lnTo>
                  <a:lnTo>
                    <a:pt x="15207" y="133805"/>
                  </a:lnTo>
                  <a:lnTo>
                    <a:pt x="21993" y="132595"/>
                  </a:lnTo>
                  <a:lnTo>
                    <a:pt x="39285" y="125350"/>
                  </a:lnTo>
                  <a:lnTo>
                    <a:pt x="53268" y="114809"/>
                  </a:lnTo>
                  <a:lnTo>
                    <a:pt x="75576" y="81523"/>
                  </a:lnTo>
                  <a:lnTo>
                    <a:pt x="88630" y="57664"/>
                  </a:lnTo>
                  <a:lnTo>
                    <a:pt x="89499" y="57394"/>
                  </a:lnTo>
                  <a:lnTo>
                    <a:pt x="90080" y="58009"/>
                  </a:lnTo>
                  <a:lnTo>
                    <a:pt x="90725" y="60807"/>
                  </a:lnTo>
                  <a:lnTo>
                    <a:pt x="92004" y="95458"/>
                  </a:lnTo>
                  <a:lnTo>
                    <a:pt x="101179" y="128673"/>
                  </a:lnTo>
                  <a:lnTo>
                    <a:pt x="108031" y="142252"/>
                  </a:lnTo>
                  <a:lnTo>
                    <a:pt x="118882" y="151303"/>
                  </a:lnTo>
                  <a:lnTo>
                    <a:pt x="123162" y="152364"/>
                  </a:lnTo>
                  <a:lnTo>
                    <a:pt x="132151" y="151427"/>
                  </a:lnTo>
                  <a:lnTo>
                    <a:pt x="146136" y="142644"/>
                  </a:lnTo>
                  <a:lnTo>
                    <a:pt x="153474" y="130173"/>
                  </a:lnTo>
                  <a:lnTo>
                    <a:pt x="162679" y="1068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1" name="SMARTInkShape-2931"/>
            <p:cNvSpPr/>
            <p:nvPr/>
          </p:nvSpPr>
          <p:spPr bwMode="auto">
            <a:xfrm>
              <a:off x="5614988" y="957263"/>
              <a:ext cx="142876" cy="14288"/>
            </a:xfrm>
            <a:custGeom>
              <a:avLst/>
              <a:gdLst/>
              <a:ahLst/>
              <a:cxnLst/>
              <a:rect l="0" t="0" r="0" b="0"/>
              <a:pathLst>
                <a:path w="142876" h="14288">
                  <a:moveTo>
                    <a:pt x="0" y="14287"/>
                  </a:moveTo>
                  <a:lnTo>
                    <a:pt x="33490" y="14287"/>
                  </a:lnTo>
                  <a:lnTo>
                    <a:pt x="67645" y="14287"/>
                  </a:lnTo>
                  <a:lnTo>
                    <a:pt x="98469" y="9378"/>
                  </a:lnTo>
                  <a:lnTo>
                    <a:pt x="120668" y="5468"/>
                  </a:lnTo>
                  <a:lnTo>
                    <a:pt x="14287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2" name="SMARTInkShape-2932"/>
            <p:cNvSpPr/>
            <p:nvPr/>
          </p:nvSpPr>
          <p:spPr bwMode="auto">
            <a:xfrm>
              <a:off x="5664995" y="1021556"/>
              <a:ext cx="64294" cy="7145"/>
            </a:xfrm>
            <a:custGeom>
              <a:avLst/>
              <a:gdLst/>
              <a:ahLst/>
              <a:cxnLst/>
              <a:rect l="0" t="0" r="0" b="0"/>
              <a:pathLst>
                <a:path w="64294" h="7145">
                  <a:moveTo>
                    <a:pt x="0" y="0"/>
                  </a:moveTo>
                  <a:lnTo>
                    <a:pt x="33791" y="0"/>
                  </a:lnTo>
                  <a:lnTo>
                    <a:pt x="58159" y="0"/>
                  </a:lnTo>
                  <a:lnTo>
                    <a:pt x="60203" y="794"/>
                  </a:lnTo>
                  <a:lnTo>
                    <a:pt x="61566" y="2117"/>
                  </a:lnTo>
                  <a:lnTo>
                    <a:pt x="64293" y="7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3" name="SMARTInkShape-2933"/>
            <p:cNvSpPr/>
            <p:nvPr/>
          </p:nvSpPr>
          <p:spPr bwMode="auto">
            <a:xfrm>
              <a:off x="5643563" y="1114425"/>
              <a:ext cx="92868" cy="14289"/>
            </a:xfrm>
            <a:custGeom>
              <a:avLst/>
              <a:gdLst/>
              <a:ahLst/>
              <a:cxnLst/>
              <a:rect l="0" t="0" r="0" b="0"/>
              <a:pathLst>
                <a:path w="92868" h="14289">
                  <a:moveTo>
                    <a:pt x="0" y="14288"/>
                  </a:moveTo>
                  <a:lnTo>
                    <a:pt x="3792" y="14288"/>
                  </a:lnTo>
                  <a:lnTo>
                    <a:pt x="31317" y="7806"/>
                  </a:lnTo>
                  <a:lnTo>
                    <a:pt x="64315" y="7183"/>
                  </a:lnTo>
                  <a:lnTo>
                    <a:pt x="73034" y="6367"/>
                  </a:lnTo>
                  <a:lnTo>
                    <a:pt x="9286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4" name="SMARTInkShape-2934"/>
            <p:cNvSpPr/>
            <p:nvPr/>
          </p:nvSpPr>
          <p:spPr bwMode="auto">
            <a:xfrm>
              <a:off x="6058815" y="907256"/>
              <a:ext cx="241974" cy="212299"/>
            </a:xfrm>
            <a:custGeom>
              <a:avLst/>
              <a:gdLst/>
              <a:ahLst/>
              <a:cxnLst/>
              <a:rect l="0" t="0" r="0" b="0"/>
              <a:pathLst>
                <a:path w="241974" h="212299">
                  <a:moveTo>
                    <a:pt x="20515" y="0"/>
                  </a:moveTo>
                  <a:lnTo>
                    <a:pt x="10573" y="29830"/>
                  </a:lnTo>
                  <a:lnTo>
                    <a:pt x="2177" y="58986"/>
                  </a:lnTo>
                  <a:lnTo>
                    <a:pt x="0" y="89268"/>
                  </a:lnTo>
                  <a:lnTo>
                    <a:pt x="150" y="117907"/>
                  </a:lnTo>
                  <a:lnTo>
                    <a:pt x="4793" y="151437"/>
                  </a:lnTo>
                  <a:lnTo>
                    <a:pt x="6040" y="185630"/>
                  </a:lnTo>
                  <a:lnTo>
                    <a:pt x="6223" y="199417"/>
                  </a:lnTo>
                  <a:lnTo>
                    <a:pt x="6228" y="170143"/>
                  </a:lnTo>
                  <a:lnTo>
                    <a:pt x="11139" y="136914"/>
                  </a:lnTo>
                  <a:lnTo>
                    <a:pt x="15048" y="101893"/>
                  </a:lnTo>
                  <a:lnTo>
                    <a:pt x="23129" y="79138"/>
                  </a:lnTo>
                  <a:lnTo>
                    <a:pt x="41550" y="45656"/>
                  </a:lnTo>
                  <a:lnTo>
                    <a:pt x="44064" y="42343"/>
                  </a:lnTo>
                  <a:lnTo>
                    <a:pt x="46532" y="40929"/>
                  </a:lnTo>
                  <a:lnTo>
                    <a:pt x="48973" y="40780"/>
                  </a:lnTo>
                  <a:lnTo>
                    <a:pt x="62385" y="46244"/>
                  </a:lnTo>
                  <a:lnTo>
                    <a:pt x="69023" y="56801"/>
                  </a:lnTo>
                  <a:lnTo>
                    <a:pt x="79751" y="89449"/>
                  </a:lnTo>
                  <a:lnTo>
                    <a:pt x="83311" y="117079"/>
                  </a:lnTo>
                  <a:lnTo>
                    <a:pt x="88159" y="149167"/>
                  </a:lnTo>
                  <a:lnTo>
                    <a:pt x="91204" y="183364"/>
                  </a:lnTo>
                  <a:lnTo>
                    <a:pt x="92525" y="200204"/>
                  </a:lnTo>
                  <a:lnTo>
                    <a:pt x="98075" y="212298"/>
                  </a:lnTo>
                  <a:lnTo>
                    <a:pt x="98416" y="212176"/>
                  </a:lnTo>
                  <a:lnTo>
                    <a:pt x="98896" y="206624"/>
                  </a:lnTo>
                  <a:lnTo>
                    <a:pt x="99071" y="173789"/>
                  </a:lnTo>
                  <a:lnTo>
                    <a:pt x="106675" y="143127"/>
                  </a:lnTo>
                  <a:lnTo>
                    <a:pt x="115189" y="108907"/>
                  </a:lnTo>
                  <a:lnTo>
                    <a:pt x="126531" y="73632"/>
                  </a:lnTo>
                  <a:lnTo>
                    <a:pt x="139946" y="41837"/>
                  </a:lnTo>
                  <a:lnTo>
                    <a:pt x="150184" y="19893"/>
                  </a:lnTo>
                  <a:lnTo>
                    <a:pt x="153792" y="15643"/>
                  </a:lnTo>
                  <a:lnTo>
                    <a:pt x="162036" y="10921"/>
                  </a:lnTo>
                  <a:lnTo>
                    <a:pt x="165662" y="11250"/>
                  </a:lnTo>
                  <a:lnTo>
                    <a:pt x="168874" y="13056"/>
                  </a:lnTo>
                  <a:lnTo>
                    <a:pt x="171809" y="15848"/>
                  </a:lnTo>
                  <a:lnTo>
                    <a:pt x="175070" y="25300"/>
                  </a:lnTo>
                  <a:lnTo>
                    <a:pt x="180956" y="54563"/>
                  </a:lnTo>
                  <a:lnTo>
                    <a:pt x="183677" y="85400"/>
                  </a:lnTo>
                  <a:lnTo>
                    <a:pt x="184483" y="115880"/>
                  </a:lnTo>
                  <a:lnTo>
                    <a:pt x="184722" y="148811"/>
                  </a:lnTo>
                  <a:lnTo>
                    <a:pt x="189712" y="183294"/>
                  </a:lnTo>
                  <a:lnTo>
                    <a:pt x="191669" y="207504"/>
                  </a:lnTo>
                  <a:lnTo>
                    <a:pt x="192562" y="208980"/>
                  </a:lnTo>
                  <a:lnTo>
                    <a:pt x="193951" y="209170"/>
                  </a:lnTo>
                  <a:lnTo>
                    <a:pt x="195671" y="208503"/>
                  </a:lnTo>
                  <a:lnTo>
                    <a:pt x="205676" y="196187"/>
                  </a:lnTo>
                  <a:lnTo>
                    <a:pt x="218369" y="169105"/>
                  </a:lnTo>
                  <a:lnTo>
                    <a:pt x="230040" y="137594"/>
                  </a:lnTo>
                  <a:lnTo>
                    <a:pt x="238084" y="103211"/>
                  </a:lnTo>
                  <a:lnTo>
                    <a:pt x="241973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5" name="SMARTInkShape-2935"/>
            <p:cNvSpPr/>
            <p:nvPr/>
          </p:nvSpPr>
          <p:spPr bwMode="auto">
            <a:xfrm>
              <a:off x="6324910" y="928688"/>
              <a:ext cx="92866" cy="154192"/>
            </a:xfrm>
            <a:custGeom>
              <a:avLst/>
              <a:gdLst/>
              <a:ahLst/>
              <a:cxnLst/>
              <a:rect l="0" t="0" r="0" b="0"/>
              <a:pathLst>
                <a:path w="92866" h="154192">
                  <a:moveTo>
                    <a:pt x="40170" y="0"/>
                  </a:moveTo>
                  <a:lnTo>
                    <a:pt x="36379" y="0"/>
                  </a:lnTo>
                  <a:lnTo>
                    <a:pt x="32400" y="2116"/>
                  </a:lnTo>
                  <a:lnTo>
                    <a:pt x="16129" y="17888"/>
                  </a:lnTo>
                  <a:lnTo>
                    <a:pt x="4877" y="38076"/>
                  </a:lnTo>
                  <a:lnTo>
                    <a:pt x="2355" y="44434"/>
                  </a:lnTo>
                  <a:lnTo>
                    <a:pt x="1668" y="57848"/>
                  </a:lnTo>
                  <a:lnTo>
                    <a:pt x="3903" y="89655"/>
                  </a:lnTo>
                  <a:lnTo>
                    <a:pt x="10047" y="120015"/>
                  </a:lnTo>
                  <a:lnTo>
                    <a:pt x="17399" y="136983"/>
                  </a:lnTo>
                  <a:lnTo>
                    <a:pt x="25023" y="147135"/>
                  </a:lnTo>
                  <a:lnTo>
                    <a:pt x="33703" y="152706"/>
                  </a:lnTo>
                  <a:lnTo>
                    <a:pt x="38240" y="154191"/>
                  </a:lnTo>
                  <a:lnTo>
                    <a:pt x="49632" y="153725"/>
                  </a:lnTo>
                  <a:lnTo>
                    <a:pt x="61839" y="150078"/>
                  </a:lnTo>
                  <a:lnTo>
                    <a:pt x="72555" y="143166"/>
                  </a:lnTo>
                  <a:lnTo>
                    <a:pt x="80493" y="132685"/>
                  </a:lnTo>
                  <a:lnTo>
                    <a:pt x="92057" y="106554"/>
                  </a:lnTo>
                  <a:lnTo>
                    <a:pt x="92865" y="92601"/>
                  </a:lnTo>
                  <a:lnTo>
                    <a:pt x="86741" y="69241"/>
                  </a:lnTo>
                  <a:lnTo>
                    <a:pt x="70448" y="36696"/>
                  </a:lnTo>
                  <a:lnTo>
                    <a:pt x="52846" y="18369"/>
                  </a:lnTo>
                  <a:lnTo>
                    <a:pt x="36342" y="6677"/>
                  </a:lnTo>
                  <a:lnTo>
                    <a:pt x="21398" y="1978"/>
                  </a:lnTo>
                  <a:lnTo>
                    <a:pt x="11719" y="2996"/>
                  </a:lnTo>
                  <a:lnTo>
                    <a:pt x="6916" y="4378"/>
                  </a:lnTo>
                  <a:lnTo>
                    <a:pt x="3714" y="6887"/>
                  </a:lnTo>
                  <a:lnTo>
                    <a:pt x="155" y="13909"/>
                  </a:lnTo>
                  <a:lnTo>
                    <a:pt x="0" y="17210"/>
                  </a:lnTo>
                  <a:lnTo>
                    <a:pt x="1945" y="22994"/>
                  </a:lnTo>
                  <a:lnTo>
                    <a:pt x="9688" y="28211"/>
                  </a:lnTo>
                  <a:lnTo>
                    <a:pt x="21067" y="32382"/>
                  </a:lnTo>
                  <a:lnTo>
                    <a:pt x="49891" y="35059"/>
                  </a:lnTo>
                  <a:lnTo>
                    <a:pt x="75890" y="357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6" name="SMARTInkShape-2936"/>
            <p:cNvSpPr/>
            <p:nvPr/>
          </p:nvSpPr>
          <p:spPr bwMode="auto">
            <a:xfrm>
              <a:off x="4851059" y="1014707"/>
              <a:ext cx="130288" cy="183685"/>
            </a:xfrm>
            <a:custGeom>
              <a:avLst/>
              <a:gdLst/>
              <a:ahLst/>
              <a:cxnLst/>
              <a:rect l="0" t="0" r="0" b="0"/>
              <a:pathLst>
                <a:path w="130288" h="183685">
                  <a:moveTo>
                    <a:pt x="99561" y="6849"/>
                  </a:moveTo>
                  <a:lnTo>
                    <a:pt x="95768" y="6849"/>
                  </a:lnTo>
                  <a:lnTo>
                    <a:pt x="94650" y="6056"/>
                  </a:lnTo>
                  <a:lnTo>
                    <a:pt x="93905" y="4733"/>
                  </a:lnTo>
                  <a:lnTo>
                    <a:pt x="93409" y="3057"/>
                  </a:lnTo>
                  <a:lnTo>
                    <a:pt x="92284" y="1940"/>
                  </a:lnTo>
                  <a:lnTo>
                    <a:pt x="88918" y="699"/>
                  </a:lnTo>
                  <a:lnTo>
                    <a:pt x="78768" y="0"/>
                  </a:lnTo>
                  <a:lnTo>
                    <a:pt x="72327" y="1953"/>
                  </a:lnTo>
                  <a:lnTo>
                    <a:pt x="66025" y="4673"/>
                  </a:lnTo>
                  <a:lnTo>
                    <a:pt x="54345" y="6998"/>
                  </a:lnTo>
                  <a:lnTo>
                    <a:pt x="44711" y="13155"/>
                  </a:lnTo>
                  <a:lnTo>
                    <a:pt x="9949" y="40010"/>
                  </a:lnTo>
                  <a:lnTo>
                    <a:pt x="4699" y="44871"/>
                  </a:lnTo>
                  <a:lnTo>
                    <a:pt x="1837" y="51794"/>
                  </a:lnTo>
                  <a:lnTo>
                    <a:pt x="0" y="61588"/>
                  </a:lnTo>
                  <a:lnTo>
                    <a:pt x="1865" y="65044"/>
                  </a:lnTo>
                  <a:lnTo>
                    <a:pt x="9530" y="73731"/>
                  </a:lnTo>
                  <a:lnTo>
                    <a:pt x="18272" y="76262"/>
                  </a:lnTo>
                  <a:lnTo>
                    <a:pt x="50138" y="83723"/>
                  </a:lnTo>
                  <a:lnTo>
                    <a:pt x="85349" y="95044"/>
                  </a:lnTo>
                  <a:lnTo>
                    <a:pt x="108158" y="105292"/>
                  </a:lnTo>
                  <a:lnTo>
                    <a:pt x="122304" y="117333"/>
                  </a:lnTo>
                  <a:lnTo>
                    <a:pt x="128983" y="126332"/>
                  </a:lnTo>
                  <a:lnTo>
                    <a:pt x="130287" y="130955"/>
                  </a:lnTo>
                  <a:lnTo>
                    <a:pt x="129621" y="140324"/>
                  </a:lnTo>
                  <a:lnTo>
                    <a:pt x="124562" y="149780"/>
                  </a:lnTo>
                  <a:lnTo>
                    <a:pt x="117021" y="158480"/>
                  </a:lnTo>
                  <a:lnTo>
                    <a:pt x="108379" y="164993"/>
                  </a:lnTo>
                  <a:lnTo>
                    <a:pt x="79283" y="175641"/>
                  </a:lnTo>
                  <a:lnTo>
                    <a:pt x="49781" y="183272"/>
                  </a:lnTo>
                  <a:lnTo>
                    <a:pt x="36161" y="183684"/>
                  </a:lnTo>
                  <a:lnTo>
                    <a:pt x="20362" y="179454"/>
                  </a:lnTo>
                  <a:lnTo>
                    <a:pt x="13296" y="175373"/>
                  </a:lnTo>
                  <a:lnTo>
                    <a:pt x="9626" y="170913"/>
                  </a:lnTo>
                  <a:lnTo>
                    <a:pt x="7561" y="163940"/>
                  </a:lnTo>
                  <a:lnTo>
                    <a:pt x="7271" y="161583"/>
                  </a:lnTo>
                  <a:lnTo>
                    <a:pt x="8665" y="159217"/>
                  </a:lnTo>
                  <a:lnTo>
                    <a:pt x="14448" y="154473"/>
                  </a:lnTo>
                  <a:lnTo>
                    <a:pt x="42411" y="1425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7" name="SMARTInkShape-2937"/>
            <p:cNvSpPr/>
            <p:nvPr/>
          </p:nvSpPr>
          <p:spPr bwMode="auto">
            <a:xfrm>
              <a:off x="4814888" y="574544"/>
              <a:ext cx="121443" cy="10251"/>
            </a:xfrm>
            <a:custGeom>
              <a:avLst/>
              <a:gdLst/>
              <a:ahLst/>
              <a:cxnLst/>
              <a:rect l="0" t="0" r="0" b="0"/>
              <a:pathLst>
                <a:path w="121443" h="10251">
                  <a:moveTo>
                    <a:pt x="0" y="4100"/>
                  </a:moveTo>
                  <a:lnTo>
                    <a:pt x="9942" y="4100"/>
                  </a:lnTo>
                  <a:lnTo>
                    <a:pt x="33792" y="10250"/>
                  </a:lnTo>
                  <a:lnTo>
                    <a:pt x="64980" y="5458"/>
                  </a:lnTo>
                  <a:lnTo>
                    <a:pt x="99445" y="4219"/>
                  </a:lnTo>
                  <a:lnTo>
                    <a:pt x="104397" y="4179"/>
                  </a:lnTo>
                  <a:lnTo>
                    <a:pt x="107698" y="3359"/>
                  </a:lnTo>
                  <a:lnTo>
                    <a:pt x="109898" y="2018"/>
                  </a:lnTo>
                  <a:lnTo>
                    <a:pt x="111366" y="331"/>
                  </a:lnTo>
                  <a:lnTo>
                    <a:pt x="113138" y="0"/>
                  </a:lnTo>
                  <a:lnTo>
                    <a:pt x="115112" y="573"/>
                  </a:lnTo>
                  <a:lnTo>
                    <a:pt x="121442" y="41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8" name="SMARTInkShape-2938"/>
            <p:cNvSpPr/>
            <p:nvPr/>
          </p:nvSpPr>
          <p:spPr bwMode="auto">
            <a:xfrm>
              <a:off x="4822031" y="657225"/>
              <a:ext cx="100015" cy="14289"/>
            </a:xfrm>
            <a:custGeom>
              <a:avLst/>
              <a:gdLst/>
              <a:ahLst/>
              <a:cxnLst/>
              <a:rect l="0" t="0" r="0" b="0"/>
              <a:pathLst>
                <a:path w="100015" h="14289">
                  <a:moveTo>
                    <a:pt x="0" y="0"/>
                  </a:moveTo>
                  <a:lnTo>
                    <a:pt x="9943" y="0"/>
                  </a:lnTo>
                  <a:lnTo>
                    <a:pt x="45182" y="6702"/>
                  </a:lnTo>
                  <a:lnTo>
                    <a:pt x="57387" y="6154"/>
                  </a:lnTo>
                  <a:lnTo>
                    <a:pt x="73183" y="2970"/>
                  </a:lnTo>
                  <a:lnTo>
                    <a:pt x="83061" y="4759"/>
                  </a:lnTo>
                  <a:lnTo>
                    <a:pt x="100014" y="142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29" name="SMARTInkShape-2939"/>
            <p:cNvSpPr/>
            <p:nvPr/>
          </p:nvSpPr>
          <p:spPr bwMode="auto">
            <a:xfrm>
              <a:off x="5207936" y="428625"/>
              <a:ext cx="199885" cy="259706"/>
            </a:xfrm>
            <a:custGeom>
              <a:avLst/>
              <a:gdLst/>
              <a:ahLst/>
              <a:cxnLst/>
              <a:rect l="0" t="0" r="0" b="0"/>
              <a:pathLst>
                <a:path w="199885" h="259706">
                  <a:moveTo>
                    <a:pt x="14144" y="0"/>
                  </a:moveTo>
                  <a:lnTo>
                    <a:pt x="14144" y="3792"/>
                  </a:lnTo>
                  <a:lnTo>
                    <a:pt x="13352" y="4909"/>
                  </a:lnTo>
                  <a:lnTo>
                    <a:pt x="12028" y="5654"/>
                  </a:lnTo>
                  <a:lnTo>
                    <a:pt x="10353" y="6151"/>
                  </a:lnTo>
                  <a:lnTo>
                    <a:pt x="9235" y="7276"/>
                  </a:lnTo>
                  <a:lnTo>
                    <a:pt x="1478" y="27233"/>
                  </a:lnTo>
                  <a:lnTo>
                    <a:pt x="0" y="58286"/>
                  </a:lnTo>
                  <a:lnTo>
                    <a:pt x="670" y="93812"/>
                  </a:lnTo>
                  <a:lnTo>
                    <a:pt x="5516" y="129244"/>
                  </a:lnTo>
                  <a:lnTo>
                    <a:pt x="6708" y="163025"/>
                  </a:lnTo>
                  <a:lnTo>
                    <a:pt x="12617" y="195623"/>
                  </a:lnTo>
                  <a:lnTo>
                    <a:pt x="13127" y="199472"/>
                  </a:lnTo>
                  <a:lnTo>
                    <a:pt x="9828" y="215467"/>
                  </a:lnTo>
                  <a:lnTo>
                    <a:pt x="10473" y="217464"/>
                  </a:lnTo>
                  <a:lnTo>
                    <a:pt x="11697" y="218794"/>
                  </a:lnTo>
                  <a:lnTo>
                    <a:pt x="11720" y="218888"/>
                  </a:lnTo>
                  <a:lnTo>
                    <a:pt x="9628" y="216875"/>
                  </a:lnTo>
                  <a:lnTo>
                    <a:pt x="8169" y="211218"/>
                  </a:lnTo>
                  <a:lnTo>
                    <a:pt x="7155" y="182802"/>
                  </a:lnTo>
                  <a:lnTo>
                    <a:pt x="7047" y="152500"/>
                  </a:lnTo>
                  <a:lnTo>
                    <a:pt x="7808" y="119180"/>
                  </a:lnTo>
                  <a:lnTo>
                    <a:pt x="12709" y="89641"/>
                  </a:lnTo>
                  <a:lnTo>
                    <a:pt x="21476" y="57923"/>
                  </a:lnTo>
                  <a:lnTo>
                    <a:pt x="28488" y="40181"/>
                  </a:lnTo>
                  <a:lnTo>
                    <a:pt x="33220" y="33733"/>
                  </a:lnTo>
                  <a:lnTo>
                    <a:pt x="37969" y="30868"/>
                  </a:lnTo>
                  <a:lnTo>
                    <a:pt x="39552" y="30897"/>
                  </a:lnTo>
                  <a:lnTo>
                    <a:pt x="40608" y="31711"/>
                  </a:lnTo>
                  <a:lnTo>
                    <a:pt x="52540" y="65314"/>
                  </a:lnTo>
                  <a:lnTo>
                    <a:pt x="61828" y="98773"/>
                  </a:lnTo>
                  <a:lnTo>
                    <a:pt x="68137" y="127338"/>
                  </a:lnTo>
                  <a:lnTo>
                    <a:pt x="71153" y="159791"/>
                  </a:lnTo>
                  <a:lnTo>
                    <a:pt x="75928" y="189868"/>
                  </a:lnTo>
                  <a:lnTo>
                    <a:pt x="78489" y="218094"/>
                  </a:lnTo>
                  <a:lnTo>
                    <a:pt x="84856" y="252617"/>
                  </a:lnTo>
                  <a:lnTo>
                    <a:pt x="85367" y="259705"/>
                  </a:lnTo>
                  <a:lnTo>
                    <a:pt x="85439" y="259655"/>
                  </a:lnTo>
                  <a:lnTo>
                    <a:pt x="85574" y="229849"/>
                  </a:lnTo>
                  <a:lnTo>
                    <a:pt x="85580" y="199954"/>
                  </a:lnTo>
                  <a:lnTo>
                    <a:pt x="87698" y="175387"/>
                  </a:lnTo>
                  <a:lnTo>
                    <a:pt x="91286" y="148594"/>
                  </a:lnTo>
                  <a:lnTo>
                    <a:pt x="95526" y="120810"/>
                  </a:lnTo>
                  <a:lnTo>
                    <a:pt x="102172" y="94704"/>
                  </a:lnTo>
                  <a:lnTo>
                    <a:pt x="114840" y="59810"/>
                  </a:lnTo>
                  <a:lnTo>
                    <a:pt x="133343" y="27160"/>
                  </a:lnTo>
                  <a:lnTo>
                    <a:pt x="140676" y="20009"/>
                  </a:lnTo>
                  <a:lnTo>
                    <a:pt x="143743" y="18102"/>
                  </a:lnTo>
                  <a:lnTo>
                    <a:pt x="147375" y="18418"/>
                  </a:lnTo>
                  <a:lnTo>
                    <a:pt x="155644" y="23002"/>
                  </a:lnTo>
                  <a:lnTo>
                    <a:pt x="158484" y="27241"/>
                  </a:lnTo>
                  <a:lnTo>
                    <a:pt x="165159" y="55387"/>
                  </a:lnTo>
                  <a:lnTo>
                    <a:pt x="169486" y="89436"/>
                  </a:lnTo>
                  <a:lnTo>
                    <a:pt x="169704" y="115156"/>
                  </a:lnTo>
                  <a:lnTo>
                    <a:pt x="167156" y="139816"/>
                  </a:lnTo>
                  <a:lnTo>
                    <a:pt x="168844" y="172219"/>
                  </a:lnTo>
                  <a:lnTo>
                    <a:pt x="166786" y="201929"/>
                  </a:lnTo>
                  <a:lnTo>
                    <a:pt x="164393" y="232043"/>
                  </a:lnTo>
                  <a:lnTo>
                    <a:pt x="165111" y="233277"/>
                  </a:lnTo>
                  <a:lnTo>
                    <a:pt x="166383" y="234099"/>
                  </a:lnTo>
                  <a:lnTo>
                    <a:pt x="168023" y="234647"/>
                  </a:lnTo>
                  <a:lnTo>
                    <a:pt x="169119" y="234219"/>
                  </a:lnTo>
                  <a:lnTo>
                    <a:pt x="169849" y="233140"/>
                  </a:lnTo>
                  <a:lnTo>
                    <a:pt x="181165" y="201395"/>
                  </a:lnTo>
                  <a:lnTo>
                    <a:pt x="190424" y="166017"/>
                  </a:lnTo>
                  <a:lnTo>
                    <a:pt x="199884" y="1285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0" name="SMARTInkShape-2940"/>
            <p:cNvSpPr/>
            <p:nvPr/>
          </p:nvSpPr>
          <p:spPr bwMode="auto">
            <a:xfrm>
              <a:off x="5443718" y="464344"/>
              <a:ext cx="105355" cy="189588"/>
            </a:xfrm>
            <a:custGeom>
              <a:avLst/>
              <a:gdLst/>
              <a:ahLst/>
              <a:cxnLst/>
              <a:rect l="0" t="0" r="0" b="0"/>
              <a:pathLst>
                <a:path w="105355" h="189588">
                  <a:moveTo>
                    <a:pt x="21252" y="0"/>
                  </a:moveTo>
                  <a:lnTo>
                    <a:pt x="21252" y="3792"/>
                  </a:lnTo>
                  <a:lnTo>
                    <a:pt x="19134" y="7771"/>
                  </a:lnTo>
                  <a:lnTo>
                    <a:pt x="11308" y="20585"/>
                  </a:lnTo>
                  <a:lnTo>
                    <a:pt x="2912" y="44900"/>
                  </a:lnTo>
                  <a:lnTo>
                    <a:pt x="430" y="77337"/>
                  </a:lnTo>
                  <a:lnTo>
                    <a:pt x="0" y="103877"/>
                  </a:lnTo>
                  <a:lnTo>
                    <a:pt x="1990" y="132643"/>
                  </a:lnTo>
                  <a:lnTo>
                    <a:pt x="9723" y="156247"/>
                  </a:lnTo>
                  <a:lnTo>
                    <a:pt x="22766" y="181764"/>
                  </a:lnTo>
                  <a:lnTo>
                    <a:pt x="26230" y="185470"/>
                  </a:lnTo>
                  <a:lnTo>
                    <a:pt x="34312" y="189587"/>
                  </a:lnTo>
                  <a:lnTo>
                    <a:pt x="43195" y="189300"/>
                  </a:lnTo>
                  <a:lnTo>
                    <a:pt x="61833" y="182649"/>
                  </a:lnTo>
                  <a:lnTo>
                    <a:pt x="79842" y="168418"/>
                  </a:lnTo>
                  <a:lnTo>
                    <a:pt x="92674" y="149120"/>
                  </a:lnTo>
                  <a:lnTo>
                    <a:pt x="103328" y="115563"/>
                  </a:lnTo>
                  <a:lnTo>
                    <a:pt x="105354" y="97134"/>
                  </a:lnTo>
                  <a:lnTo>
                    <a:pt x="98910" y="68909"/>
                  </a:lnTo>
                  <a:lnTo>
                    <a:pt x="86948" y="44230"/>
                  </a:lnTo>
                  <a:lnTo>
                    <a:pt x="69556" y="25629"/>
                  </a:lnTo>
                  <a:lnTo>
                    <a:pt x="53114" y="13855"/>
                  </a:lnTo>
                  <a:lnTo>
                    <a:pt x="38188" y="9132"/>
                  </a:lnTo>
                  <a:lnTo>
                    <a:pt x="30630" y="10144"/>
                  </a:lnTo>
                  <a:lnTo>
                    <a:pt x="27504" y="11525"/>
                  </a:lnTo>
                  <a:lnTo>
                    <a:pt x="25419" y="13240"/>
                  </a:lnTo>
                  <a:lnTo>
                    <a:pt x="23103" y="17261"/>
                  </a:lnTo>
                  <a:lnTo>
                    <a:pt x="23280" y="19445"/>
                  </a:lnTo>
                  <a:lnTo>
                    <a:pt x="25592" y="23988"/>
                  </a:lnTo>
                  <a:lnTo>
                    <a:pt x="28114" y="25517"/>
                  </a:lnTo>
                  <a:lnTo>
                    <a:pt x="39247" y="27669"/>
                  </a:lnTo>
                  <a:lnTo>
                    <a:pt x="48034" y="28172"/>
                  </a:lnTo>
                  <a:lnTo>
                    <a:pt x="78402" y="142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1" name="SMARTInkShape-2941"/>
            <p:cNvSpPr/>
            <p:nvPr/>
          </p:nvSpPr>
          <p:spPr bwMode="auto">
            <a:xfrm>
              <a:off x="5632499" y="394990"/>
              <a:ext cx="139232" cy="207980"/>
            </a:xfrm>
            <a:custGeom>
              <a:avLst/>
              <a:gdLst/>
              <a:ahLst/>
              <a:cxnLst/>
              <a:rect l="0" t="0" r="0" b="0"/>
              <a:pathLst>
                <a:path w="139232" h="207980">
                  <a:moveTo>
                    <a:pt x="11064" y="62210"/>
                  </a:moveTo>
                  <a:lnTo>
                    <a:pt x="7271" y="62210"/>
                  </a:lnTo>
                  <a:lnTo>
                    <a:pt x="6154" y="63004"/>
                  </a:lnTo>
                  <a:lnTo>
                    <a:pt x="5409" y="64327"/>
                  </a:lnTo>
                  <a:lnTo>
                    <a:pt x="0" y="80098"/>
                  </a:lnTo>
                  <a:lnTo>
                    <a:pt x="4265" y="113264"/>
                  </a:lnTo>
                  <a:lnTo>
                    <a:pt x="10011" y="144281"/>
                  </a:lnTo>
                  <a:lnTo>
                    <a:pt x="14829" y="154513"/>
                  </a:lnTo>
                  <a:lnTo>
                    <a:pt x="34678" y="188383"/>
                  </a:lnTo>
                  <a:lnTo>
                    <a:pt x="49146" y="207045"/>
                  </a:lnTo>
                  <a:lnTo>
                    <a:pt x="51533" y="207979"/>
                  </a:lnTo>
                  <a:lnTo>
                    <a:pt x="53918" y="207808"/>
                  </a:lnTo>
                  <a:lnTo>
                    <a:pt x="56302" y="206900"/>
                  </a:lnTo>
                  <a:lnTo>
                    <a:pt x="67241" y="198038"/>
                  </a:lnTo>
                  <a:lnTo>
                    <a:pt x="76745" y="181566"/>
                  </a:lnTo>
                  <a:lnTo>
                    <a:pt x="87067" y="148963"/>
                  </a:lnTo>
                  <a:lnTo>
                    <a:pt x="95143" y="120547"/>
                  </a:lnTo>
                  <a:lnTo>
                    <a:pt x="106443" y="88138"/>
                  </a:lnTo>
                  <a:lnTo>
                    <a:pt x="115171" y="58074"/>
                  </a:lnTo>
                  <a:lnTo>
                    <a:pt x="125232" y="23705"/>
                  </a:lnTo>
                  <a:lnTo>
                    <a:pt x="132468" y="8468"/>
                  </a:lnTo>
                  <a:lnTo>
                    <a:pt x="138232" y="0"/>
                  </a:lnTo>
                  <a:lnTo>
                    <a:pt x="138705" y="99"/>
                  </a:lnTo>
                  <a:lnTo>
                    <a:pt x="139231" y="2326"/>
                  </a:lnTo>
                  <a:lnTo>
                    <a:pt x="137348" y="5962"/>
                  </a:lnTo>
                  <a:lnTo>
                    <a:pt x="132506" y="1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2" name="SMARTInkShape-2942"/>
            <p:cNvSpPr/>
            <p:nvPr/>
          </p:nvSpPr>
          <p:spPr bwMode="auto">
            <a:xfrm>
              <a:off x="4345855" y="907256"/>
              <a:ext cx="222884" cy="324287"/>
            </a:xfrm>
            <a:custGeom>
              <a:avLst/>
              <a:gdLst/>
              <a:ahLst/>
              <a:cxnLst/>
              <a:rect l="0" t="0" r="0" b="0"/>
              <a:pathLst>
                <a:path w="222884" h="324287">
                  <a:moveTo>
                    <a:pt x="211858" y="0"/>
                  </a:moveTo>
                  <a:lnTo>
                    <a:pt x="201915" y="0"/>
                  </a:lnTo>
                  <a:lnTo>
                    <a:pt x="197384" y="2117"/>
                  </a:lnTo>
                  <a:lnTo>
                    <a:pt x="195065" y="3793"/>
                  </a:lnTo>
                  <a:lnTo>
                    <a:pt x="161418" y="13445"/>
                  </a:lnTo>
                  <a:lnTo>
                    <a:pt x="126950" y="37651"/>
                  </a:lnTo>
                  <a:lnTo>
                    <a:pt x="102663" y="60224"/>
                  </a:lnTo>
                  <a:lnTo>
                    <a:pt x="96387" y="69364"/>
                  </a:lnTo>
                  <a:lnTo>
                    <a:pt x="92184" y="91020"/>
                  </a:lnTo>
                  <a:lnTo>
                    <a:pt x="95434" y="106335"/>
                  </a:lnTo>
                  <a:lnTo>
                    <a:pt x="110456" y="135569"/>
                  </a:lnTo>
                  <a:lnTo>
                    <a:pt x="135207" y="164274"/>
                  </a:lnTo>
                  <a:lnTo>
                    <a:pt x="167730" y="192875"/>
                  </a:lnTo>
                  <a:lnTo>
                    <a:pt x="197320" y="225248"/>
                  </a:lnTo>
                  <a:lnTo>
                    <a:pt x="218805" y="251603"/>
                  </a:lnTo>
                  <a:lnTo>
                    <a:pt x="222883" y="265018"/>
                  </a:lnTo>
                  <a:lnTo>
                    <a:pt x="221386" y="285957"/>
                  </a:lnTo>
                  <a:lnTo>
                    <a:pt x="217416" y="292238"/>
                  </a:lnTo>
                  <a:lnTo>
                    <a:pt x="204538" y="303451"/>
                  </a:lnTo>
                  <a:lnTo>
                    <a:pt x="170401" y="317880"/>
                  </a:lnTo>
                  <a:lnTo>
                    <a:pt x="141718" y="324286"/>
                  </a:lnTo>
                  <a:lnTo>
                    <a:pt x="108437" y="322657"/>
                  </a:lnTo>
                  <a:lnTo>
                    <a:pt x="73441" y="321027"/>
                  </a:lnTo>
                  <a:lnTo>
                    <a:pt x="39523" y="315870"/>
                  </a:lnTo>
                  <a:lnTo>
                    <a:pt x="10159" y="307016"/>
                  </a:lnTo>
                  <a:lnTo>
                    <a:pt x="37" y="301416"/>
                  </a:lnTo>
                  <a:lnTo>
                    <a:pt x="0" y="300163"/>
                  </a:lnTo>
                  <a:lnTo>
                    <a:pt x="2076" y="296654"/>
                  </a:lnTo>
                  <a:lnTo>
                    <a:pt x="15292" y="286423"/>
                  </a:lnTo>
                  <a:lnTo>
                    <a:pt x="46794" y="274447"/>
                  </a:lnTo>
                  <a:lnTo>
                    <a:pt x="81474" y="264438"/>
                  </a:lnTo>
                  <a:lnTo>
                    <a:pt x="116371" y="253222"/>
                  </a:lnTo>
                  <a:lnTo>
                    <a:pt x="121794" y="251450"/>
                  </a:lnTo>
                  <a:lnTo>
                    <a:pt x="123240" y="250183"/>
                  </a:lnTo>
                  <a:lnTo>
                    <a:pt x="124847" y="246659"/>
                  </a:lnTo>
                  <a:lnTo>
                    <a:pt x="124482" y="245402"/>
                  </a:lnTo>
                  <a:lnTo>
                    <a:pt x="123445" y="244564"/>
                  </a:lnTo>
                  <a:lnTo>
                    <a:pt x="121959" y="244005"/>
                  </a:lnTo>
                  <a:lnTo>
                    <a:pt x="87689" y="249634"/>
                  </a:lnTo>
                  <a:lnTo>
                    <a:pt x="83270" y="25003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3" name="SMARTInkShape-2943"/>
            <p:cNvSpPr/>
            <p:nvPr/>
          </p:nvSpPr>
          <p:spPr bwMode="auto">
            <a:xfrm>
              <a:off x="4698034" y="943968"/>
              <a:ext cx="145430" cy="322098"/>
            </a:xfrm>
            <a:custGeom>
              <a:avLst/>
              <a:gdLst/>
              <a:ahLst/>
              <a:cxnLst/>
              <a:rect l="0" t="0" r="0" b="0"/>
              <a:pathLst>
                <a:path w="145430" h="322098">
                  <a:moveTo>
                    <a:pt x="95422" y="6151"/>
                  </a:moveTo>
                  <a:lnTo>
                    <a:pt x="95422" y="0"/>
                  </a:lnTo>
                  <a:lnTo>
                    <a:pt x="95422" y="3094"/>
                  </a:lnTo>
                  <a:lnTo>
                    <a:pt x="93306" y="6909"/>
                  </a:lnTo>
                  <a:lnTo>
                    <a:pt x="67524" y="38163"/>
                  </a:lnTo>
                  <a:lnTo>
                    <a:pt x="50644" y="68553"/>
                  </a:lnTo>
                  <a:lnTo>
                    <a:pt x="37420" y="95004"/>
                  </a:lnTo>
                  <a:lnTo>
                    <a:pt x="23606" y="125280"/>
                  </a:lnTo>
                  <a:lnTo>
                    <a:pt x="13763" y="157258"/>
                  </a:lnTo>
                  <a:lnTo>
                    <a:pt x="6742" y="189197"/>
                  </a:lnTo>
                  <a:lnTo>
                    <a:pt x="975" y="219267"/>
                  </a:lnTo>
                  <a:lnTo>
                    <a:pt x="0" y="244273"/>
                  </a:lnTo>
                  <a:lnTo>
                    <a:pt x="3800" y="265971"/>
                  </a:lnTo>
                  <a:lnTo>
                    <a:pt x="13426" y="286197"/>
                  </a:lnTo>
                  <a:lnTo>
                    <a:pt x="27759" y="301537"/>
                  </a:lnTo>
                  <a:lnTo>
                    <a:pt x="53678" y="316981"/>
                  </a:lnTo>
                  <a:lnTo>
                    <a:pt x="72900" y="322097"/>
                  </a:lnTo>
                  <a:lnTo>
                    <a:pt x="105241" y="319722"/>
                  </a:lnTo>
                  <a:lnTo>
                    <a:pt x="145429" y="306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4" name="SMARTInkShape-2944"/>
            <p:cNvSpPr/>
            <p:nvPr/>
          </p:nvSpPr>
          <p:spPr bwMode="auto">
            <a:xfrm>
              <a:off x="5786438" y="438286"/>
              <a:ext cx="171451" cy="161790"/>
            </a:xfrm>
            <a:custGeom>
              <a:avLst/>
              <a:gdLst/>
              <a:ahLst/>
              <a:cxnLst/>
              <a:rect l="0" t="0" r="0" b="0"/>
              <a:pathLst>
                <a:path w="171451" h="161790">
                  <a:moveTo>
                    <a:pt x="0" y="68920"/>
                  </a:moveTo>
                  <a:lnTo>
                    <a:pt x="7584" y="72713"/>
                  </a:lnTo>
                  <a:lnTo>
                    <a:pt x="15541" y="72458"/>
                  </a:lnTo>
                  <a:lnTo>
                    <a:pt x="37377" y="69619"/>
                  </a:lnTo>
                  <a:lnTo>
                    <a:pt x="65415" y="68265"/>
                  </a:lnTo>
                  <a:lnTo>
                    <a:pt x="98587" y="61177"/>
                  </a:lnTo>
                  <a:lnTo>
                    <a:pt x="128306" y="52133"/>
                  </a:lnTo>
                  <a:lnTo>
                    <a:pt x="138516" y="45320"/>
                  </a:lnTo>
                  <a:lnTo>
                    <a:pt x="151538" y="28010"/>
                  </a:lnTo>
                  <a:lnTo>
                    <a:pt x="152619" y="24185"/>
                  </a:lnTo>
                  <a:lnTo>
                    <a:pt x="152546" y="20840"/>
                  </a:lnTo>
                  <a:lnTo>
                    <a:pt x="146725" y="5977"/>
                  </a:lnTo>
                  <a:lnTo>
                    <a:pt x="143854" y="3146"/>
                  </a:lnTo>
                  <a:lnTo>
                    <a:pt x="136431" y="0"/>
                  </a:lnTo>
                  <a:lnTo>
                    <a:pt x="125723" y="2835"/>
                  </a:lnTo>
                  <a:lnTo>
                    <a:pt x="99446" y="17590"/>
                  </a:lnTo>
                  <a:lnTo>
                    <a:pt x="89706" y="30761"/>
                  </a:lnTo>
                  <a:lnTo>
                    <a:pt x="81877" y="53910"/>
                  </a:lnTo>
                  <a:lnTo>
                    <a:pt x="80778" y="61294"/>
                  </a:lnTo>
                  <a:lnTo>
                    <a:pt x="86817" y="86857"/>
                  </a:lnTo>
                  <a:lnTo>
                    <a:pt x="106245" y="110747"/>
                  </a:lnTo>
                  <a:lnTo>
                    <a:pt x="136345" y="139359"/>
                  </a:lnTo>
                  <a:lnTo>
                    <a:pt x="171450" y="161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5" name="SMARTInkShape-2945"/>
            <p:cNvSpPr/>
            <p:nvPr/>
          </p:nvSpPr>
          <p:spPr bwMode="auto">
            <a:xfrm>
              <a:off x="7122443" y="735919"/>
              <a:ext cx="126901" cy="214201"/>
            </a:xfrm>
            <a:custGeom>
              <a:avLst/>
              <a:gdLst/>
              <a:ahLst/>
              <a:cxnLst/>
              <a:rect l="0" t="0" r="0" b="0"/>
              <a:pathLst>
                <a:path w="126901" h="214201">
                  <a:moveTo>
                    <a:pt x="7020" y="214200"/>
                  </a:moveTo>
                  <a:lnTo>
                    <a:pt x="10812" y="214200"/>
                  </a:lnTo>
                  <a:lnTo>
                    <a:pt x="45095" y="199726"/>
                  </a:lnTo>
                  <a:lnTo>
                    <a:pt x="80153" y="191263"/>
                  </a:lnTo>
                  <a:lnTo>
                    <a:pt x="111581" y="186120"/>
                  </a:lnTo>
                  <a:lnTo>
                    <a:pt x="126900" y="185654"/>
                  </a:lnTo>
                  <a:lnTo>
                    <a:pt x="124208" y="185633"/>
                  </a:lnTo>
                  <a:lnTo>
                    <a:pt x="120486" y="187745"/>
                  </a:lnTo>
                  <a:lnTo>
                    <a:pt x="116186" y="190536"/>
                  </a:lnTo>
                  <a:lnTo>
                    <a:pt x="109303" y="192107"/>
                  </a:lnTo>
                  <a:lnTo>
                    <a:pt x="96509" y="192743"/>
                  </a:lnTo>
                  <a:lnTo>
                    <a:pt x="92301" y="194874"/>
                  </a:lnTo>
                  <a:lnTo>
                    <a:pt x="87785" y="197673"/>
                  </a:lnTo>
                  <a:lnTo>
                    <a:pt x="80780" y="200042"/>
                  </a:lnTo>
                  <a:lnTo>
                    <a:pt x="72716" y="205976"/>
                  </a:lnTo>
                  <a:lnTo>
                    <a:pt x="67937" y="206736"/>
                  </a:lnTo>
                  <a:lnTo>
                    <a:pt x="63727" y="204797"/>
                  </a:lnTo>
                  <a:lnTo>
                    <a:pt x="51583" y="195193"/>
                  </a:lnTo>
                  <a:lnTo>
                    <a:pt x="44061" y="193088"/>
                  </a:lnTo>
                  <a:lnTo>
                    <a:pt x="39337" y="192863"/>
                  </a:lnTo>
                  <a:lnTo>
                    <a:pt x="35141" y="194927"/>
                  </a:lnTo>
                  <a:lnTo>
                    <a:pt x="30630" y="197697"/>
                  </a:lnTo>
                  <a:lnTo>
                    <a:pt x="21267" y="199475"/>
                  </a:lnTo>
                  <a:lnTo>
                    <a:pt x="18899" y="199621"/>
                  </a:lnTo>
                  <a:lnTo>
                    <a:pt x="14152" y="201899"/>
                  </a:lnTo>
                  <a:lnTo>
                    <a:pt x="9395" y="204764"/>
                  </a:lnTo>
                  <a:lnTo>
                    <a:pt x="1287" y="206754"/>
                  </a:lnTo>
                  <a:lnTo>
                    <a:pt x="816" y="207649"/>
                  </a:lnTo>
                  <a:lnTo>
                    <a:pt x="154" y="211112"/>
                  </a:lnTo>
                  <a:lnTo>
                    <a:pt x="0" y="209388"/>
                  </a:lnTo>
                  <a:lnTo>
                    <a:pt x="752" y="208611"/>
                  </a:lnTo>
                  <a:lnTo>
                    <a:pt x="3705" y="207747"/>
                  </a:lnTo>
                  <a:lnTo>
                    <a:pt x="9830" y="207261"/>
                  </a:lnTo>
                  <a:lnTo>
                    <a:pt x="11274" y="206399"/>
                  </a:lnTo>
                  <a:lnTo>
                    <a:pt x="12237" y="205030"/>
                  </a:lnTo>
                  <a:lnTo>
                    <a:pt x="12879" y="203324"/>
                  </a:lnTo>
                  <a:lnTo>
                    <a:pt x="14101" y="202187"/>
                  </a:lnTo>
                  <a:lnTo>
                    <a:pt x="20202" y="200212"/>
                  </a:lnTo>
                  <a:lnTo>
                    <a:pt x="45148" y="199915"/>
                  </a:lnTo>
                  <a:lnTo>
                    <a:pt x="49894" y="202030"/>
                  </a:lnTo>
                  <a:lnTo>
                    <a:pt x="54650" y="204822"/>
                  </a:lnTo>
                  <a:lnTo>
                    <a:pt x="64170" y="206615"/>
                  </a:lnTo>
                  <a:lnTo>
                    <a:pt x="69902" y="206969"/>
                  </a:lnTo>
                  <a:lnTo>
                    <a:pt x="70372" y="206204"/>
                  </a:lnTo>
                  <a:lnTo>
                    <a:pt x="71828" y="201336"/>
                  </a:lnTo>
                  <a:lnTo>
                    <a:pt x="76140" y="194866"/>
                  </a:lnTo>
                  <a:lnTo>
                    <a:pt x="77770" y="187922"/>
                  </a:lnTo>
                  <a:lnTo>
                    <a:pt x="78152" y="183206"/>
                  </a:lnTo>
                  <a:lnTo>
                    <a:pt x="79047" y="181631"/>
                  </a:lnTo>
                  <a:lnTo>
                    <a:pt x="80438" y="180581"/>
                  </a:lnTo>
                  <a:lnTo>
                    <a:pt x="85298" y="178604"/>
                  </a:lnTo>
                  <a:lnTo>
                    <a:pt x="92442" y="178484"/>
                  </a:lnTo>
                  <a:lnTo>
                    <a:pt x="92737" y="167839"/>
                  </a:lnTo>
                  <a:lnTo>
                    <a:pt x="91946" y="166624"/>
                  </a:lnTo>
                  <a:lnTo>
                    <a:pt x="90624" y="165814"/>
                  </a:lnTo>
                  <a:lnTo>
                    <a:pt x="88950" y="165274"/>
                  </a:lnTo>
                  <a:lnTo>
                    <a:pt x="87834" y="163326"/>
                  </a:lnTo>
                  <a:lnTo>
                    <a:pt x="85468" y="153794"/>
                  </a:lnTo>
                  <a:lnTo>
                    <a:pt x="77960" y="143060"/>
                  </a:lnTo>
                  <a:lnTo>
                    <a:pt x="74267" y="138132"/>
                  </a:lnTo>
                  <a:lnTo>
                    <a:pt x="69780" y="128501"/>
                  </a:lnTo>
                  <a:lnTo>
                    <a:pt x="66663" y="123724"/>
                  </a:lnTo>
                  <a:lnTo>
                    <a:pt x="64115" y="116572"/>
                  </a:lnTo>
                  <a:lnTo>
                    <a:pt x="51515" y="99458"/>
                  </a:lnTo>
                  <a:lnTo>
                    <a:pt x="50971" y="97224"/>
                  </a:lnTo>
                  <a:lnTo>
                    <a:pt x="46412" y="90288"/>
                  </a:lnTo>
                  <a:lnTo>
                    <a:pt x="42255" y="87690"/>
                  </a:lnTo>
                  <a:lnTo>
                    <a:pt x="40035" y="86998"/>
                  </a:lnTo>
                  <a:lnTo>
                    <a:pt x="38555" y="85742"/>
                  </a:lnTo>
                  <a:lnTo>
                    <a:pt x="36910" y="82230"/>
                  </a:lnTo>
                  <a:lnTo>
                    <a:pt x="35677" y="80976"/>
                  </a:lnTo>
                  <a:lnTo>
                    <a:pt x="32192" y="79583"/>
                  </a:lnTo>
                  <a:lnTo>
                    <a:pt x="30945" y="78418"/>
                  </a:lnTo>
                  <a:lnTo>
                    <a:pt x="28779" y="72416"/>
                  </a:lnTo>
                  <a:lnTo>
                    <a:pt x="28548" y="67856"/>
                  </a:lnTo>
                  <a:lnTo>
                    <a:pt x="26377" y="63698"/>
                  </a:lnTo>
                  <a:lnTo>
                    <a:pt x="23560" y="59204"/>
                  </a:lnTo>
                  <a:lnTo>
                    <a:pt x="21309" y="49904"/>
                  </a:lnTo>
                  <a:lnTo>
                    <a:pt x="21307" y="32116"/>
                  </a:lnTo>
                  <a:lnTo>
                    <a:pt x="22101" y="30898"/>
                  </a:lnTo>
                  <a:lnTo>
                    <a:pt x="23424" y="30086"/>
                  </a:lnTo>
                  <a:lnTo>
                    <a:pt x="25100" y="29545"/>
                  </a:lnTo>
                  <a:lnTo>
                    <a:pt x="26217" y="28390"/>
                  </a:lnTo>
                  <a:lnTo>
                    <a:pt x="27458" y="24991"/>
                  </a:lnTo>
                  <a:lnTo>
                    <a:pt x="29376" y="23767"/>
                  </a:lnTo>
                  <a:lnTo>
                    <a:pt x="62593" y="15707"/>
                  </a:lnTo>
                  <a:lnTo>
                    <a:pt x="89640" y="13441"/>
                  </a:lnTo>
                  <a:lnTo>
                    <a:pt x="94804" y="10409"/>
                  </a:lnTo>
                  <a:lnTo>
                    <a:pt x="96499" y="8489"/>
                  </a:lnTo>
                  <a:lnTo>
                    <a:pt x="98382" y="4240"/>
                  </a:lnTo>
                  <a:lnTo>
                    <a:pt x="99677" y="2789"/>
                  </a:lnTo>
                  <a:lnTo>
                    <a:pt x="106699" y="0"/>
                  </a:lnTo>
                  <a:lnTo>
                    <a:pt x="110726" y="3713"/>
                  </a:lnTo>
                  <a:lnTo>
                    <a:pt x="112643" y="7673"/>
                  </a:lnTo>
                  <a:lnTo>
                    <a:pt x="114086" y="13794"/>
                  </a:lnTo>
                  <a:lnTo>
                    <a:pt x="87239" y="14969"/>
                  </a:lnTo>
                  <a:lnTo>
                    <a:pt x="79824" y="19084"/>
                  </a:lnTo>
                  <a:lnTo>
                    <a:pt x="54346" y="26826"/>
                  </a:lnTo>
                  <a:lnTo>
                    <a:pt x="44987" y="31174"/>
                  </a:lnTo>
                  <a:lnTo>
                    <a:pt x="37653" y="37870"/>
                  </a:lnTo>
                  <a:lnTo>
                    <a:pt x="31747" y="44550"/>
                  </a:lnTo>
                  <a:lnTo>
                    <a:pt x="24753" y="49104"/>
                  </a:lnTo>
                  <a:lnTo>
                    <a:pt x="21534" y="54334"/>
                  </a:lnTo>
                  <a:lnTo>
                    <a:pt x="17969" y="55836"/>
                  </a:lnTo>
                  <a:lnTo>
                    <a:pt x="16700" y="57030"/>
                  </a:lnTo>
                  <a:lnTo>
                    <a:pt x="7343" y="70934"/>
                  </a:lnTo>
                  <a:lnTo>
                    <a:pt x="13198" y="65140"/>
                  </a:lnTo>
                  <a:lnTo>
                    <a:pt x="14766" y="58667"/>
                  </a:lnTo>
                  <a:lnTo>
                    <a:pt x="21005" y="50282"/>
                  </a:lnTo>
                  <a:lnTo>
                    <a:pt x="21281" y="43777"/>
                  </a:lnTo>
                  <a:lnTo>
                    <a:pt x="22083" y="43434"/>
                  </a:lnTo>
                  <a:lnTo>
                    <a:pt x="25091" y="43054"/>
                  </a:lnTo>
                  <a:lnTo>
                    <a:pt x="26211" y="42159"/>
                  </a:lnTo>
                  <a:lnTo>
                    <a:pt x="28425" y="35696"/>
                  </a:lnTo>
                  <a:lnTo>
                    <a:pt x="28450" y="42458"/>
                  </a:lnTo>
                  <a:lnTo>
                    <a:pt x="42738" y="284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6" name="SMARTInkShape-2946"/>
            <p:cNvSpPr/>
            <p:nvPr/>
          </p:nvSpPr>
          <p:spPr bwMode="auto">
            <a:xfrm>
              <a:off x="7786688" y="635914"/>
              <a:ext cx="127629" cy="351142"/>
            </a:xfrm>
            <a:custGeom>
              <a:avLst/>
              <a:gdLst/>
              <a:ahLst/>
              <a:cxnLst/>
              <a:rect l="0" t="0" r="0" b="0"/>
              <a:pathLst>
                <a:path w="127629" h="351142">
                  <a:moveTo>
                    <a:pt x="0" y="21311"/>
                  </a:moveTo>
                  <a:lnTo>
                    <a:pt x="0" y="11368"/>
                  </a:lnTo>
                  <a:lnTo>
                    <a:pt x="2116" y="6838"/>
                  </a:lnTo>
                  <a:lnTo>
                    <a:pt x="6150" y="1254"/>
                  </a:lnTo>
                  <a:lnTo>
                    <a:pt x="8818" y="491"/>
                  </a:lnTo>
                  <a:lnTo>
                    <a:pt x="20791" y="0"/>
                  </a:lnTo>
                  <a:lnTo>
                    <a:pt x="37645" y="7500"/>
                  </a:lnTo>
                  <a:lnTo>
                    <a:pt x="71690" y="30948"/>
                  </a:lnTo>
                  <a:lnTo>
                    <a:pt x="106395" y="66089"/>
                  </a:lnTo>
                  <a:lnTo>
                    <a:pt x="117665" y="86192"/>
                  </a:lnTo>
                  <a:lnTo>
                    <a:pt x="123733" y="112588"/>
                  </a:lnTo>
                  <a:lnTo>
                    <a:pt x="126430" y="142048"/>
                  </a:lnTo>
                  <a:lnTo>
                    <a:pt x="127628" y="171015"/>
                  </a:lnTo>
                  <a:lnTo>
                    <a:pt x="121811" y="201882"/>
                  </a:lnTo>
                  <a:lnTo>
                    <a:pt x="111288" y="233327"/>
                  </a:lnTo>
                  <a:lnTo>
                    <a:pt x="98674" y="263178"/>
                  </a:lnTo>
                  <a:lnTo>
                    <a:pt x="85130" y="290203"/>
                  </a:lnTo>
                  <a:lnTo>
                    <a:pt x="64117" y="323497"/>
                  </a:lnTo>
                  <a:lnTo>
                    <a:pt x="40752" y="350559"/>
                  </a:lnTo>
                  <a:lnTo>
                    <a:pt x="39074" y="351141"/>
                  </a:lnTo>
                  <a:lnTo>
                    <a:pt x="37955" y="350735"/>
                  </a:lnTo>
                  <a:lnTo>
                    <a:pt x="38797" y="349671"/>
                  </a:lnTo>
                  <a:lnTo>
                    <a:pt x="78581" y="3213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7" name="SMARTInkShape-2947"/>
            <p:cNvSpPr/>
            <p:nvPr/>
          </p:nvSpPr>
          <p:spPr bwMode="auto">
            <a:xfrm>
              <a:off x="4772025" y="464344"/>
              <a:ext cx="169993" cy="21432"/>
            </a:xfrm>
            <a:custGeom>
              <a:avLst/>
              <a:gdLst/>
              <a:ahLst/>
              <a:cxnLst/>
              <a:rect l="0" t="0" r="0" b="0"/>
              <a:pathLst>
                <a:path w="169993" h="21432">
                  <a:moveTo>
                    <a:pt x="0" y="0"/>
                  </a:moveTo>
                  <a:lnTo>
                    <a:pt x="6151" y="0"/>
                  </a:lnTo>
                  <a:lnTo>
                    <a:pt x="10642" y="3792"/>
                  </a:lnTo>
                  <a:lnTo>
                    <a:pt x="11063" y="5703"/>
                  </a:lnTo>
                  <a:lnTo>
                    <a:pt x="10551" y="7771"/>
                  </a:lnTo>
                  <a:lnTo>
                    <a:pt x="7343" y="13906"/>
                  </a:lnTo>
                  <a:lnTo>
                    <a:pt x="7203" y="17967"/>
                  </a:lnTo>
                  <a:lnTo>
                    <a:pt x="7977" y="19121"/>
                  </a:lnTo>
                  <a:lnTo>
                    <a:pt x="9287" y="19891"/>
                  </a:lnTo>
                  <a:lnTo>
                    <a:pt x="13652" y="20747"/>
                  </a:lnTo>
                  <a:lnTo>
                    <a:pt x="47786" y="21404"/>
                  </a:lnTo>
                  <a:lnTo>
                    <a:pt x="71616" y="20632"/>
                  </a:lnTo>
                  <a:lnTo>
                    <a:pt x="101134" y="15280"/>
                  </a:lnTo>
                  <a:lnTo>
                    <a:pt x="133762" y="8764"/>
                  </a:lnTo>
                  <a:lnTo>
                    <a:pt x="159010" y="7238"/>
                  </a:lnTo>
                  <a:lnTo>
                    <a:pt x="164069" y="9302"/>
                  </a:lnTo>
                  <a:lnTo>
                    <a:pt x="166529" y="10964"/>
                  </a:lnTo>
                  <a:lnTo>
                    <a:pt x="168170" y="12865"/>
                  </a:lnTo>
                  <a:lnTo>
                    <a:pt x="169992" y="17095"/>
                  </a:lnTo>
                  <a:lnTo>
                    <a:pt x="169684" y="18540"/>
                  </a:lnTo>
                  <a:lnTo>
                    <a:pt x="168686" y="19504"/>
                  </a:lnTo>
                  <a:lnTo>
                    <a:pt x="164305" y="2143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38" name="SMARTInkShape-2948"/>
            <p:cNvSpPr/>
            <p:nvPr/>
          </p:nvSpPr>
          <p:spPr bwMode="auto">
            <a:xfrm>
              <a:off x="6626142" y="878243"/>
              <a:ext cx="239003" cy="187823"/>
            </a:xfrm>
            <a:custGeom>
              <a:avLst/>
              <a:gdLst/>
              <a:ahLst/>
              <a:cxnLst/>
              <a:rect l="0" t="0" r="0" b="0"/>
              <a:pathLst>
                <a:path w="239003" h="187823">
                  <a:moveTo>
                    <a:pt x="17546" y="57588"/>
                  </a:moveTo>
                  <a:lnTo>
                    <a:pt x="13753" y="57588"/>
                  </a:lnTo>
                  <a:lnTo>
                    <a:pt x="9775" y="59705"/>
                  </a:lnTo>
                  <a:lnTo>
                    <a:pt x="753" y="67531"/>
                  </a:lnTo>
                  <a:lnTo>
                    <a:pt x="0" y="69773"/>
                  </a:lnTo>
                  <a:lnTo>
                    <a:pt x="292" y="72062"/>
                  </a:lnTo>
                  <a:lnTo>
                    <a:pt x="2734" y="76721"/>
                  </a:lnTo>
                  <a:lnTo>
                    <a:pt x="6465" y="81437"/>
                  </a:lnTo>
                  <a:lnTo>
                    <a:pt x="12885" y="84063"/>
                  </a:lnTo>
                  <a:lnTo>
                    <a:pt x="46965" y="85979"/>
                  </a:lnTo>
                  <a:lnTo>
                    <a:pt x="67802" y="83992"/>
                  </a:lnTo>
                  <a:lnTo>
                    <a:pt x="74862" y="82335"/>
                  </a:lnTo>
                  <a:lnTo>
                    <a:pt x="96176" y="68625"/>
                  </a:lnTo>
                  <a:lnTo>
                    <a:pt x="124081" y="41383"/>
                  </a:lnTo>
                  <a:lnTo>
                    <a:pt x="139837" y="18139"/>
                  </a:lnTo>
                  <a:lnTo>
                    <a:pt x="140348" y="13033"/>
                  </a:lnTo>
                  <a:lnTo>
                    <a:pt x="136683" y="3125"/>
                  </a:lnTo>
                  <a:lnTo>
                    <a:pt x="132689" y="642"/>
                  </a:lnTo>
                  <a:lnTo>
                    <a:pt x="121902" y="0"/>
                  </a:lnTo>
                  <a:lnTo>
                    <a:pt x="109170" y="8710"/>
                  </a:lnTo>
                  <a:lnTo>
                    <a:pt x="77801" y="40172"/>
                  </a:lnTo>
                  <a:lnTo>
                    <a:pt x="54184" y="71390"/>
                  </a:lnTo>
                  <a:lnTo>
                    <a:pt x="35898" y="105775"/>
                  </a:lnTo>
                  <a:lnTo>
                    <a:pt x="24218" y="137306"/>
                  </a:lnTo>
                  <a:lnTo>
                    <a:pt x="24744" y="154931"/>
                  </a:lnTo>
                  <a:lnTo>
                    <a:pt x="30270" y="169114"/>
                  </a:lnTo>
                  <a:lnTo>
                    <a:pt x="38017" y="178064"/>
                  </a:lnTo>
                  <a:lnTo>
                    <a:pt x="58889" y="187565"/>
                  </a:lnTo>
                  <a:lnTo>
                    <a:pt x="88974" y="187822"/>
                  </a:lnTo>
                  <a:lnTo>
                    <a:pt x="123024" y="182871"/>
                  </a:lnTo>
                  <a:lnTo>
                    <a:pt x="148562" y="176505"/>
                  </a:lnTo>
                  <a:lnTo>
                    <a:pt x="174200" y="166796"/>
                  </a:lnTo>
                  <a:lnTo>
                    <a:pt x="205690" y="143480"/>
                  </a:lnTo>
                  <a:lnTo>
                    <a:pt x="239002" y="107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sp>
        <p:nvSpPr>
          <p:cNvPr id="140" name="SMARTInkShape-2949"/>
          <p:cNvSpPr/>
          <p:nvPr/>
        </p:nvSpPr>
        <p:spPr bwMode="auto">
          <a:xfrm>
            <a:off x="2107835" y="1514918"/>
            <a:ext cx="214492" cy="462466"/>
          </a:xfrm>
          <a:custGeom>
            <a:avLst/>
            <a:gdLst/>
            <a:ahLst/>
            <a:cxnLst/>
            <a:rect l="0" t="0" r="0" b="0"/>
            <a:pathLst>
              <a:path w="214492" h="462466">
                <a:moveTo>
                  <a:pt x="106728" y="42420"/>
                </a:moveTo>
                <a:lnTo>
                  <a:pt x="110520" y="42420"/>
                </a:lnTo>
                <a:lnTo>
                  <a:pt x="120463" y="38627"/>
                </a:lnTo>
                <a:lnTo>
                  <a:pt x="129671" y="32477"/>
                </a:lnTo>
                <a:lnTo>
                  <a:pt x="146364" y="9719"/>
                </a:lnTo>
                <a:lnTo>
                  <a:pt x="149165" y="1052"/>
                </a:lnTo>
                <a:lnTo>
                  <a:pt x="148513" y="554"/>
                </a:lnTo>
                <a:lnTo>
                  <a:pt x="145672" y="0"/>
                </a:lnTo>
                <a:lnTo>
                  <a:pt x="135817" y="3481"/>
                </a:lnTo>
                <a:lnTo>
                  <a:pt x="105153" y="26304"/>
                </a:lnTo>
                <a:lnTo>
                  <a:pt x="77048" y="57110"/>
                </a:lnTo>
                <a:lnTo>
                  <a:pt x="51720" y="89194"/>
                </a:lnTo>
                <a:lnTo>
                  <a:pt x="28781" y="123836"/>
                </a:lnTo>
                <a:lnTo>
                  <a:pt x="9284" y="158441"/>
                </a:lnTo>
                <a:lnTo>
                  <a:pt x="3888" y="179181"/>
                </a:lnTo>
                <a:lnTo>
                  <a:pt x="4643" y="208707"/>
                </a:lnTo>
                <a:lnTo>
                  <a:pt x="17478" y="237563"/>
                </a:lnTo>
                <a:lnTo>
                  <a:pt x="40155" y="262430"/>
                </a:lnTo>
                <a:lnTo>
                  <a:pt x="70774" y="281086"/>
                </a:lnTo>
                <a:lnTo>
                  <a:pt x="104982" y="300460"/>
                </a:lnTo>
                <a:lnTo>
                  <a:pt x="140254" y="321282"/>
                </a:lnTo>
                <a:lnTo>
                  <a:pt x="175840" y="342533"/>
                </a:lnTo>
                <a:lnTo>
                  <a:pt x="200142" y="367703"/>
                </a:lnTo>
                <a:lnTo>
                  <a:pt x="213604" y="391477"/>
                </a:lnTo>
                <a:lnTo>
                  <a:pt x="214491" y="398949"/>
                </a:lnTo>
                <a:lnTo>
                  <a:pt x="211243" y="413602"/>
                </a:lnTo>
                <a:lnTo>
                  <a:pt x="200275" y="428052"/>
                </a:lnTo>
                <a:lnTo>
                  <a:pt x="184023" y="441618"/>
                </a:lnTo>
                <a:lnTo>
                  <a:pt x="152560" y="456593"/>
                </a:lnTo>
                <a:lnTo>
                  <a:pt x="118103" y="461735"/>
                </a:lnTo>
                <a:lnTo>
                  <a:pt x="82758" y="462465"/>
                </a:lnTo>
                <a:lnTo>
                  <a:pt x="47943" y="457214"/>
                </a:lnTo>
                <a:lnTo>
                  <a:pt x="18754" y="445956"/>
                </a:lnTo>
                <a:lnTo>
                  <a:pt x="5187" y="437140"/>
                </a:lnTo>
                <a:lnTo>
                  <a:pt x="1727" y="432566"/>
                </a:lnTo>
                <a:lnTo>
                  <a:pt x="215" y="427930"/>
                </a:lnTo>
                <a:lnTo>
                  <a:pt x="0" y="423251"/>
                </a:lnTo>
                <a:lnTo>
                  <a:pt x="3995" y="413820"/>
                </a:lnTo>
                <a:lnTo>
                  <a:pt x="11856" y="404336"/>
                </a:lnTo>
                <a:lnTo>
                  <a:pt x="31257" y="390072"/>
                </a:lnTo>
                <a:lnTo>
                  <a:pt x="59848" y="376585"/>
                </a:lnTo>
                <a:lnTo>
                  <a:pt x="93763" y="364515"/>
                </a:lnTo>
                <a:lnTo>
                  <a:pt x="129363" y="357199"/>
                </a:lnTo>
                <a:lnTo>
                  <a:pt x="135303" y="35674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</p:txBody>
      </p:sp>
      <p:grpSp>
        <p:nvGrpSpPr>
          <p:cNvPr id="145" name="SMARTInkShape-Group597"/>
          <p:cNvGrpSpPr/>
          <p:nvPr/>
        </p:nvGrpSpPr>
        <p:grpSpPr>
          <a:xfrm>
            <a:off x="2714720" y="1669354"/>
            <a:ext cx="645441" cy="240378"/>
            <a:chOff x="2714720" y="1669354"/>
            <a:chExt cx="645441" cy="240378"/>
          </a:xfrm>
        </p:grpSpPr>
        <p:sp>
          <p:nvSpPr>
            <p:cNvPr id="141" name="SMARTInkShape-2950"/>
            <p:cNvSpPr/>
            <p:nvPr/>
          </p:nvSpPr>
          <p:spPr bwMode="auto">
            <a:xfrm>
              <a:off x="2714720" y="1678781"/>
              <a:ext cx="214219" cy="230951"/>
            </a:xfrm>
            <a:custGeom>
              <a:avLst/>
              <a:gdLst/>
              <a:ahLst/>
              <a:cxnLst/>
              <a:rect l="0" t="0" r="0" b="0"/>
              <a:pathLst>
                <a:path w="214219" h="230951">
                  <a:moveTo>
                    <a:pt x="7049" y="0"/>
                  </a:moveTo>
                  <a:lnTo>
                    <a:pt x="7049" y="30528"/>
                  </a:lnTo>
                  <a:lnTo>
                    <a:pt x="11958" y="63239"/>
                  </a:lnTo>
                  <a:lnTo>
                    <a:pt x="13531" y="91674"/>
                  </a:lnTo>
                  <a:lnTo>
                    <a:pt x="13996" y="124089"/>
                  </a:lnTo>
                  <a:lnTo>
                    <a:pt x="14134" y="154154"/>
                  </a:lnTo>
                  <a:lnTo>
                    <a:pt x="14175" y="183171"/>
                  </a:lnTo>
                  <a:lnTo>
                    <a:pt x="13394" y="209495"/>
                  </a:lnTo>
                  <a:lnTo>
                    <a:pt x="8041" y="229720"/>
                  </a:lnTo>
                  <a:lnTo>
                    <a:pt x="6917" y="230934"/>
                  </a:lnTo>
                  <a:lnTo>
                    <a:pt x="5373" y="230950"/>
                  </a:lnTo>
                  <a:lnTo>
                    <a:pt x="3551" y="230167"/>
                  </a:lnTo>
                  <a:lnTo>
                    <a:pt x="1525" y="222947"/>
                  </a:lnTo>
                  <a:lnTo>
                    <a:pt x="225" y="195116"/>
                  </a:lnTo>
                  <a:lnTo>
                    <a:pt x="0" y="164528"/>
                  </a:lnTo>
                  <a:lnTo>
                    <a:pt x="2064" y="139798"/>
                  </a:lnTo>
                  <a:lnTo>
                    <a:pt x="6420" y="113727"/>
                  </a:lnTo>
                  <a:lnTo>
                    <a:pt x="13649" y="88910"/>
                  </a:lnTo>
                  <a:lnTo>
                    <a:pt x="26643" y="56418"/>
                  </a:lnTo>
                  <a:lnTo>
                    <a:pt x="36755" y="34267"/>
                  </a:lnTo>
                  <a:lnTo>
                    <a:pt x="40347" y="30782"/>
                  </a:lnTo>
                  <a:lnTo>
                    <a:pt x="44329" y="29253"/>
                  </a:lnTo>
                  <a:lnTo>
                    <a:pt x="48571" y="29027"/>
                  </a:lnTo>
                  <a:lnTo>
                    <a:pt x="57517" y="33009"/>
                  </a:lnTo>
                  <a:lnTo>
                    <a:pt x="62126" y="36294"/>
                  </a:lnTo>
                  <a:lnTo>
                    <a:pt x="69363" y="48410"/>
                  </a:lnTo>
                  <a:lnTo>
                    <a:pt x="77900" y="75198"/>
                  </a:lnTo>
                  <a:lnTo>
                    <a:pt x="85456" y="106154"/>
                  </a:lnTo>
                  <a:lnTo>
                    <a:pt x="90606" y="137551"/>
                  </a:lnTo>
                  <a:lnTo>
                    <a:pt x="92131" y="167756"/>
                  </a:lnTo>
                  <a:lnTo>
                    <a:pt x="93483" y="199392"/>
                  </a:lnTo>
                  <a:lnTo>
                    <a:pt x="94834" y="201984"/>
                  </a:lnTo>
                  <a:lnTo>
                    <a:pt x="96529" y="203713"/>
                  </a:lnTo>
                  <a:lnTo>
                    <a:pt x="98452" y="204071"/>
                  </a:lnTo>
                  <a:lnTo>
                    <a:pt x="100528" y="203516"/>
                  </a:lnTo>
                  <a:lnTo>
                    <a:pt x="102706" y="202352"/>
                  </a:lnTo>
                  <a:lnTo>
                    <a:pt x="105126" y="194709"/>
                  </a:lnTo>
                  <a:lnTo>
                    <a:pt x="110471" y="162816"/>
                  </a:lnTo>
                  <a:lnTo>
                    <a:pt x="114662" y="139037"/>
                  </a:lnTo>
                  <a:lnTo>
                    <a:pt x="119171" y="111801"/>
                  </a:lnTo>
                  <a:lnTo>
                    <a:pt x="123820" y="81175"/>
                  </a:lnTo>
                  <a:lnTo>
                    <a:pt x="130649" y="53276"/>
                  </a:lnTo>
                  <a:lnTo>
                    <a:pt x="143419" y="21606"/>
                  </a:lnTo>
                  <a:lnTo>
                    <a:pt x="151795" y="9603"/>
                  </a:lnTo>
                  <a:lnTo>
                    <a:pt x="158164" y="4268"/>
                  </a:lnTo>
                  <a:lnTo>
                    <a:pt x="160973" y="5227"/>
                  </a:lnTo>
                  <a:lnTo>
                    <a:pt x="166212" y="12642"/>
                  </a:lnTo>
                  <a:lnTo>
                    <a:pt x="173623" y="37789"/>
                  </a:lnTo>
                  <a:lnTo>
                    <a:pt x="176332" y="61245"/>
                  </a:lnTo>
                  <a:lnTo>
                    <a:pt x="176742" y="88339"/>
                  </a:lnTo>
                  <a:lnTo>
                    <a:pt x="174278" y="118902"/>
                  </a:lnTo>
                  <a:lnTo>
                    <a:pt x="170538" y="146772"/>
                  </a:lnTo>
                  <a:lnTo>
                    <a:pt x="167023" y="171595"/>
                  </a:lnTo>
                  <a:lnTo>
                    <a:pt x="165044" y="201832"/>
                  </a:lnTo>
                  <a:lnTo>
                    <a:pt x="165252" y="219963"/>
                  </a:lnTo>
                  <a:lnTo>
                    <a:pt x="166493" y="222842"/>
                  </a:lnTo>
                  <a:lnTo>
                    <a:pt x="168113" y="224762"/>
                  </a:lnTo>
                  <a:lnTo>
                    <a:pt x="169988" y="225247"/>
                  </a:lnTo>
                  <a:lnTo>
                    <a:pt x="172031" y="224777"/>
                  </a:lnTo>
                  <a:lnTo>
                    <a:pt x="174187" y="223671"/>
                  </a:lnTo>
                  <a:lnTo>
                    <a:pt x="187819" y="188548"/>
                  </a:lnTo>
                  <a:lnTo>
                    <a:pt x="196134" y="165555"/>
                  </a:lnTo>
                  <a:lnTo>
                    <a:pt x="205122" y="136816"/>
                  </a:lnTo>
                  <a:lnTo>
                    <a:pt x="214218" y="10715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2" name="SMARTInkShape-2951"/>
            <p:cNvSpPr/>
            <p:nvPr/>
          </p:nvSpPr>
          <p:spPr bwMode="auto">
            <a:xfrm>
              <a:off x="2930425" y="1733387"/>
              <a:ext cx="101071" cy="109122"/>
            </a:xfrm>
            <a:custGeom>
              <a:avLst/>
              <a:gdLst/>
              <a:ahLst/>
              <a:cxnLst/>
              <a:rect l="0" t="0" r="0" b="0"/>
              <a:pathLst>
                <a:path w="101071" h="109122">
                  <a:moveTo>
                    <a:pt x="34231" y="16832"/>
                  </a:moveTo>
                  <a:lnTo>
                    <a:pt x="27734" y="22535"/>
                  </a:lnTo>
                  <a:lnTo>
                    <a:pt x="11288" y="33624"/>
                  </a:lnTo>
                  <a:lnTo>
                    <a:pt x="3533" y="52058"/>
                  </a:lnTo>
                  <a:lnTo>
                    <a:pt x="0" y="73836"/>
                  </a:lnTo>
                  <a:lnTo>
                    <a:pt x="3407" y="86088"/>
                  </a:lnTo>
                  <a:lnTo>
                    <a:pt x="10213" y="96031"/>
                  </a:lnTo>
                  <a:lnTo>
                    <a:pt x="18529" y="103096"/>
                  </a:lnTo>
                  <a:lnTo>
                    <a:pt x="29634" y="106765"/>
                  </a:lnTo>
                  <a:lnTo>
                    <a:pt x="56165" y="109121"/>
                  </a:lnTo>
                  <a:lnTo>
                    <a:pt x="77243" y="105736"/>
                  </a:lnTo>
                  <a:lnTo>
                    <a:pt x="87214" y="99737"/>
                  </a:lnTo>
                  <a:lnTo>
                    <a:pt x="100083" y="82950"/>
                  </a:lnTo>
                  <a:lnTo>
                    <a:pt x="101070" y="71618"/>
                  </a:lnTo>
                  <a:lnTo>
                    <a:pt x="95235" y="44940"/>
                  </a:lnTo>
                  <a:lnTo>
                    <a:pt x="81146" y="23837"/>
                  </a:lnTo>
                  <a:lnTo>
                    <a:pt x="66459" y="13860"/>
                  </a:lnTo>
                  <a:lnTo>
                    <a:pt x="34953" y="987"/>
                  </a:lnTo>
                  <a:lnTo>
                    <a:pt x="22381" y="0"/>
                  </a:lnTo>
                  <a:lnTo>
                    <a:pt x="16806" y="848"/>
                  </a:lnTo>
                  <a:lnTo>
                    <a:pt x="13090" y="3795"/>
                  </a:lnTo>
                  <a:lnTo>
                    <a:pt x="8960" y="13419"/>
                  </a:lnTo>
                  <a:lnTo>
                    <a:pt x="6635" y="28432"/>
                  </a:lnTo>
                  <a:lnTo>
                    <a:pt x="9739" y="46727"/>
                  </a:lnTo>
                  <a:lnTo>
                    <a:pt x="17790" y="58164"/>
                  </a:lnTo>
                  <a:lnTo>
                    <a:pt x="34231" y="739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3" name="SMARTInkShape-2952"/>
            <p:cNvSpPr/>
            <p:nvPr/>
          </p:nvSpPr>
          <p:spPr bwMode="auto">
            <a:xfrm>
              <a:off x="3071813" y="1671638"/>
              <a:ext cx="134276" cy="161390"/>
            </a:xfrm>
            <a:custGeom>
              <a:avLst/>
              <a:gdLst/>
              <a:ahLst/>
              <a:cxnLst/>
              <a:rect l="0" t="0" r="0" b="0"/>
              <a:pathLst>
                <a:path w="134276" h="161390">
                  <a:moveTo>
                    <a:pt x="0" y="42862"/>
                  </a:moveTo>
                  <a:lnTo>
                    <a:pt x="793" y="74973"/>
                  </a:lnTo>
                  <a:lnTo>
                    <a:pt x="12184" y="109701"/>
                  </a:lnTo>
                  <a:lnTo>
                    <a:pt x="19926" y="128547"/>
                  </a:lnTo>
                  <a:lnTo>
                    <a:pt x="40910" y="154462"/>
                  </a:lnTo>
                  <a:lnTo>
                    <a:pt x="50196" y="159931"/>
                  </a:lnTo>
                  <a:lnTo>
                    <a:pt x="54895" y="161389"/>
                  </a:lnTo>
                  <a:lnTo>
                    <a:pt x="64350" y="160893"/>
                  </a:lnTo>
                  <a:lnTo>
                    <a:pt x="93023" y="151156"/>
                  </a:lnTo>
                  <a:lnTo>
                    <a:pt x="103785" y="143645"/>
                  </a:lnTo>
                  <a:lnTo>
                    <a:pt x="111743" y="132898"/>
                  </a:lnTo>
                  <a:lnTo>
                    <a:pt x="123319" y="102804"/>
                  </a:lnTo>
                  <a:lnTo>
                    <a:pt x="130819" y="75615"/>
                  </a:lnTo>
                  <a:lnTo>
                    <a:pt x="134275" y="47452"/>
                  </a:lnTo>
                  <a:lnTo>
                    <a:pt x="130534" y="12665"/>
                  </a:lnTo>
                  <a:lnTo>
                    <a:pt x="1285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4" name="SMARTInkShape-2953"/>
            <p:cNvSpPr/>
            <p:nvPr/>
          </p:nvSpPr>
          <p:spPr bwMode="auto">
            <a:xfrm>
              <a:off x="3200400" y="1669354"/>
              <a:ext cx="159761" cy="188022"/>
            </a:xfrm>
            <a:custGeom>
              <a:avLst/>
              <a:gdLst/>
              <a:ahLst/>
              <a:cxnLst/>
              <a:rect l="0" t="0" r="0" b="0"/>
              <a:pathLst>
                <a:path w="159761" h="188022">
                  <a:moveTo>
                    <a:pt x="0" y="73721"/>
                  </a:moveTo>
                  <a:lnTo>
                    <a:pt x="0" y="77513"/>
                  </a:lnTo>
                  <a:lnTo>
                    <a:pt x="2117" y="81492"/>
                  </a:lnTo>
                  <a:lnTo>
                    <a:pt x="9943" y="90514"/>
                  </a:lnTo>
                  <a:lnTo>
                    <a:pt x="18707" y="93091"/>
                  </a:lnTo>
                  <a:lnTo>
                    <a:pt x="29745" y="93442"/>
                  </a:lnTo>
                  <a:lnTo>
                    <a:pt x="54000" y="85084"/>
                  </a:lnTo>
                  <a:lnTo>
                    <a:pt x="88895" y="68381"/>
                  </a:lnTo>
                  <a:lnTo>
                    <a:pt x="120659" y="49794"/>
                  </a:lnTo>
                  <a:lnTo>
                    <a:pt x="141055" y="35587"/>
                  </a:lnTo>
                  <a:lnTo>
                    <a:pt x="155862" y="16564"/>
                  </a:lnTo>
                  <a:lnTo>
                    <a:pt x="158677" y="11804"/>
                  </a:lnTo>
                  <a:lnTo>
                    <a:pt x="159760" y="7837"/>
                  </a:lnTo>
                  <a:lnTo>
                    <a:pt x="159688" y="4398"/>
                  </a:lnTo>
                  <a:lnTo>
                    <a:pt x="158846" y="1312"/>
                  </a:lnTo>
                  <a:lnTo>
                    <a:pt x="156697" y="48"/>
                  </a:lnTo>
                  <a:lnTo>
                    <a:pt x="153677" y="0"/>
                  </a:lnTo>
                  <a:lnTo>
                    <a:pt x="133632" y="5625"/>
                  </a:lnTo>
                  <a:lnTo>
                    <a:pt x="113678" y="23470"/>
                  </a:lnTo>
                  <a:lnTo>
                    <a:pt x="96477" y="52658"/>
                  </a:lnTo>
                  <a:lnTo>
                    <a:pt x="88387" y="77060"/>
                  </a:lnTo>
                  <a:lnTo>
                    <a:pt x="84527" y="102986"/>
                  </a:lnTo>
                  <a:lnTo>
                    <a:pt x="88103" y="127738"/>
                  </a:lnTo>
                  <a:lnTo>
                    <a:pt x="99217" y="147735"/>
                  </a:lnTo>
                  <a:lnTo>
                    <a:pt x="115534" y="163766"/>
                  </a:lnTo>
                  <a:lnTo>
                    <a:pt x="157163" y="1880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  <p:grpSp>
        <p:nvGrpSpPr>
          <p:cNvPr id="163" name="SMARTInkShape-Group598"/>
          <p:cNvGrpSpPr/>
          <p:nvPr/>
        </p:nvGrpSpPr>
        <p:grpSpPr>
          <a:xfrm>
            <a:off x="4657725" y="1150464"/>
            <a:ext cx="3842712" cy="1570312"/>
            <a:chOff x="4657725" y="1150464"/>
            <a:chExt cx="3842712" cy="1570312"/>
          </a:xfrm>
        </p:grpSpPr>
        <p:sp>
          <p:nvSpPr>
            <p:cNvPr id="146" name="SMARTInkShape-2954"/>
            <p:cNvSpPr/>
            <p:nvPr/>
          </p:nvSpPr>
          <p:spPr bwMode="auto">
            <a:xfrm>
              <a:off x="4657725" y="1964531"/>
              <a:ext cx="656021" cy="756245"/>
            </a:xfrm>
            <a:custGeom>
              <a:avLst/>
              <a:gdLst/>
              <a:ahLst/>
              <a:cxnLst/>
              <a:rect l="0" t="0" r="0" b="0"/>
              <a:pathLst>
                <a:path w="656021" h="756245">
                  <a:moveTo>
                    <a:pt x="7144" y="735807"/>
                  </a:moveTo>
                  <a:lnTo>
                    <a:pt x="7144" y="746448"/>
                  </a:lnTo>
                  <a:lnTo>
                    <a:pt x="6350" y="747664"/>
                  </a:lnTo>
                  <a:lnTo>
                    <a:pt x="5027" y="748474"/>
                  </a:lnTo>
                  <a:lnTo>
                    <a:pt x="8" y="750092"/>
                  </a:lnTo>
                  <a:lnTo>
                    <a:pt x="1" y="756244"/>
                  </a:lnTo>
                  <a:lnTo>
                    <a:pt x="0" y="751000"/>
                  </a:lnTo>
                  <a:lnTo>
                    <a:pt x="24836" y="716411"/>
                  </a:lnTo>
                  <a:lnTo>
                    <a:pt x="39197" y="687638"/>
                  </a:lnTo>
                  <a:lnTo>
                    <a:pt x="59768" y="653184"/>
                  </a:lnTo>
                  <a:lnTo>
                    <a:pt x="79480" y="626854"/>
                  </a:lnTo>
                  <a:lnTo>
                    <a:pt x="101470" y="595044"/>
                  </a:lnTo>
                  <a:lnTo>
                    <a:pt x="112890" y="577671"/>
                  </a:lnTo>
                  <a:lnTo>
                    <a:pt x="125266" y="558945"/>
                  </a:lnTo>
                  <a:lnTo>
                    <a:pt x="138280" y="539318"/>
                  </a:lnTo>
                  <a:lnTo>
                    <a:pt x="151718" y="519089"/>
                  </a:lnTo>
                  <a:lnTo>
                    <a:pt x="166233" y="497666"/>
                  </a:lnTo>
                  <a:lnTo>
                    <a:pt x="181466" y="475446"/>
                  </a:lnTo>
                  <a:lnTo>
                    <a:pt x="197177" y="452695"/>
                  </a:lnTo>
                  <a:lnTo>
                    <a:pt x="213208" y="429591"/>
                  </a:lnTo>
                  <a:lnTo>
                    <a:pt x="229451" y="406250"/>
                  </a:lnTo>
                  <a:lnTo>
                    <a:pt x="245836" y="382752"/>
                  </a:lnTo>
                  <a:lnTo>
                    <a:pt x="263903" y="359149"/>
                  </a:lnTo>
                  <a:lnTo>
                    <a:pt x="283091" y="335477"/>
                  </a:lnTo>
                  <a:lnTo>
                    <a:pt x="303028" y="311758"/>
                  </a:lnTo>
                  <a:lnTo>
                    <a:pt x="322669" y="288801"/>
                  </a:lnTo>
                  <a:lnTo>
                    <a:pt x="342112" y="266353"/>
                  </a:lnTo>
                  <a:lnTo>
                    <a:pt x="361425" y="244244"/>
                  </a:lnTo>
                  <a:lnTo>
                    <a:pt x="379857" y="223154"/>
                  </a:lnTo>
                  <a:lnTo>
                    <a:pt x="397700" y="202744"/>
                  </a:lnTo>
                  <a:lnTo>
                    <a:pt x="415152" y="182788"/>
                  </a:lnTo>
                  <a:lnTo>
                    <a:pt x="449360" y="150031"/>
                  </a:lnTo>
                  <a:lnTo>
                    <a:pt x="481497" y="123037"/>
                  </a:lnTo>
                  <a:lnTo>
                    <a:pt x="509009" y="100456"/>
                  </a:lnTo>
                  <a:lnTo>
                    <a:pt x="543018" y="77478"/>
                  </a:lnTo>
                  <a:lnTo>
                    <a:pt x="573203" y="60616"/>
                  </a:lnTo>
                  <a:lnTo>
                    <a:pt x="602255" y="49358"/>
                  </a:lnTo>
                  <a:lnTo>
                    <a:pt x="636630" y="30293"/>
                  </a:lnTo>
                  <a:lnTo>
                    <a:pt x="653157" y="23182"/>
                  </a:lnTo>
                  <a:lnTo>
                    <a:pt x="654513" y="21805"/>
                  </a:lnTo>
                  <a:lnTo>
                    <a:pt x="656020" y="18158"/>
                  </a:lnTo>
                  <a:lnTo>
                    <a:pt x="655627" y="16074"/>
                  </a:lnTo>
                  <a:lnTo>
                    <a:pt x="653075" y="11642"/>
                  </a:lnTo>
                  <a:lnTo>
                    <a:pt x="651284" y="10143"/>
                  </a:lnTo>
                  <a:lnTo>
                    <a:pt x="632368" y="2498"/>
                  </a:lnTo>
                  <a:lnTo>
                    <a:pt x="614363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7" name="SMARTInkShape-2955"/>
            <p:cNvSpPr/>
            <p:nvPr/>
          </p:nvSpPr>
          <p:spPr bwMode="auto">
            <a:xfrm>
              <a:off x="5459315" y="1593056"/>
              <a:ext cx="248541" cy="276067"/>
            </a:xfrm>
            <a:custGeom>
              <a:avLst/>
              <a:gdLst/>
              <a:ahLst/>
              <a:cxnLst/>
              <a:rect l="0" t="0" r="0" b="0"/>
              <a:pathLst>
                <a:path w="248541" h="276067">
                  <a:moveTo>
                    <a:pt x="12798" y="0"/>
                  </a:moveTo>
                  <a:lnTo>
                    <a:pt x="6647" y="0"/>
                  </a:lnTo>
                  <a:lnTo>
                    <a:pt x="5741" y="29830"/>
                  </a:lnTo>
                  <a:lnTo>
                    <a:pt x="5679" y="57963"/>
                  </a:lnTo>
                  <a:lnTo>
                    <a:pt x="5662" y="91434"/>
                  </a:lnTo>
                  <a:lnTo>
                    <a:pt x="5657" y="116837"/>
                  </a:lnTo>
                  <a:lnTo>
                    <a:pt x="4862" y="144003"/>
                  </a:lnTo>
                  <a:lnTo>
                    <a:pt x="1862" y="171951"/>
                  </a:lnTo>
                  <a:lnTo>
                    <a:pt x="0" y="198131"/>
                  </a:lnTo>
                  <a:lnTo>
                    <a:pt x="1068" y="233066"/>
                  </a:lnTo>
                  <a:lnTo>
                    <a:pt x="5050" y="265907"/>
                  </a:lnTo>
                  <a:lnTo>
                    <a:pt x="5385" y="272433"/>
                  </a:lnTo>
                  <a:lnTo>
                    <a:pt x="6268" y="273697"/>
                  </a:lnTo>
                  <a:lnTo>
                    <a:pt x="7651" y="273746"/>
                  </a:lnTo>
                  <a:lnTo>
                    <a:pt x="9366" y="272985"/>
                  </a:lnTo>
                  <a:lnTo>
                    <a:pt x="15573" y="260537"/>
                  </a:lnTo>
                  <a:lnTo>
                    <a:pt x="24782" y="227706"/>
                  </a:lnTo>
                  <a:lnTo>
                    <a:pt x="29501" y="203597"/>
                  </a:lnTo>
                  <a:lnTo>
                    <a:pt x="34244" y="174890"/>
                  </a:lnTo>
                  <a:lnTo>
                    <a:pt x="39792" y="144404"/>
                  </a:lnTo>
                  <a:lnTo>
                    <a:pt x="47549" y="114980"/>
                  </a:lnTo>
                  <a:lnTo>
                    <a:pt x="56289" y="86027"/>
                  </a:lnTo>
                  <a:lnTo>
                    <a:pt x="65465" y="58872"/>
                  </a:lnTo>
                  <a:lnTo>
                    <a:pt x="79555" y="27322"/>
                  </a:lnTo>
                  <a:lnTo>
                    <a:pt x="89035" y="13201"/>
                  </a:lnTo>
                  <a:lnTo>
                    <a:pt x="92991" y="9595"/>
                  </a:lnTo>
                  <a:lnTo>
                    <a:pt x="96422" y="7984"/>
                  </a:lnTo>
                  <a:lnTo>
                    <a:pt x="99504" y="7704"/>
                  </a:lnTo>
                  <a:lnTo>
                    <a:pt x="101558" y="9899"/>
                  </a:lnTo>
                  <a:lnTo>
                    <a:pt x="103840" y="18687"/>
                  </a:lnTo>
                  <a:lnTo>
                    <a:pt x="105125" y="48399"/>
                  </a:lnTo>
                  <a:lnTo>
                    <a:pt x="105426" y="76015"/>
                  </a:lnTo>
                  <a:lnTo>
                    <a:pt x="104766" y="106810"/>
                  </a:lnTo>
                  <a:lnTo>
                    <a:pt x="101826" y="139017"/>
                  </a:lnTo>
                  <a:lnTo>
                    <a:pt x="99991" y="169735"/>
                  </a:lnTo>
                  <a:lnTo>
                    <a:pt x="99175" y="198469"/>
                  </a:lnTo>
                  <a:lnTo>
                    <a:pt x="98812" y="224469"/>
                  </a:lnTo>
                  <a:lnTo>
                    <a:pt x="98609" y="253834"/>
                  </a:lnTo>
                  <a:lnTo>
                    <a:pt x="98530" y="276066"/>
                  </a:lnTo>
                  <a:lnTo>
                    <a:pt x="104228" y="259407"/>
                  </a:lnTo>
                  <a:lnTo>
                    <a:pt x="111502" y="228909"/>
                  </a:lnTo>
                  <a:lnTo>
                    <a:pt x="119108" y="200692"/>
                  </a:lnTo>
                  <a:lnTo>
                    <a:pt x="127780" y="169630"/>
                  </a:lnTo>
                  <a:lnTo>
                    <a:pt x="137719" y="138097"/>
                  </a:lnTo>
                  <a:lnTo>
                    <a:pt x="150074" y="108208"/>
                  </a:lnTo>
                  <a:lnTo>
                    <a:pt x="161387" y="81165"/>
                  </a:lnTo>
                  <a:lnTo>
                    <a:pt x="174564" y="49978"/>
                  </a:lnTo>
                  <a:lnTo>
                    <a:pt x="177791" y="42844"/>
                  </a:lnTo>
                  <a:lnTo>
                    <a:pt x="181531" y="38088"/>
                  </a:lnTo>
                  <a:lnTo>
                    <a:pt x="189918" y="32803"/>
                  </a:lnTo>
                  <a:lnTo>
                    <a:pt x="193585" y="33775"/>
                  </a:lnTo>
                  <a:lnTo>
                    <a:pt x="196822" y="36804"/>
                  </a:lnTo>
                  <a:lnTo>
                    <a:pt x="199774" y="41205"/>
                  </a:lnTo>
                  <a:lnTo>
                    <a:pt x="203929" y="70153"/>
                  </a:lnTo>
                  <a:lnTo>
                    <a:pt x="205160" y="105100"/>
                  </a:lnTo>
                  <a:lnTo>
                    <a:pt x="205449" y="130849"/>
                  </a:lnTo>
                  <a:lnTo>
                    <a:pt x="205576" y="156580"/>
                  </a:lnTo>
                  <a:lnTo>
                    <a:pt x="206442" y="187329"/>
                  </a:lnTo>
                  <a:lnTo>
                    <a:pt x="211373" y="206406"/>
                  </a:lnTo>
                  <a:lnTo>
                    <a:pt x="215618" y="214238"/>
                  </a:lnTo>
                  <a:lnTo>
                    <a:pt x="217068" y="215850"/>
                  </a:lnTo>
                  <a:lnTo>
                    <a:pt x="218034" y="216132"/>
                  </a:lnTo>
                  <a:lnTo>
                    <a:pt x="227169" y="203295"/>
                  </a:lnTo>
                  <a:lnTo>
                    <a:pt x="242673" y="170391"/>
                  </a:lnTo>
                  <a:lnTo>
                    <a:pt x="248540" y="1571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8" name="SMARTInkShape-2956"/>
            <p:cNvSpPr/>
            <p:nvPr/>
          </p:nvSpPr>
          <p:spPr bwMode="auto">
            <a:xfrm>
              <a:off x="5744710" y="1614488"/>
              <a:ext cx="89607" cy="169462"/>
            </a:xfrm>
            <a:custGeom>
              <a:avLst/>
              <a:gdLst/>
              <a:ahLst/>
              <a:cxnLst/>
              <a:rect l="0" t="0" r="0" b="0"/>
              <a:pathLst>
                <a:path w="89607" h="169462">
                  <a:moveTo>
                    <a:pt x="48870" y="0"/>
                  </a:moveTo>
                  <a:lnTo>
                    <a:pt x="31777" y="18681"/>
                  </a:lnTo>
                  <a:lnTo>
                    <a:pt x="14380" y="54377"/>
                  </a:lnTo>
                  <a:lnTo>
                    <a:pt x="4696" y="81552"/>
                  </a:lnTo>
                  <a:lnTo>
                    <a:pt x="594" y="109712"/>
                  </a:lnTo>
                  <a:lnTo>
                    <a:pt x="0" y="141174"/>
                  </a:lnTo>
                  <a:lnTo>
                    <a:pt x="4669" y="157540"/>
                  </a:lnTo>
                  <a:lnTo>
                    <a:pt x="8854" y="164738"/>
                  </a:lnTo>
                  <a:lnTo>
                    <a:pt x="12668" y="166976"/>
                  </a:lnTo>
                  <a:lnTo>
                    <a:pt x="23256" y="169461"/>
                  </a:lnTo>
                  <a:lnTo>
                    <a:pt x="33782" y="168449"/>
                  </a:lnTo>
                  <a:lnTo>
                    <a:pt x="43752" y="164560"/>
                  </a:lnTo>
                  <a:lnTo>
                    <a:pt x="71667" y="140870"/>
                  </a:lnTo>
                  <a:lnTo>
                    <a:pt x="84554" y="120849"/>
                  </a:lnTo>
                  <a:lnTo>
                    <a:pt x="89606" y="96044"/>
                  </a:lnTo>
                  <a:lnTo>
                    <a:pt x="87312" y="68585"/>
                  </a:lnTo>
                  <a:lnTo>
                    <a:pt x="81566" y="54030"/>
                  </a:lnTo>
                  <a:lnTo>
                    <a:pt x="77811" y="47926"/>
                  </a:lnTo>
                  <a:lnTo>
                    <a:pt x="67290" y="39027"/>
                  </a:lnTo>
                  <a:lnTo>
                    <a:pt x="61150" y="35543"/>
                  </a:lnTo>
                  <a:lnTo>
                    <a:pt x="50095" y="33788"/>
                  </a:lnTo>
                  <a:lnTo>
                    <a:pt x="34947" y="37263"/>
                  </a:lnTo>
                  <a:lnTo>
                    <a:pt x="25220" y="41961"/>
                  </a:lnTo>
                  <a:lnTo>
                    <a:pt x="15605" y="49341"/>
                  </a:lnTo>
                  <a:lnTo>
                    <a:pt x="13200" y="53531"/>
                  </a:lnTo>
                  <a:lnTo>
                    <a:pt x="12391" y="57912"/>
                  </a:lnTo>
                  <a:lnTo>
                    <a:pt x="13608" y="67013"/>
                  </a:lnTo>
                  <a:lnTo>
                    <a:pt x="20295" y="857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49" name="SMARTInkShape-2957"/>
            <p:cNvSpPr/>
            <p:nvPr/>
          </p:nvSpPr>
          <p:spPr bwMode="auto">
            <a:xfrm>
              <a:off x="5893595" y="1571625"/>
              <a:ext cx="142876" cy="211047"/>
            </a:xfrm>
            <a:custGeom>
              <a:avLst/>
              <a:gdLst/>
              <a:ahLst/>
              <a:cxnLst/>
              <a:rect l="0" t="0" r="0" b="0"/>
              <a:pathLst>
                <a:path w="142876" h="211047">
                  <a:moveTo>
                    <a:pt x="0" y="0"/>
                  </a:moveTo>
                  <a:lnTo>
                    <a:pt x="0" y="30528"/>
                  </a:lnTo>
                  <a:lnTo>
                    <a:pt x="0" y="63239"/>
                  </a:lnTo>
                  <a:lnTo>
                    <a:pt x="0" y="92468"/>
                  </a:lnTo>
                  <a:lnTo>
                    <a:pt x="0" y="117297"/>
                  </a:lnTo>
                  <a:lnTo>
                    <a:pt x="3791" y="150466"/>
                  </a:lnTo>
                  <a:lnTo>
                    <a:pt x="6150" y="180402"/>
                  </a:lnTo>
                  <a:lnTo>
                    <a:pt x="10935" y="195537"/>
                  </a:lnTo>
                  <a:lnTo>
                    <a:pt x="17559" y="205968"/>
                  </a:lnTo>
                  <a:lnTo>
                    <a:pt x="23149" y="210604"/>
                  </a:lnTo>
                  <a:lnTo>
                    <a:pt x="25751" y="211046"/>
                  </a:lnTo>
                  <a:lnTo>
                    <a:pt x="28280" y="210547"/>
                  </a:lnTo>
                  <a:lnTo>
                    <a:pt x="45625" y="200251"/>
                  </a:lnTo>
                  <a:lnTo>
                    <a:pt x="61319" y="176103"/>
                  </a:lnTo>
                  <a:lnTo>
                    <a:pt x="76023" y="143813"/>
                  </a:lnTo>
                  <a:lnTo>
                    <a:pt x="87762" y="118686"/>
                  </a:lnTo>
                  <a:lnTo>
                    <a:pt x="100124" y="92437"/>
                  </a:lnTo>
                  <a:lnTo>
                    <a:pt x="115214" y="56934"/>
                  </a:lnTo>
                  <a:lnTo>
                    <a:pt x="127827" y="24916"/>
                  </a:lnTo>
                  <a:lnTo>
                    <a:pt x="132217" y="15836"/>
                  </a:lnTo>
                  <a:lnTo>
                    <a:pt x="133388" y="14526"/>
                  </a:lnTo>
                  <a:lnTo>
                    <a:pt x="134169" y="14447"/>
                  </a:lnTo>
                  <a:lnTo>
                    <a:pt x="134689" y="15187"/>
                  </a:lnTo>
                  <a:lnTo>
                    <a:pt x="142875" y="500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0" name="SMARTInkShape-2958"/>
            <p:cNvSpPr/>
            <p:nvPr/>
          </p:nvSpPr>
          <p:spPr bwMode="auto">
            <a:xfrm>
              <a:off x="6017699" y="1581038"/>
              <a:ext cx="183077" cy="200285"/>
            </a:xfrm>
            <a:custGeom>
              <a:avLst/>
              <a:gdLst/>
              <a:ahLst/>
              <a:cxnLst/>
              <a:rect l="0" t="0" r="0" b="0"/>
              <a:pathLst>
                <a:path w="183077" h="200285">
                  <a:moveTo>
                    <a:pt x="54489" y="19162"/>
                  </a:moveTo>
                  <a:lnTo>
                    <a:pt x="38947" y="29050"/>
                  </a:lnTo>
                  <a:lnTo>
                    <a:pt x="30119" y="38638"/>
                  </a:lnTo>
                  <a:lnTo>
                    <a:pt x="6790" y="72105"/>
                  </a:lnTo>
                  <a:lnTo>
                    <a:pt x="1539" y="84761"/>
                  </a:lnTo>
                  <a:lnTo>
                    <a:pt x="0" y="97530"/>
                  </a:lnTo>
                  <a:lnTo>
                    <a:pt x="1961" y="108496"/>
                  </a:lnTo>
                  <a:lnTo>
                    <a:pt x="7595" y="116545"/>
                  </a:lnTo>
                  <a:lnTo>
                    <a:pt x="11320" y="119803"/>
                  </a:lnTo>
                  <a:lnTo>
                    <a:pt x="21808" y="123422"/>
                  </a:lnTo>
                  <a:lnTo>
                    <a:pt x="27940" y="124388"/>
                  </a:lnTo>
                  <a:lnTo>
                    <a:pt x="51738" y="118161"/>
                  </a:lnTo>
                  <a:lnTo>
                    <a:pt x="78897" y="106262"/>
                  </a:lnTo>
                  <a:lnTo>
                    <a:pt x="107054" y="88890"/>
                  </a:lnTo>
                  <a:lnTo>
                    <a:pt x="131711" y="64869"/>
                  </a:lnTo>
                  <a:lnTo>
                    <a:pt x="146514" y="41436"/>
                  </a:lnTo>
                  <a:lnTo>
                    <a:pt x="152134" y="19412"/>
                  </a:lnTo>
                  <a:lnTo>
                    <a:pt x="151333" y="9219"/>
                  </a:lnTo>
                  <a:lnTo>
                    <a:pt x="150007" y="5389"/>
                  </a:lnTo>
                  <a:lnTo>
                    <a:pt x="147536" y="2837"/>
                  </a:lnTo>
                  <a:lnTo>
                    <a:pt x="140558" y="0"/>
                  </a:lnTo>
                  <a:lnTo>
                    <a:pt x="120119" y="5988"/>
                  </a:lnTo>
                  <a:lnTo>
                    <a:pt x="97747" y="25401"/>
                  </a:lnTo>
                  <a:lnTo>
                    <a:pt x="72245" y="55054"/>
                  </a:lnTo>
                  <a:lnTo>
                    <a:pt x="48373" y="88975"/>
                  </a:lnTo>
                  <a:lnTo>
                    <a:pt x="33803" y="120369"/>
                  </a:lnTo>
                  <a:lnTo>
                    <a:pt x="31536" y="140078"/>
                  </a:lnTo>
                  <a:lnTo>
                    <a:pt x="33969" y="158628"/>
                  </a:lnTo>
                  <a:lnTo>
                    <a:pt x="40342" y="174809"/>
                  </a:lnTo>
                  <a:lnTo>
                    <a:pt x="52699" y="185705"/>
                  </a:lnTo>
                  <a:lnTo>
                    <a:pt x="79623" y="196302"/>
                  </a:lnTo>
                  <a:lnTo>
                    <a:pt x="101378" y="200284"/>
                  </a:lnTo>
                  <a:lnTo>
                    <a:pt x="135939" y="197270"/>
                  </a:lnTo>
                  <a:lnTo>
                    <a:pt x="167346" y="188263"/>
                  </a:lnTo>
                  <a:lnTo>
                    <a:pt x="183076" y="18346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1" name="SMARTInkShape-2959"/>
            <p:cNvSpPr/>
            <p:nvPr/>
          </p:nvSpPr>
          <p:spPr bwMode="auto">
            <a:xfrm>
              <a:off x="6325505" y="1357607"/>
              <a:ext cx="153876" cy="449763"/>
            </a:xfrm>
            <a:custGeom>
              <a:avLst/>
              <a:gdLst/>
              <a:ahLst/>
              <a:cxnLst/>
              <a:rect l="0" t="0" r="0" b="0"/>
              <a:pathLst>
                <a:path w="153876" h="449763">
                  <a:moveTo>
                    <a:pt x="153875" y="6849"/>
                  </a:moveTo>
                  <a:lnTo>
                    <a:pt x="153875" y="698"/>
                  </a:lnTo>
                  <a:lnTo>
                    <a:pt x="153083" y="367"/>
                  </a:lnTo>
                  <a:lnTo>
                    <a:pt x="150084" y="0"/>
                  </a:lnTo>
                  <a:lnTo>
                    <a:pt x="140141" y="7377"/>
                  </a:lnTo>
                  <a:lnTo>
                    <a:pt x="111152" y="37880"/>
                  </a:lnTo>
                  <a:lnTo>
                    <a:pt x="93348" y="64562"/>
                  </a:lnTo>
                  <a:lnTo>
                    <a:pt x="72735" y="97058"/>
                  </a:lnTo>
                  <a:lnTo>
                    <a:pt x="61683" y="114613"/>
                  </a:lnTo>
                  <a:lnTo>
                    <a:pt x="51139" y="134254"/>
                  </a:lnTo>
                  <a:lnTo>
                    <a:pt x="40935" y="155286"/>
                  </a:lnTo>
                  <a:lnTo>
                    <a:pt x="30957" y="177244"/>
                  </a:lnTo>
                  <a:lnTo>
                    <a:pt x="22718" y="199027"/>
                  </a:lnTo>
                  <a:lnTo>
                    <a:pt x="15637" y="220693"/>
                  </a:lnTo>
                  <a:lnTo>
                    <a:pt x="9328" y="242281"/>
                  </a:lnTo>
                  <a:lnTo>
                    <a:pt x="5124" y="263022"/>
                  </a:lnTo>
                  <a:lnTo>
                    <a:pt x="2321" y="283200"/>
                  </a:lnTo>
                  <a:lnTo>
                    <a:pt x="452" y="303002"/>
                  </a:lnTo>
                  <a:lnTo>
                    <a:pt x="0" y="321759"/>
                  </a:lnTo>
                  <a:lnTo>
                    <a:pt x="1613" y="357418"/>
                  </a:lnTo>
                  <a:lnTo>
                    <a:pt x="9210" y="387553"/>
                  </a:lnTo>
                  <a:lnTo>
                    <a:pt x="24758" y="422598"/>
                  </a:lnTo>
                  <a:lnTo>
                    <a:pt x="29699" y="431653"/>
                  </a:lnTo>
                  <a:lnTo>
                    <a:pt x="36166" y="437689"/>
                  </a:lnTo>
                  <a:lnTo>
                    <a:pt x="68150" y="4497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2" name="SMARTInkShape-2960"/>
            <p:cNvSpPr/>
            <p:nvPr/>
          </p:nvSpPr>
          <p:spPr bwMode="auto">
            <a:xfrm>
              <a:off x="6537346" y="1491185"/>
              <a:ext cx="174010" cy="214658"/>
            </a:xfrm>
            <a:custGeom>
              <a:avLst/>
              <a:gdLst/>
              <a:ahLst/>
              <a:cxnLst/>
              <a:rect l="0" t="0" r="0" b="0"/>
              <a:pathLst>
                <a:path w="174010" h="214658">
                  <a:moveTo>
                    <a:pt x="42048" y="1859"/>
                  </a:moveTo>
                  <a:lnTo>
                    <a:pt x="42048" y="9443"/>
                  </a:lnTo>
                  <a:lnTo>
                    <a:pt x="26506" y="42810"/>
                  </a:lnTo>
                  <a:lnTo>
                    <a:pt x="13101" y="76963"/>
                  </a:lnTo>
                  <a:lnTo>
                    <a:pt x="5370" y="102707"/>
                  </a:lnTo>
                  <a:lnTo>
                    <a:pt x="1934" y="127378"/>
                  </a:lnTo>
                  <a:lnTo>
                    <a:pt x="0" y="159788"/>
                  </a:lnTo>
                  <a:lnTo>
                    <a:pt x="3780" y="177618"/>
                  </a:lnTo>
                  <a:lnTo>
                    <a:pt x="11546" y="192686"/>
                  </a:lnTo>
                  <a:lnTo>
                    <a:pt x="22935" y="204675"/>
                  </a:lnTo>
                  <a:lnTo>
                    <a:pt x="38051" y="211062"/>
                  </a:lnTo>
                  <a:lnTo>
                    <a:pt x="66528" y="214657"/>
                  </a:lnTo>
                  <a:lnTo>
                    <a:pt x="88646" y="213911"/>
                  </a:lnTo>
                  <a:lnTo>
                    <a:pt x="121824" y="203772"/>
                  </a:lnTo>
                  <a:lnTo>
                    <a:pt x="147441" y="185245"/>
                  </a:lnTo>
                  <a:lnTo>
                    <a:pt x="162708" y="168824"/>
                  </a:lnTo>
                  <a:lnTo>
                    <a:pt x="171081" y="148826"/>
                  </a:lnTo>
                  <a:lnTo>
                    <a:pt x="174009" y="126709"/>
                  </a:lnTo>
                  <a:lnTo>
                    <a:pt x="172664" y="103650"/>
                  </a:lnTo>
                  <a:lnTo>
                    <a:pt x="156066" y="68355"/>
                  </a:lnTo>
                  <a:lnTo>
                    <a:pt x="131041" y="36555"/>
                  </a:lnTo>
                  <a:lnTo>
                    <a:pt x="99725" y="14608"/>
                  </a:lnTo>
                  <a:lnTo>
                    <a:pt x="69103" y="1844"/>
                  </a:lnTo>
                  <a:lnTo>
                    <a:pt x="53808" y="0"/>
                  </a:lnTo>
                  <a:lnTo>
                    <a:pt x="47506" y="620"/>
                  </a:lnTo>
                  <a:lnTo>
                    <a:pt x="43306" y="2620"/>
                  </a:lnTo>
                  <a:lnTo>
                    <a:pt x="40505" y="5541"/>
                  </a:lnTo>
                  <a:lnTo>
                    <a:pt x="38638" y="9076"/>
                  </a:lnTo>
                  <a:lnTo>
                    <a:pt x="38981" y="13021"/>
                  </a:lnTo>
                  <a:lnTo>
                    <a:pt x="43595" y="21636"/>
                  </a:lnTo>
                  <a:lnTo>
                    <a:pt x="70623" y="447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3" name="SMARTInkShape-2961"/>
            <p:cNvSpPr/>
            <p:nvPr/>
          </p:nvSpPr>
          <p:spPr bwMode="auto">
            <a:xfrm>
              <a:off x="6800850" y="1643063"/>
              <a:ext cx="77502" cy="188968"/>
            </a:xfrm>
            <a:custGeom>
              <a:avLst/>
              <a:gdLst/>
              <a:ahLst/>
              <a:cxnLst/>
              <a:rect l="0" t="0" r="0" b="0"/>
              <a:pathLst>
                <a:path w="77502" h="188968">
                  <a:moveTo>
                    <a:pt x="64294" y="0"/>
                  </a:moveTo>
                  <a:lnTo>
                    <a:pt x="68087" y="0"/>
                  </a:lnTo>
                  <a:lnTo>
                    <a:pt x="69204" y="793"/>
                  </a:lnTo>
                  <a:lnTo>
                    <a:pt x="69948" y="2116"/>
                  </a:lnTo>
                  <a:lnTo>
                    <a:pt x="77501" y="30527"/>
                  </a:lnTo>
                  <a:lnTo>
                    <a:pt x="74468" y="58169"/>
                  </a:lnTo>
                  <a:lnTo>
                    <a:pt x="64751" y="91495"/>
                  </a:lnTo>
                  <a:lnTo>
                    <a:pt x="51818" y="122712"/>
                  </a:lnTo>
                  <a:lnTo>
                    <a:pt x="34139" y="152070"/>
                  </a:lnTo>
                  <a:lnTo>
                    <a:pt x="9679" y="185860"/>
                  </a:lnTo>
                  <a:lnTo>
                    <a:pt x="6453" y="188200"/>
                  </a:lnTo>
                  <a:lnTo>
                    <a:pt x="4302" y="188967"/>
                  </a:lnTo>
                  <a:lnTo>
                    <a:pt x="2868" y="188684"/>
                  </a:lnTo>
                  <a:lnTo>
                    <a:pt x="0" y="1857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4" name="SMARTInkShape-2962"/>
            <p:cNvSpPr/>
            <p:nvPr/>
          </p:nvSpPr>
          <p:spPr bwMode="auto">
            <a:xfrm>
              <a:off x="6995982" y="1451912"/>
              <a:ext cx="233494" cy="209311"/>
            </a:xfrm>
            <a:custGeom>
              <a:avLst/>
              <a:gdLst/>
              <a:ahLst/>
              <a:cxnLst/>
              <a:rect l="0" t="0" r="0" b="0"/>
              <a:pathLst>
                <a:path w="233494" h="209311">
                  <a:moveTo>
                    <a:pt x="133481" y="69707"/>
                  </a:moveTo>
                  <a:lnTo>
                    <a:pt x="133481" y="65914"/>
                  </a:lnTo>
                  <a:lnTo>
                    <a:pt x="135597" y="61936"/>
                  </a:lnTo>
                  <a:lnTo>
                    <a:pt x="138390" y="57522"/>
                  </a:lnTo>
                  <a:lnTo>
                    <a:pt x="140756" y="50574"/>
                  </a:lnTo>
                  <a:lnTo>
                    <a:pt x="145337" y="42695"/>
                  </a:lnTo>
                  <a:lnTo>
                    <a:pt x="147726" y="7033"/>
                  </a:lnTo>
                  <a:lnTo>
                    <a:pt x="147740" y="4112"/>
                  </a:lnTo>
                  <a:lnTo>
                    <a:pt x="146162" y="2164"/>
                  </a:lnTo>
                  <a:lnTo>
                    <a:pt x="140175" y="0"/>
                  </a:lnTo>
                  <a:lnTo>
                    <a:pt x="117693" y="4314"/>
                  </a:lnTo>
                  <a:lnTo>
                    <a:pt x="97318" y="12143"/>
                  </a:lnTo>
                  <a:lnTo>
                    <a:pt x="66982" y="37434"/>
                  </a:lnTo>
                  <a:lnTo>
                    <a:pt x="50744" y="55363"/>
                  </a:lnTo>
                  <a:lnTo>
                    <a:pt x="31884" y="86976"/>
                  </a:lnTo>
                  <a:lnTo>
                    <a:pt x="13155" y="116804"/>
                  </a:lnTo>
                  <a:lnTo>
                    <a:pt x="2667" y="144957"/>
                  </a:lnTo>
                  <a:lnTo>
                    <a:pt x="0" y="167939"/>
                  </a:lnTo>
                  <a:lnTo>
                    <a:pt x="2189" y="179776"/>
                  </a:lnTo>
                  <a:lnTo>
                    <a:pt x="7925" y="188212"/>
                  </a:lnTo>
                  <a:lnTo>
                    <a:pt x="11676" y="191573"/>
                  </a:lnTo>
                  <a:lnTo>
                    <a:pt x="16559" y="193019"/>
                  </a:lnTo>
                  <a:lnTo>
                    <a:pt x="28334" y="192510"/>
                  </a:lnTo>
                  <a:lnTo>
                    <a:pt x="52144" y="183969"/>
                  </a:lnTo>
                  <a:lnTo>
                    <a:pt x="83724" y="161157"/>
                  </a:lnTo>
                  <a:lnTo>
                    <a:pt x="117596" y="131604"/>
                  </a:lnTo>
                  <a:lnTo>
                    <a:pt x="143660" y="99219"/>
                  </a:lnTo>
                  <a:lnTo>
                    <a:pt x="160075" y="66879"/>
                  </a:lnTo>
                  <a:lnTo>
                    <a:pt x="159941" y="67028"/>
                  </a:lnTo>
                  <a:lnTo>
                    <a:pt x="151938" y="86620"/>
                  </a:lnTo>
                  <a:lnTo>
                    <a:pt x="148592" y="118791"/>
                  </a:lnTo>
                  <a:lnTo>
                    <a:pt x="149599" y="145545"/>
                  </a:lnTo>
                  <a:lnTo>
                    <a:pt x="161242" y="176321"/>
                  </a:lnTo>
                  <a:lnTo>
                    <a:pt x="167250" y="190116"/>
                  </a:lnTo>
                  <a:lnTo>
                    <a:pt x="175212" y="201539"/>
                  </a:lnTo>
                  <a:lnTo>
                    <a:pt x="184043" y="207674"/>
                  </a:lnTo>
                  <a:lnTo>
                    <a:pt x="188620" y="209310"/>
                  </a:lnTo>
                  <a:lnTo>
                    <a:pt x="197939" y="209011"/>
                  </a:lnTo>
                  <a:lnTo>
                    <a:pt x="202646" y="207820"/>
                  </a:lnTo>
                  <a:lnTo>
                    <a:pt x="233493" y="18400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5" name="SMARTInkShape-2963"/>
            <p:cNvSpPr/>
            <p:nvPr/>
          </p:nvSpPr>
          <p:spPr bwMode="auto">
            <a:xfrm>
              <a:off x="7208044" y="1264444"/>
              <a:ext cx="82197" cy="521495"/>
            </a:xfrm>
            <a:custGeom>
              <a:avLst/>
              <a:gdLst/>
              <a:ahLst/>
              <a:cxnLst/>
              <a:rect l="0" t="0" r="0" b="0"/>
              <a:pathLst>
                <a:path w="82197" h="521495">
                  <a:moveTo>
                    <a:pt x="21431" y="0"/>
                  </a:moveTo>
                  <a:lnTo>
                    <a:pt x="42627" y="25429"/>
                  </a:lnTo>
                  <a:lnTo>
                    <a:pt x="54964" y="53307"/>
                  </a:lnTo>
                  <a:lnTo>
                    <a:pt x="61734" y="77667"/>
                  </a:lnTo>
                  <a:lnTo>
                    <a:pt x="70035" y="109660"/>
                  </a:lnTo>
                  <a:lnTo>
                    <a:pt x="72884" y="127875"/>
                  </a:lnTo>
                  <a:lnTo>
                    <a:pt x="74783" y="147163"/>
                  </a:lnTo>
                  <a:lnTo>
                    <a:pt x="76049" y="167165"/>
                  </a:lnTo>
                  <a:lnTo>
                    <a:pt x="77686" y="188437"/>
                  </a:lnTo>
                  <a:lnTo>
                    <a:pt x="79572" y="210556"/>
                  </a:lnTo>
                  <a:lnTo>
                    <a:pt x="81623" y="233239"/>
                  </a:lnTo>
                  <a:lnTo>
                    <a:pt x="82196" y="257093"/>
                  </a:lnTo>
                  <a:lnTo>
                    <a:pt x="81785" y="281726"/>
                  </a:lnTo>
                  <a:lnTo>
                    <a:pt x="80717" y="306880"/>
                  </a:lnTo>
                  <a:lnTo>
                    <a:pt x="79211" y="330793"/>
                  </a:lnTo>
                  <a:lnTo>
                    <a:pt x="77414" y="353879"/>
                  </a:lnTo>
                  <a:lnTo>
                    <a:pt x="75422" y="376413"/>
                  </a:lnTo>
                  <a:lnTo>
                    <a:pt x="71712" y="396992"/>
                  </a:lnTo>
                  <a:lnTo>
                    <a:pt x="66858" y="416267"/>
                  </a:lnTo>
                  <a:lnTo>
                    <a:pt x="55908" y="450914"/>
                  </a:lnTo>
                  <a:lnTo>
                    <a:pt x="45750" y="479541"/>
                  </a:lnTo>
                  <a:lnTo>
                    <a:pt x="23522" y="510386"/>
                  </a:lnTo>
                  <a:lnTo>
                    <a:pt x="12306" y="518409"/>
                  </a:lnTo>
                  <a:lnTo>
                    <a:pt x="0" y="5214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6" name="SMARTInkShape-2964"/>
            <p:cNvSpPr/>
            <p:nvPr/>
          </p:nvSpPr>
          <p:spPr bwMode="auto">
            <a:xfrm>
              <a:off x="7415213" y="1436505"/>
              <a:ext cx="140830" cy="27965"/>
            </a:xfrm>
            <a:custGeom>
              <a:avLst/>
              <a:gdLst/>
              <a:ahLst/>
              <a:cxnLst/>
              <a:rect l="0" t="0" r="0" b="0"/>
              <a:pathLst>
                <a:path w="140830" h="27965">
                  <a:moveTo>
                    <a:pt x="0" y="20820"/>
                  </a:moveTo>
                  <a:lnTo>
                    <a:pt x="20720" y="20026"/>
                  </a:lnTo>
                  <a:lnTo>
                    <a:pt x="54645" y="10877"/>
                  </a:lnTo>
                  <a:lnTo>
                    <a:pt x="86024" y="2481"/>
                  </a:lnTo>
                  <a:lnTo>
                    <a:pt x="117740" y="0"/>
                  </a:lnTo>
                  <a:lnTo>
                    <a:pt x="128528" y="454"/>
                  </a:lnTo>
                  <a:lnTo>
                    <a:pt x="135969" y="3302"/>
                  </a:lnTo>
                  <a:lnTo>
                    <a:pt x="138272" y="5172"/>
                  </a:lnTo>
                  <a:lnTo>
                    <a:pt x="140829" y="9368"/>
                  </a:lnTo>
                  <a:lnTo>
                    <a:pt x="139923" y="12391"/>
                  </a:lnTo>
                  <a:lnTo>
                    <a:pt x="128587" y="2796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7" name="SMARTInkShape-2965"/>
            <p:cNvSpPr/>
            <p:nvPr/>
          </p:nvSpPr>
          <p:spPr bwMode="auto">
            <a:xfrm>
              <a:off x="7422356" y="1514475"/>
              <a:ext cx="164308" cy="28576"/>
            </a:xfrm>
            <a:custGeom>
              <a:avLst/>
              <a:gdLst/>
              <a:ahLst/>
              <a:cxnLst/>
              <a:rect l="0" t="0" r="0" b="0"/>
              <a:pathLst>
                <a:path w="164308" h="28576">
                  <a:moveTo>
                    <a:pt x="0" y="28575"/>
                  </a:moveTo>
                  <a:lnTo>
                    <a:pt x="7291" y="27781"/>
                  </a:lnTo>
                  <a:lnTo>
                    <a:pt x="22798" y="22078"/>
                  </a:lnTo>
                  <a:lnTo>
                    <a:pt x="46896" y="8447"/>
                  </a:lnTo>
                  <a:lnTo>
                    <a:pt x="72633" y="2503"/>
                  </a:lnTo>
                  <a:lnTo>
                    <a:pt x="105981" y="494"/>
                  </a:lnTo>
                  <a:lnTo>
                    <a:pt x="140604" y="65"/>
                  </a:lnTo>
                  <a:lnTo>
                    <a:pt x="16430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8" name="SMARTInkShape-2966"/>
            <p:cNvSpPr/>
            <p:nvPr/>
          </p:nvSpPr>
          <p:spPr bwMode="auto">
            <a:xfrm>
              <a:off x="7822890" y="1178745"/>
              <a:ext cx="128105" cy="405602"/>
            </a:xfrm>
            <a:custGeom>
              <a:avLst/>
              <a:gdLst/>
              <a:ahLst/>
              <a:cxnLst/>
              <a:rect l="0" t="0" r="0" b="0"/>
              <a:pathLst>
                <a:path w="128105" h="405602">
                  <a:moveTo>
                    <a:pt x="128104" y="7118"/>
                  </a:moveTo>
                  <a:lnTo>
                    <a:pt x="128104" y="3325"/>
                  </a:lnTo>
                  <a:lnTo>
                    <a:pt x="127310" y="2208"/>
                  </a:lnTo>
                  <a:lnTo>
                    <a:pt x="125987" y="1463"/>
                  </a:lnTo>
                  <a:lnTo>
                    <a:pt x="121953" y="268"/>
                  </a:lnTo>
                  <a:lnTo>
                    <a:pt x="127198" y="0"/>
                  </a:lnTo>
                  <a:lnTo>
                    <a:pt x="127701" y="2102"/>
                  </a:lnTo>
                  <a:lnTo>
                    <a:pt x="127836" y="3774"/>
                  </a:lnTo>
                  <a:lnTo>
                    <a:pt x="125868" y="7748"/>
                  </a:lnTo>
                  <a:lnTo>
                    <a:pt x="95988" y="39171"/>
                  </a:lnTo>
                  <a:lnTo>
                    <a:pt x="63343" y="68077"/>
                  </a:lnTo>
                  <a:lnTo>
                    <a:pt x="33684" y="90600"/>
                  </a:lnTo>
                  <a:lnTo>
                    <a:pt x="0" y="106995"/>
                  </a:lnTo>
                  <a:lnTo>
                    <a:pt x="32414" y="107128"/>
                  </a:lnTo>
                  <a:lnTo>
                    <a:pt x="45335" y="107923"/>
                  </a:lnTo>
                  <a:lnTo>
                    <a:pt x="69147" y="113980"/>
                  </a:lnTo>
                  <a:lnTo>
                    <a:pt x="70795" y="146436"/>
                  </a:lnTo>
                  <a:lnTo>
                    <a:pt x="57508" y="176923"/>
                  </a:lnTo>
                  <a:lnTo>
                    <a:pt x="47307" y="193500"/>
                  </a:lnTo>
                  <a:lnTo>
                    <a:pt x="36660" y="205579"/>
                  </a:lnTo>
                  <a:lnTo>
                    <a:pt x="36979" y="206100"/>
                  </a:lnTo>
                  <a:lnTo>
                    <a:pt x="39450" y="206679"/>
                  </a:lnTo>
                  <a:lnTo>
                    <a:pt x="43193" y="204820"/>
                  </a:lnTo>
                  <a:lnTo>
                    <a:pt x="45303" y="203213"/>
                  </a:lnTo>
                  <a:lnTo>
                    <a:pt x="68046" y="200422"/>
                  </a:lnTo>
                  <a:lnTo>
                    <a:pt x="83696" y="200082"/>
                  </a:lnTo>
                  <a:lnTo>
                    <a:pt x="87387" y="201642"/>
                  </a:lnTo>
                  <a:lnTo>
                    <a:pt x="93603" y="207608"/>
                  </a:lnTo>
                  <a:lnTo>
                    <a:pt x="94784" y="212215"/>
                  </a:lnTo>
                  <a:lnTo>
                    <a:pt x="89066" y="247322"/>
                  </a:lnTo>
                  <a:lnTo>
                    <a:pt x="68887" y="278844"/>
                  </a:lnTo>
                  <a:lnTo>
                    <a:pt x="49704" y="305557"/>
                  </a:lnTo>
                  <a:lnTo>
                    <a:pt x="28597" y="338795"/>
                  </a:lnTo>
                  <a:lnTo>
                    <a:pt x="16070" y="358070"/>
                  </a:lnTo>
                  <a:lnTo>
                    <a:pt x="9448" y="376745"/>
                  </a:lnTo>
                  <a:lnTo>
                    <a:pt x="8693" y="386503"/>
                  </a:lnTo>
                  <a:lnTo>
                    <a:pt x="11002" y="393485"/>
                  </a:lnTo>
                  <a:lnTo>
                    <a:pt x="16792" y="399234"/>
                  </a:lnTo>
                  <a:lnTo>
                    <a:pt x="20558" y="401879"/>
                  </a:lnTo>
                  <a:lnTo>
                    <a:pt x="37236" y="405601"/>
                  </a:lnTo>
                  <a:lnTo>
                    <a:pt x="57259" y="402911"/>
                  </a:lnTo>
                  <a:lnTo>
                    <a:pt x="86809" y="384862"/>
                  </a:lnTo>
                  <a:lnTo>
                    <a:pt x="106673" y="371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59" name="SMARTInkShape-2967"/>
            <p:cNvSpPr/>
            <p:nvPr/>
          </p:nvSpPr>
          <p:spPr bwMode="auto">
            <a:xfrm>
              <a:off x="8011052" y="1281805"/>
              <a:ext cx="159705" cy="173207"/>
            </a:xfrm>
            <a:custGeom>
              <a:avLst/>
              <a:gdLst/>
              <a:ahLst/>
              <a:cxnLst/>
              <a:rect l="0" t="0" r="0" b="0"/>
              <a:pathLst>
                <a:path w="159705" h="173207">
                  <a:moveTo>
                    <a:pt x="97104" y="4070"/>
                  </a:moveTo>
                  <a:lnTo>
                    <a:pt x="93311" y="4070"/>
                  </a:lnTo>
                  <a:lnTo>
                    <a:pt x="83369" y="7862"/>
                  </a:lnTo>
                  <a:lnTo>
                    <a:pt x="70369" y="17805"/>
                  </a:lnTo>
                  <a:lnTo>
                    <a:pt x="44910" y="47801"/>
                  </a:lnTo>
                  <a:lnTo>
                    <a:pt x="21883" y="79471"/>
                  </a:lnTo>
                  <a:lnTo>
                    <a:pt x="6907" y="106933"/>
                  </a:lnTo>
                  <a:lnTo>
                    <a:pt x="0" y="131385"/>
                  </a:lnTo>
                  <a:lnTo>
                    <a:pt x="1746" y="153712"/>
                  </a:lnTo>
                  <a:lnTo>
                    <a:pt x="7362" y="163975"/>
                  </a:lnTo>
                  <a:lnTo>
                    <a:pt x="11083" y="167824"/>
                  </a:lnTo>
                  <a:lnTo>
                    <a:pt x="21566" y="172099"/>
                  </a:lnTo>
                  <a:lnTo>
                    <a:pt x="34957" y="173206"/>
                  </a:lnTo>
                  <a:lnTo>
                    <a:pt x="61140" y="168573"/>
                  </a:lnTo>
                  <a:lnTo>
                    <a:pt x="92886" y="157498"/>
                  </a:lnTo>
                  <a:lnTo>
                    <a:pt x="122754" y="143369"/>
                  </a:lnTo>
                  <a:lnTo>
                    <a:pt x="142106" y="131068"/>
                  </a:lnTo>
                  <a:lnTo>
                    <a:pt x="148537" y="122867"/>
                  </a:lnTo>
                  <a:lnTo>
                    <a:pt x="155682" y="103171"/>
                  </a:lnTo>
                  <a:lnTo>
                    <a:pt x="159704" y="73562"/>
                  </a:lnTo>
                  <a:lnTo>
                    <a:pt x="154295" y="54270"/>
                  </a:lnTo>
                  <a:lnTo>
                    <a:pt x="143954" y="36700"/>
                  </a:lnTo>
                  <a:lnTo>
                    <a:pt x="123951" y="17883"/>
                  </a:lnTo>
                  <a:lnTo>
                    <a:pt x="99061" y="3841"/>
                  </a:lnTo>
                  <a:lnTo>
                    <a:pt x="83686" y="0"/>
                  </a:lnTo>
                  <a:lnTo>
                    <a:pt x="71032" y="409"/>
                  </a:lnTo>
                  <a:lnTo>
                    <a:pt x="65435" y="1629"/>
                  </a:lnTo>
                  <a:lnTo>
                    <a:pt x="61704" y="4030"/>
                  </a:lnTo>
                  <a:lnTo>
                    <a:pt x="59217" y="7218"/>
                  </a:lnTo>
                  <a:lnTo>
                    <a:pt x="57559" y="10931"/>
                  </a:lnTo>
                  <a:lnTo>
                    <a:pt x="57247" y="14201"/>
                  </a:lnTo>
                  <a:lnTo>
                    <a:pt x="59017" y="19950"/>
                  </a:lnTo>
                  <a:lnTo>
                    <a:pt x="68268" y="31441"/>
                  </a:lnTo>
                  <a:lnTo>
                    <a:pt x="84856" y="41108"/>
                  </a:lnTo>
                  <a:lnTo>
                    <a:pt x="118536" y="54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0" name="SMARTInkShape-2968"/>
            <p:cNvSpPr/>
            <p:nvPr/>
          </p:nvSpPr>
          <p:spPr bwMode="auto">
            <a:xfrm>
              <a:off x="8158163" y="1407319"/>
              <a:ext cx="56856" cy="161079"/>
            </a:xfrm>
            <a:custGeom>
              <a:avLst/>
              <a:gdLst/>
              <a:ahLst/>
              <a:cxnLst/>
              <a:rect l="0" t="0" r="0" b="0"/>
              <a:pathLst>
                <a:path w="56856" h="161079">
                  <a:moveTo>
                    <a:pt x="50006" y="0"/>
                  </a:moveTo>
                  <a:lnTo>
                    <a:pt x="53799" y="3792"/>
                  </a:lnTo>
                  <a:lnTo>
                    <a:pt x="55660" y="9887"/>
                  </a:lnTo>
                  <a:lnTo>
                    <a:pt x="56855" y="26736"/>
                  </a:lnTo>
                  <a:lnTo>
                    <a:pt x="51389" y="56757"/>
                  </a:lnTo>
                  <a:lnTo>
                    <a:pt x="44153" y="83933"/>
                  </a:lnTo>
                  <a:lnTo>
                    <a:pt x="32308" y="112093"/>
                  </a:lnTo>
                  <a:lnTo>
                    <a:pt x="14084" y="145820"/>
                  </a:lnTo>
                  <a:lnTo>
                    <a:pt x="2782" y="160654"/>
                  </a:lnTo>
                  <a:lnTo>
                    <a:pt x="1854" y="161078"/>
                  </a:lnTo>
                  <a:lnTo>
                    <a:pt x="1236" y="160566"/>
                  </a:lnTo>
                  <a:lnTo>
                    <a:pt x="0" y="1571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1" name="SMARTInkShape-2969"/>
            <p:cNvSpPr/>
            <p:nvPr/>
          </p:nvSpPr>
          <p:spPr bwMode="auto">
            <a:xfrm>
              <a:off x="8351044" y="1250156"/>
              <a:ext cx="64295" cy="178595"/>
            </a:xfrm>
            <a:custGeom>
              <a:avLst/>
              <a:gdLst/>
              <a:ahLst/>
              <a:cxnLst/>
              <a:rect l="0" t="0" r="0" b="0"/>
              <a:pathLst>
                <a:path w="64295" h="178595">
                  <a:moveTo>
                    <a:pt x="64294" y="0"/>
                  </a:moveTo>
                  <a:lnTo>
                    <a:pt x="64294" y="3793"/>
                  </a:lnTo>
                  <a:lnTo>
                    <a:pt x="62177" y="7771"/>
                  </a:lnTo>
                  <a:lnTo>
                    <a:pt x="54351" y="20585"/>
                  </a:lnTo>
                  <a:lnTo>
                    <a:pt x="45161" y="49016"/>
                  </a:lnTo>
                  <a:lnTo>
                    <a:pt x="33585" y="80503"/>
                  </a:lnTo>
                  <a:lnTo>
                    <a:pt x="22915" y="107726"/>
                  </a:lnTo>
                  <a:lnTo>
                    <a:pt x="12199" y="141576"/>
                  </a:lnTo>
                  <a:lnTo>
                    <a:pt x="283" y="177269"/>
                  </a:lnTo>
                  <a:lnTo>
                    <a:pt x="0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  <p:sp>
          <p:nvSpPr>
            <p:cNvPr id="162" name="SMARTInkShape-2970"/>
            <p:cNvSpPr/>
            <p:nvPr/>
          </p:nvSpPr>
          <p:spPr bwMode="auto">
            <a:xfrm>
              <a:off x="8386763" y="1150464"/>
              <a:ext cx="113674" cy="449737"/>
            </a:xfrm>
            <a:custGeom>
              <a:avLst/>
              <a:gdLst/>
              <a:ahLst/>
              <a:cxnLst/>
              <a:rect l="0" t="0" r="0" b="0"/>
              <a:pathLst>
                <a:path w="113674" h="449737">
                  <a:moveTo>
                    <a:pt x="0" y="13967"/>
                  </a:moveTo>
                  <a:lnTo>
                    <a:pt x="0" y="7817"/>
                  </a:lnTo>
                  <a:lnTo>
                    <a:pt x="3792" y="3325"/>
                  </a:lnTo>
                  <a:lnTo>
                    <a:pt x="9887" y="1300"/>
                  </a:lnTo>
                  <a:lnTo>
                    <a:pt x="26735" y="0"/>
                  </a:lnTo>
                  <a:lnTo>
                    <a:pt x="62081" y="7493"/>
                  </a:lnTo>
                  <a:lnTo>
                    <a:pt x="80773" y="12677"/>
                  </a:lnTo>
                  <a:lnTo>
                    <a:pt x="107160" y="29682"/>
                  </a:lnTo>
                  <a:lnTo>
                    <a:pt x="111127" y="37091"/>
                  </a:lnTo>
                  <a:lnTo>
                    <a:pt x="113673" y="58575"/>
                  </a:lnTo>
                  <a:lnTo>
                    <a:pt x="109787" y="71893"/>
                  </a:lnTo>
                  <a:lnTo>
                    <a:pt x="94802" y="106938"/>
                  </a:lnTo>
                  <a:lnTo>
                    <a:pt x="82255" y="133314"/>
                  </a:lnTo>
                  <a:lnTo>
                    <a:pt x="78626" y="144798"/>
                  </a:lnTo>
                  <a:lnTo>
                    <a:pt x="67595" y="169456"/>
                  </a:lnTo>
                  <a:lnTo>
                    <a:pt x="66554" y="179911"/>
                  </a:lnTo>
                  <a:lnTo>
                    <a:pt x="68738" y="189849"/>
                  </a:lnTo>
                  <a:lnTo>
                    <a:pt x="74430" y="200577"/>
                  </a:lnTo>
                  <a:lnTo>
                    <a:pt x="101914" y="225163"/>
                  </a:lnTo>
                  <a:lnTo>
                    <a:pt x="108266" y="237214"/>
                  </a:lnTo>
                  <a:lnTo>
                    <a:pt x="109501" y="250506"/>
                  </a:lnTo>
                  <a:lnTo>
                    <a:pt x="103827" y="278443"/>
                  </a:lnTo>
                  <a:lnTo>
                    <a:pt x="89359" y="312595"/>
                  </a:lnTo>
                  <a:lnTo>
                    <a:pt x="69098" y="347799"/>
                  </a:lnTo>
                  <a:lnTo>
                    <a:pt x="46192" y="381711"/>
                  </a:lnTo>
                  <a:lnTo>
                    <a:pt x="27175" y="412486"/>
                  </a:lnTo>
                  <a:lnTo>
                    <a:pt x="17068" y="432559"/>
                  </a:lnTo>
                  <a:lnTo>
                    <a:pt x="16141" y="435904"/>
                  </a:lnTo>
                  <a:lnTo>
                    <a:pt x="16317" y="438927"/>
                  </a:lnTo>
                  <a:lnTo>
                    <a:pt x="21431" y="4497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2"/>
                    </a:outerShdw>
                  </a:effectLst>
                </a14:hiddenEffects>
              </a:ext>
            </a:extLst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-25000" smtClean="0">
                <a:ln>
                  <a:noFill/>
                </a:ln>
                <a:solidFill>
                  <a:schemeClr val="tx1"/>
                </a:solidFill>
                <a:effectLst/>
                <a:latin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19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21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white21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Helvetica" panose="020B0604020202020204" pitchFamily="34" charset="0"/>
          </a:defRPr>
        </a:defPPr>
      </a:lstStyle>
    </a:lnDef>
  </a:objectDefaults>
  <a:extraClrSchemeLst>
    <a:extraClrScheme>
      <a:clrScheme name="white2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21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21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Settings\mmm\Application Data\Microsoft\Templates\white212.pot</Template>
  <TotalTime>42826</TotalTime>
  <Pages>35</Pages>
  <Words>1799</Words>
  <Application>Microsoft Office PowerPoint</Application>
  <PresentationFormat>Letter Paper (8.5x11 in)</PresentationFormat>
  <Paragraphs>258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white212</vt:lpstr>
      <vt:lpstr>Lecture 4  (new improved)  Subset construction NFA   DFA</vt:lpstr>
      <vt:lpstr>Overview</vt:lpstr>
      <vt:lpstr>Rubular.com</vt:lpstr>
      <vt:lpstr>RegEx Quick Reference</vt:lpstr>
      <vt:lpstr>PowerPoint Presentation</vt:lpstr>
      <vt:lpstr>Python Regular Expressions</vt:lpstr>
      <vt:lpstr>Python Example Continued</vt:lpstr>
      <vt:lpstr>Example 3.14  (a | b)*abb</vt:lpstr>
      <vt:lpstr>Transition Table</vt:lpstr>
      <vt:lpstr>Deterministic Finite Automata (DFA)</vt:lpstr>
      <vt:lpstr>NFA  transitions  versus DFA</vt:lpstr>
      <vt:lpstr>Every DFA is an NFA</vt:lpstr>
      <vt:lpstr>So why use an NFA and why use a DFA?</vt:lpstr>
      <vt:lpstr>Algorithm 3.18 : Simulating a DFA. </vt:lpstr>
      <vt:lpstr>Simulating DFA = recognizing L(DFA)</vt:lpstr>
      <vt:lpstr>Algorithm 3.20 : The subset construction</vt:lpstr>
      <vt:lpstr>Fig 3.31 Operations on NFA states</vt:lpstr>
      <vt:lpstr>Fig. 3.32 the Subset Contruction</vt:lpstr>
      <vt:lpstr>Fig 3.33 Computing ε-closure of a set</vt:lpstr>
      <vt:lpstr>NFA  DFA via Subset Construction</vt:lpstr>
      <vt:lpstr>PowerPoint Presentation</vt:lpstr>
      <vt:lpstr>PowerPoint Presentation</vt:lpstr>
      <vt:lpstr>PowerPoint Presentation</vt:lpstr>
      <vt:lpstr>Algorithm 3.22 : Simulating an NFA</vt:lpstr>
      <vt:lpstr>Simulating an NFA</vt:lpstr>
      <vt:lpstr>PowerPoint Presentation</vt:lpstr>
      <vt:lpstr>DFA Minimization Algorithm (Author’s Slide)</vt:lpstr>
      <vt:lpstr>Details of the algorithm (Author’s Slide)</vt:lpstr>
      <vt:lpstr>Minimization Algorithm</vt:lpstr>
      <vt:lpstr>Building Faster Scanners from the DFA (Author’s slide)</vt:lpstr>
      <vt:lpstr>Symbol Tables</vt:lpstr>
      <vt:lpstr>The Hash Function</vt:lpstr>
      <vt:lpstr>The lookup Function</vt:lpstr>
      <vt:lpstr>The install Function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212 Computer Architecture</dc:title>
  <dc:creator>Manton Matthews</dc:creator>
  <cp:lastModifiedBy>STUDIO</cp:lastModifiedBy>
  <cp:revision>253</cp:revision>
  <cp:lastPrinted>1998-08-31T18:34:23Z</cp:lastPrinted>
  <dcterms:created xsi:type="dcterms:W3CDTF">1998-08-11T09:19:24Z</dcterms:created>
  <dcterms:modified xsi:type="dcterms:W3CDTF">2018-02-01T21:07:07Z</dcterms:modified>
</cp:coreProperties>
</file>